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01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9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60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39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8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187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35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2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4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2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10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8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8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2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11F629-D569-4772-A173-13683F2588D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25D395-4428-4FF9-B570-27757016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di </a:t>
            </a:r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korupsi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gereja</a:t>
            </a:r>
            <a:r>
              <a:rPr lang="en-US" dirty="0" smtClean="0"/>
              <a:t> di </a:t>
            </a:r>
            <a:r>
              <a:rPr lang="en-US" dirty="0" err="1" smtClean="0"/>
              <a:t>mimika</a:t>
            </a:r>
            <a:r>
              <a:rPr lang="en-US" dirty="0"/>
              <a:t> </a:t>
            </a:r>
            <a:r>
              <a:rPr lang="en-US" dirty="0" err="1" smtClean="0"/>
              <a:t>papua</a:t>
            </a:r>
            <a:r>
              <a:rPr lang="en-US" dirty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/>
              <a:t>pejabat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komitmen</a:t>
            </a:r>
            <a:r>
              <a:rPr lang="en-US" dirty="0"/>
              <a:t>(PPK)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46 </a:t>
            </a:r>
            <a:r>
              <a:rPr lang="en-US" dirty="0" err="1"/>
              <a:t>miliar</a:t>
            </a:r>
            <a:r>
              <a:rPr lang="en-US" dirty="0"/>
              <a:t> rupiah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gereja</a:t>
            </a:r>
            <a:r>
              <a:rPr lang="en-US" dirty="0"/>
              <a:t> di </a:t>
            </a:r>
            <a:r>
              <a:rPr lang="en-US" dirty="0" err="1"/>
              <a:t>mimika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terhambat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pemkab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setempatnya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fee 10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</a:p>
          <a:p>
            <a:r>
              <a:rPr lang="en-US" dirty="0" err="1"/>
              <a:t>L</a:t>
            </a:r>
            <a:r>
              <a:rPr lang="en-US" smtClean="0"/>
              <a:t>alu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sosialisasi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papua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korupsi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menumbuhkan</a:t>
            </a:r>
            <a:r>
              <a:rPr lang="en-US" dirty="0"/>
              <a:t> rasa </a:t>
            </a:r>
            <a:r>
              <a:rPr lang="en-US" dirty="0" err="1"/>
              <a:t>kejujuran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mimika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korupsi</a:t>
            </a:r>
            <a:r>
              <a:rPr lang="en-US" dirty="0"/>
              <a:t> </a:t>
            </a:r>
            <a:r>
              <a:rPr lang="en-US" dirty="0" err="1"/>
              <a:t>mimika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86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PowerPoint Presentation</vt:lpstr>
      <vt:lpstr>Latar Belakang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ITPKL8</dc:creator>
  <cp:lastModifiedBy>ITPKL8</cp:lastModifiedBy>
  <cp:revision>2</cp:revision>
  <dcterms:created xsi:type="dcterms:W3CDTF">2023-01-23T06:08:04Z</dcterms:created>
  <dcterms:modified xsi:type="dcterms:W3CDTF">2023-01-23T06:13:07Z</dcterms:modified>
</cp:coreProperties>
</file>