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8" r:id="rId4"/>
  </p:sldMasterIdLst>
  <p:notesMasterIdLst>
    <p:notesMasterId r:id="rId35"/>
  </p:notesMasterIdLst>
  <p:sldIdLst>
    <p:sldId id="270" r:id="rId5"/>
    <p:sldId id="271" r:id="rId6"/>
    <p:sldId id="277" r:id="rId7"/>
    <p:sldId id="279" r:id="rId8"/>
    <p:sldId id="278" r:id="rId9"/>
    <p:sldId id="280" r:id="rId10"/>
    <p:sldId id="289" r:id="rId11"/>
    <p:sldId id="281" r:id="rId12"/>
    <p:sldId id="292" r:id="rId13"/>
    <p:sldId id="293" r:id="rId14"/>
    <p:sldId id="283" r:id="rId15"/>
    <p:sldId id="290" r:id="rId16"/>
    <p:sldId id="294" r:id="rId17"/>
    <p:sldId id="284" r:id="rId18"/>
    <p:sldId id="296" r:id="rId19"/>
    <p:sldId id="298" r:id="rId20"/>
    <p:sldId id="300" r:id="rId21"/>
    <p:sldId id="301" r:id="rId22"/>
    <p:sldId id="302" r:id="rId23"/>
    <p:sldId id="303" r:id="rId24"/>
    <p:sldId id="304" r:id="rId25"/>
    <p:sldId id="311" r:id="rId26"/>
    <p:sldId id="305" r:id="rId27"/>
    <p:sldId id="306" r:id="rId28"/>
    <p:sldId id="307" r:id="rId29"/>
    <p:sldId id="308" r:id="rId30"/>
    <p:sldId id="312" r:id="rId31"/>
    <p:sldId id="309" r:id="rId32"/>
    <p:sldId id="310" r:id="rId33"/>
    <p:sldId id="276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59E5FB-467A-C41E-8DA6-D8200AE78349}" v="142" dt="2022-06-15T01:41:33.491"/>
  </p1510:revLst>
</p1510:revInfo>
</file>

<file path=ppt/tableStyles.xml><?xml version="1.0" encoding="utf-8"?>
<a:tblStyleLst xmlns:a="http://schemas.openxmlformats.org/drawingml/2006/main" def="{E02098BF-17E7-4FA7-9C36-B1E1B76C6B67}">
  <a:tblStyle styleId="{E02098BF-17E7-4FA7-9C36-B1E1B76C6B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6395" autoAdjust="0"/>
  </p:normalViewPr>
  <p:slideViewPr>
    <p:cSldViewPr snapToGrid="0">
      <p:cViewPr varScale="1">
        <p:scale>
          <a:sx n="152" d="100"/>
          <a:sy n="152" d="100"/>
        </p:scale>
        <p:origin x="246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dodo (DMIA)" userId="S::widodo.a5v@ap.denso.com::f5c75c50-fab1-4aad-b7d3-d66f8134eadf" providerId="AD" clId="Web-{F059E5FB-467A-C41E-8DA6-D8200AE78349}"/>
    <pc:docChg chg="delSld modSld">
      <pc:chgData name="Widodo (DMIA)" userId="S::widodo.a5v@ap.denso.com::f5c75c50-fab1-4aad-b7d3-d66f8134eadf" providerId="AD" clId="Web-{F059E5FB-467A-C41E-8DA6-D8200AE78349}" dt="2022-06-15T01:41:33.491" v="123" actId="1076"/>
      <pc:docMkLst>
        <pc:docMk/>
      </pc:docMkLst>
      <pc:sldChg chg="addSp delSp modSp del">
        <pc:chgData name="Widodo (DMIA)" userId="S::widodo.a5v@ap.denso.com::f5c75c50-fab1-4aad-b7d3-d66f8134eadf" providerId="AD" clId="Web-{F059E5FB-467A-C41E-8DA6-D8200AE78349}" dt="2022-06-15T01:40:28.364" v="118"/>
        <pc:sldMkLst>
          <pc:docMk/>
          <pc:sldMk cId="0" sldId="256"/>
        </pc:sldMkLst>
        <pc:spChg chg="add del mod">
          <ac:chgData name="Widodo (DMIA)" userId="S::widodo.a5v@ap.denso.com::f5c75c50-fab1-4aad-b7d3-d66f8134eadf" providerId="AD" clId="Web-{F059E5FB-467A-C41E-8DA6-D8200AE78349}" dt="2022-06-15T01:40:09.410" v="97"/>
          <ac:spMkLst>
            <pc:docMk/>
            <pc:sldMk cId="0" sldId="256"/>
            <ac:spMk id="3" creationId="{A92F349C-240F-819D-3785-737D4E282A3F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8.645" v="96"/>
          <ac:spMkLst>
            <pc:docMk/>
            <pc:sldMk cId="0" sldId="256"/>
            <ac:spMk id="54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10.426" v="98"/>
          <ac:spMkLst>
            <pc:docMk/>
            <pc:sldMk cId="0" sldId="256"/>
            <ac:spMk id="55" creationId="{00000000-0000-0000-0000-000000000000}"/>
          </ac:spMkLst>
        </pc:spChg>
        <pc:picChg chg="del">
          <ac:chgData name="Widodo (DMIA)" userId="S::widodo.a5v@ap.denso.com::f5c75c50-fab1-4aad-b7d3-d66f8134eadf" providerId="AD" clId="Web-{F059E5FB-467A-C41E-8DA6-D8200AE78349}" dt="2022-06-15T01:40:06.020" v="95"/>
          <ac:picMkLst>
            <pc:docMk/>
            <pc:sldMk cId="0" sldId="256"/>
            <ac:picMk id="56" creationId="{00000000-0000-0000-0000-000000000000}"/>
          </ac:picMkLst>
        </pc:picChg>
      </pc:sldChg>
      <pc:sldChg chg="addSp delSp modSp del">
        <pc:chgData name="Widodo (DMIA)" userId="S::widodo.a5v@ap.denso.com::f5c75c50-fab1-4aad-b7d3-d66f8134eadf" providerId="AD" clId="Web-{F059E5FB-467A-C41E-8DA6-D8200AE78349}" dt="2022-06-15T01:40:28.364" v="117"/>
        <pc:sldMkLst>
          <pc:docMk/>
          <pc:sldMk cId="0" sldId="257"/>
        </pc:sldMkLst>
        <pc:spChg chg="add mod">
          <ac:chgData name="Widodo (DMIA)" userId="S::widodo.a5v@ap.denso.com::f5c75c50-fab1-4aad-b7d3-d66f8134eadf" providerId="AD" clId="Web-{F059E5FB-467A-C41E-8DA6-D8200AE78349}" dt="2022-06-15T01:40:15.411" v="103"/>
          <ac:spMkLst>
            <pc:docMk/>
            <pc:sldMk cId="0" sldId="257"/>
            <ac:spMk id="3" creationId="{A5CCC6DE-F026-67E9-F7BD-48E651AB1B7B}"/>
          </ac:spMkLst>
        </pc:spChg>
        <pc:spChg chg="add mod">
          <ac:chgData name="Widodo (DMIA)" userId="S::widodo.a5v@ap.denso.com::f5c75c50-fab1-4aad-b7d3-d66f8134eadf" providerId="AD" clId="Web-{F059E5FB-467A-C41E-8DA6-D8200AE78349}" dt="2022-06-15T01:40:15.442" v="104"/>
          <ac:spMkLst>
            <pc:docMk/>
            <pc:sldMk cId="0" sldId="257"/>
            <ac:spMk id="5" creationId="{2E4F9AF5-2DE9-18A0-C2FC-C40101863BF3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15.442" v="104"/>
          <ac:spMkLst>
            <pc:docMk/>
            <pc:sldMk cId="0" sldId="257"/>
            <ac:spMk id="61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15.411" v="103"/>
          <ac:spMkLst>
            <pc:docMk/>
            <pc:sldMk cId="0" sldId="257"/>
            <ac:spMk id="62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15.395" v="100"/>
          <ac:spMkLst>
            <pc:docMk/>
            <pc:sldMk cId="0" sldId="257"/>
            <ac:spMk id="65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15.395" v="99"/>
          <ac:spMkLst>
            <pc:docMk/>
            <pc:sldMk cId="0" sldId="257"/>
            <ac:spMk id="66" creationId="{00000000-0000-0000-0000-000000000000}"/>
          </ac:spMkLst>
        </pc:spChg>
        <pc:picChg chg="del">
          <ac:chgData name="Widodo (DMIA)" userId="S::widodo.a5v@ap.denso.com::f5c75c50-fab1-4aad-b7d3-d66f8134eadf" providerId="AD" clId="Web-{F059E5FB-467A-C41E-8DA6-D8200AE78349}" dt="2022-06-15T01:40:15.395" v="102"/>
          <ac:picMkLst>
            <pc:docMk/>
            <pc:sldMk cId="0" sldId="257"/>
            <ac:picMk id="63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15.395" v="101"/>
          <ac:picMkLst>
            <pc:docMk/>
            <pc:sldMk cId="0" sldId="257"/>
            <ac:picMk id="64" creationId="{00000000-0000-0000-0000-000000000000}"/>
          </ac:picMkLst>
        </pc:picChg>
      </pc:sldChg>
      <pc:sldChg chg="del">
        <pc:chgData name="Widodo (DMIA)" userId="S::widodo.a5v@ap.denso.com::f5c75c50-fab1-4aad-b7d3-d66f8134eadf" providerId="AD" clId="Web-{F059E5FB-467A-C41E-8DA6-D8200AE78349}" dt="2022-06-15T01:40:28.364" v="116"/>
        <pc:sldMkLst>
          <pc:docMk/>
          <pc:sldMk cId="0" sldId="258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64" v="115"/>
        <pc:sldMkLst>
          <pc:docMk/>
          <pc:sldMk cId="0" sldId="259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64" v="114"/>
        <pc:sldMkLst>
          <pc:docMk/>
          <pc:sldMk cId="0" sldId="260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64" v="113"/>
        <pc:sldMkLst>
          <pc:docMk/>
          <pc:sldMk cId="0" sldId="261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64" v="112"/>
        <pc:sldMkLst>
          <pc:docMk/>
          <pc:sldMk cId="0" sldId="262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64" v="111"/>
        <pc:sldMkLst>
          <pc:docMk/>
          <pc:sldMk cId="0" sldId="263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64" v="110"/>
        <pc:sldMkLst>
          <pc:docMk/>
          <pc:sldMk cId="0" sldId="264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64" v="109"/>
        <pc:sldMkLst>
          <pc:docMk/>
          <pc:sldMk cId="0" sldId="265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48" v="108"/>
        <pc:sldMkLst>
          <pc:docMk/>
          <pc:sldMk cId="0" sldId="266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48" v="107"/>
        <pc:sldMkLst>
          <pc:docMk/>
          <pc:sldMk cId="0" sldId="267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48" v="106"/>
        <pc:sldMkLst>
          <pc:docMk/>
          <pc:sldMk cId="0" sldId="268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48" v="105"/>
        <pc:sldMkLst>
          <pc:docMk/>
          <pc:sldMk cId="0" sldId="269"/>
        </pc:sldMkLst>
      </pc:sldChg>
      <pc:sldChg chg="modSp">
        <pc:chgData name="Widodo (DMIA)" userId="S::widodo.a5v@ap.denso.com::f5c75c50-fab1-4aad-b7d3-d66f8134eadf" providerId="AD" clId="Web-{F059E5FB-467A-C41E-8DA6-D8200AE78349}" dt="2022-06-15T01:41:33.491" v="123" actId="1076"/>
        <pc:sldMkLst>
          <pc:docMk/>
          <pc:sldMk cId="2421093378" sldId="270"/>
        </pc:sldMkLst>
        <pc:spChg chg="mod">
          <ac:chgData name="Widodo (DMIA)" userId="S::widodo.a5v@ap.denso.com::f5c75c50-fab1-4aad-b7d3-d66f8134eadf" providerId="AD" clId="Web-{F059E5FB-467A-C41E-8DA6-D8200AE78349}" dt="2022-06-15T01:41:33.491" v="123" actId="1076"/>
          <ac:spMkLst>
            <pc:docMk/>
            <pc:sldMk cId="2421093378" sldId="270"/>
            <ac:spMk id="10" creationId="{C3C5661B-7D62-4F6E-A9EE-C79A43AABDED}"/>
          </ac:spMkLst>
        </pc:spChg>
      </pc:sldChg>
      <pc:sldChg chg="delSp">
        <pc:chgData name="Widodo (DMIA)" userId="S::widodo.a5v@ap.denso.com::f5c75c50-fab1-4aad-b7d3-d66f8134eadf" providerId="AD" clId="Web-{F059E5FB-467A-C41E-8DA6-D8200AE78349}" dt="2022-06-15T01:41:13.553" v="120"/>
        <pc:sldMkLst>
          <pc:docMk/>
          <pc:sldMk cId="259294242" sldId="271"/>
        </pc:sldMkLst>
        <pc:spChg chg="del">
          <ac:chgData name="Widodo (DMIA)" userId="S::widodo.a5v@ap.denso.com::f5c75c50-fab1-4aad-b7d3-d66f8134eadf" providerId="AD" clId="Web-{F059E5FB-467A-C41E-8DA6-D8200AE78349}" dt="2022-06-15T01:39:40.050" v="31"/>
          <ac:spMkLst>
            <pc:docMk/>
            <pc:sldMk cId="259294242" sldId="271"/>
            <ac:spMk id="5" creationId="{6B0F31C7-8551-4135-B9C4-057BA57BFE31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50" v="30"/>
          <ac:spMkLst>
            <pc:docMk/>
            <pc:sldMk cId="259294242" sldId="271"/>
            <ac:spMk id="6" creationId="{6B0F31C7-8551-4135-B9C4-057BA57BFE31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50" v="29"/>
          <ac:spMkLst>
            <pc:docMk/>
            <pc:sldMk cId="259294242" sldId="271"/>
            <ac:spMk id="7" creationId="{6B0F31C7-8551-4135-B9C4-057BA57BFE31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50" v="28"/>
          <ac:spMkLst>
            <pc:docMk/>
            <pc:sldMk cId="259294242" sldId="271"/>
            <ac:spMk id="8" creationId="{6B0F31C7-8551-4135-B9C4-057BA57BFE31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2.785" v="33"/>
          <ac:spMkLst>
            <pc:docMk/>
            <pc:sldMk cId="259294242" sldId="271"/>
            <ac:spMk id="11" creationId="{E5D79C0B-F5A5-4F59-8C4A-7E4303956003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50" v="23"/>
          <ac:spMkLst>
            <pc:docMk/>
            <pc:sldMk cId="259294242" sldId="271"/>
            <ac:spMk id="12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19"/>
          <ac:spMkLst>
            <pc:docMk/>
            <pc:sldMk cId="259294242" sldId="271"/>
            <ac:spMk id="13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22"/>
          <ac:spMkLst>
            <pc:docMk/>
            <pc:sldMk cId="259294242" sldId="271"/>
            <ac:spMk id="15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21"/>
          <ac:spMkLst>
            <pc:docMk/>
            <pc:sldMk cId="259294242" sldId="271"/>
            <ac:spMk id="16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20"/>
          <ac:spMkLst>
            <pc:docMk/>
            <pc:sldMk cId="259294242" sldId="271"/>
            <ac:spMk id="17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18"/>
          <ac:spMkLst>
            <pc:docMk/>
            <pc:sldMk cId="259294242" sldId="271"/>
            <ac:spMk id="23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17"/>
          <ac:spMkLst>
            <pc:docMk/>
            <pc:sldMk cId="259294242" sldId="271"/>
            <ac:spMk id="24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16"/>
          <ac:spMkLst>
            <pc:docMk/>
            <pc:sldMk cId="259294242" sldId="271"/>
            <ac:spMk id="25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15"/>
          <ac:spMkLst>
            <pc:docMk/>
            <pc:sldMk cId="259294242" sldId="271"/>
            <ac:spMk id="26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14"/>
          <ac:spMkLst>
            <pc:docMk/>
            <pc:sldMk cId="259294242" sldId="271"/>
            <ac:spMk id="29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50" v="32"/>
          <ac:spMkLst>
            <pc:docMk/>
            <pc:sldMk cId="259294242" sldId="271"/>
            <ac:spMk id="38" creationId="{6B0F31C7-8551-4135-B9C4-057BA57BFE31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1:13.553" v="120"/>
          <ac:spMkLst>
            <pc:docMk/>
            <pc:sldMk cId="259294242" sldId="271"/>
            <ac:spMk id="70" creationId="{00000000-0000-0000-0000-000000000000}"/>
          </ac:spMkLst>
        </pc:spChg>
        <pc:picChg chg="del">
          <ac:chgData name="Widodo (DMIA)" userId="S::widodo.a5v@ap.denso.com::f5c75c50-fab1-4aad-b7d3-d66f8134eadf" providerId="AD" clId="Web-{F059E5FB-467A-C41E-8DA6-D8200AE78349}" dt="2022-06-15T01:39:40.050" v="27"/>
          <ac:picMkLst>
            <pc:docMk/>
            <pc:sldMk cId="259294242" sldId="271"/>
            <ac:picMk id="2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39:40.050" v="26"/>
          <ac:picMkLst>
            <pc:docMk/>
            <pc:sldMk cId="259294242" sldId="271"/>
            <ac:picMk id="3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39:40.050" v="25"/>
          <ac:picMkLst>
            <pc:docMk/>
            <pc:sldMk cId="259294242" sldId="271"/>
            <ac:picMk id="4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39:40.050" v="24"/>
          <ac:picMkLst>
            <pc:docMk/>
            <pc:sldMk cId="259294242" sldId="271"/>
            <ac:picMk id="10" creationId="{00000000-0000-0000-0000-000000000000}"/>
          </ac:picMkLst>
        </pc:picChg>
      </pc:sldChg>
      <pc:sldChg chg="delSp modSp">
        <pc:chgData name="Widodo (DMIA)" userId="S::widodo.a5v@ap.denso.com::f5c75c50-fab1-4aad-b7d3-d66f8134eadf" providerId="AD" clId="Web-{F059E5FB-467A-C41E-8DA6-D8200AE78349}" dt="2022-06-15T01:39:53.254" v="45"/>
        <pc:sldMkLst>
          <pc:docMk/>
          <pc:sldMk cId="1595602978" sldId="272"/>
        </pc:sldMkLst>
        <pc:spChg chg="del">
          <ac:chgData name="Widodo (DMIA)" userId="S::widodo.a5v@ap.denso.com::f5c75c50-fab1-4aad-b7d3-d66f8134eadf" providerId="AD" clId="Web-{F059E5FB-467A-C41E-8DA6-D8200AE78349}" dt="2022-06-15T01:39:46.801" v="39"/>
          <ac:spMkLst>
            <pc:docMk/>
            <pc:sldMk cId="1595602978" sldId="272"/>
            <ac:spMk id="60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6.801" v="38"/>
          <ac:spMkLst>
            <pc:docMk/>
            <pc:sldMk cId="1595602978" sldId="272"/>
            <ac:spMk id="61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6.785" v="36"/>
          <ac:spMkLst>
            <pc:docMk/>
            <pc:sldMk cId="1595602978" sldId="272"/>
            <ac:spMk id="66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6.785" v="35"/>
          <ac:spMkLst>
            <pc:docMk/>
            <pc:sldMk cId="1595602978" sldId="272"/>
            <ac:spMk id="68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6.785" v="34"/>
          <ac:spMkLst>
            <pc:docMk/>
            <pc:sldMk cId="1595602978" sldId="272"/>
            <ac:spMk id="69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1.144" v="44"/>
          <ac:spMkLst>
            <pc:docMk/>
            <pc:sldMk cId="1595602978" sldId="272"/>
            <ac:spMk id="71" creationId="{E5D79C0B-F5A5-4F59-8C4A-7E4303956003}"/>
          </ac:spMkLst>
        </pc:spChg>
        <pc:grpChg chg="del">
          <ac:chgData name="Widodo (DMIA)" userId="S::widodo.a5v@ap.denso.com::f5c75c50-fab1-4aad-b7d3-d66f8134eadf" providerId="AD" clId="Web-{F059E5FB-467A-C41E-8DA6-D8200AE78349}" dt="2022-06-15T01:39:53.254" v="45"/>
          <ac:grpSpMkLst>
            <pc:docMk/>
            <pc:sldMk cId="1595602978" sldId="272"/>
            <ac:grpSpMk id="17" creationId="{00000000-0000-0000-0000-000000000000}"/>
          </ac:grpSpMkLst>
        </pc:grpChg>
        <pc:grpChg chg="del">
          <ac:chgData name="Widodo (DMIA)" userId="S::widodo.a5v@ap.denso.com::f5c75c50-fab1-4aad-b7d3-d66f8134eadf" providerId="AD" clId="Web-{F059E5FB-467A-C41E-8DA6-D8200AE78349}" dt="2022-06-15T01:39:46.801" v="41"/>
          <ac:grpSpMkLst>
            <pc:docMk/>
            <pc:sldMk cId="1595602978" sldId="272"/>
            <ac:grpSpMk id="18" creationId="{00000000-0000-0000-0000-000000000000}"/>
          </ac:grpSpMkLst>
        </pc:grpChg>
        <pc:grpChg chg="del">
          <ac:chgData name="Widodo (DMIA)" userId="S::widodo.a5v@ap.denso.com::f5c75c50-fab1-4aad-b7d3-d66f8134eadf" providerId="AD" clId="Web-{F059E5FB-467A-C41E-8DA6-D8200AE78349}" dt="2022-06-15T01:39:46.801" v="42"/>
          <ac:grpSpMkLst>
            <pc:docMk/>
            <pc:sldMk cId="1595602978" sldId="272"/>
            <ac:grpSpMk id="20" creationId="{00000000-0000-0000-0000-000000000000}"/>
          </ac:grpSpMkLst>
        </pc:grpChg>
        <pc:grpChg chg="del">
          <ac:chgData name="Widodo (DMIA)" userId="S::widodo.a5v@ap.denso.com::f5c75c50-fab1-4aad-b7d3-d66f8134eadf" providerId="AD" clId="Web-{F059E5FB-467A-C41E-8DA6-D8200AE78349}" dt="2022-06-15T01:39:46.801" v="43"/>
          <ac:grpSpMkLst>
            <pc:docMk/>
            <pc:sldMk cId="1595602978" sldId="272"/>
            <ac:grpSpMk id="21" creationId="{00000000-0000-0000-0000-000000000000}"/>
          </ac:grpSpMkLst>
        </pc:grpChg>
        <pc:cxnChg chg="del mod">
          <ac:chgData name="Widodo (DMIA)" userId="S::widodo.a5v@ap.denso.com::f5c75c50-fab1-4aad-b7d3-d66f8134eadf" providerId="AD" clId="Web-{F059E5FB-467A-C41E-8DA6-D8200AE78349}" dt="2022-06-15T01:39:46.801" v="40"/>
          <ac:cxnSpMkLst>
            <pc:docMk/>
            <pc:sldMk cId="1595602978" sldId="272"/>
            <ac:cxnSpMk id="15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39:46.785" v="37"/>
          <ac:cxnSpMkLst>
            <pc:docMk/>
            <pc:sldMk cId="1595602978" sldId="272"/>
            <ac:cxnSpMk id="65" creationId="{00000000-0000-0000-0000-000000000000}"/>
          </ac:cxnSpMkLst>
        </pc:cxnChg>
      </pc:sldChg>
      <pc:sldChg chg="delSp">
        <pc:chgData name="Widodo (DMIA)" userId="S::widodo.a5v@ap.denso.com::f5c75c50-fab1-4aad-b7d3-d66f8134eadf" providerId="AD" clId="Web-{F059E5FB-467A-C41E-8DA6-D8200AE78349}" dt="2022-06-15T01:41:21.287" v="121"/>
        <pc:sldMkLst>
          <pc:docMk/>
          <pc:sldMk cId="3654356833" sldId="273"/>
        </pc:sldMkLst>
        <pc:spChg chg="del">
          <ac:chgData name="Widodo (DMIA)" userId="S::widodo.a5v@ap.denso.com::f5c75c50-fab1-4aad-b7d3-d66f8134eadf" providerId="AD" clId="Web-{F059E5FB-467A-C41E-8DA6-D8200AE78349}" dt="2022-06-15T01:39:56.707" v="63"/>
          <ac:spMkLst>
            <pc:docMk/>
            <pc:sldMk cId="3654356833" sldId="273"/>
            <ac:spMk id="11" creationId="{E5D79C0B-F5A5-4F59-8C4A-7E4303956003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61"/>
          <ac:spMkLst>
            <pc:docMk/>
            <pc:sldMk cId="3654356833" sldId="273"/>
            <ac:spMk id="49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60"/>
          <ac:spMkLst>
            <pc:docMk/>
            <pc:sldMk cId="3654356833" sldId="273"/>
            <ac:spMk id="50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59"/>
          <ac:spMkLst>
            <pc:docMk/>
            <pc:sldMk cId="3654356833" sldId="273"/>
            <ac:spMk id="51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58"/>
          <ac:spMkLst>
            <pc:docMk/>
            <pc:sldMk cId="3654356833" sldId="273"/>
            <ac:spMk id="52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57"/>
          <ac:spMkLst>
            <pc:docMk/>
            <pc:sldMk cId="3654356833" sldId="273"/>
            <ac:spMk id="53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56"/>
          <ac:spMkLst>
            <pc:docMk/>
            <pc:sldMk cId="3654356833" sldId="273"/>
            <ac:spMk id="54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8.879" v="64"/>
          <ac:spMkLst>
            <pc:docMk/>
            <pc:sldMk cId="3654356833" sldId="273"/>
            <ac:spMk id="56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55"/>
          <ac:spMkLst>
            <pc:docMk/>
            <pc:sldMk cId="3654356833" sldId="273"/>
            <ac:spMk id="57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54"/>
          <ac:spMkLst>
            <pc:docMk/>
            <pc:sldMk cId="3654356833" sldId="273"/>
            <ac:spMk id="59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1:21.287" v="121"/>
          <ac:spMkLst>
            <pc:docMk/>
            <pc:sldMk cId="3654356833" sldId="273"/>
            <ac:spMk id="70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49"/>
          <ac:spMkLst>
            <pc:docMk/>
            <pc:sldMk cId="3654356833" sldId="273"/>
            <ac:spMk id="80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48"/>
          <ac:spMkLst>
            <pc:docMk/>
            <pc:sldMk cId="3654356833" sldId="273"/>
            <ac:spMk id="82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47"/>
          <ac:spMkLst>
            <pc:docMk/>
            <pc:sldMk cId="3654356833" sldId="273"/>
            <ac:spMk id="85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46"/>
          <ac:spMkLst>
            <pc:docMk/>
            <pc:sldMk cId="3654356833" sldId="273"/>
            <ac:spMk id="86" creationId="{00000000-0000-0000-0000-000000000000}"/>
          </ac:spMkLst>
        </pc:spChg>
        <pc:picChg chg="del">
          <ac:chgData name="Widodo (DMIA)" userId="S::widodo.a5v@ap.denso.com::f5c75c50-fab1-4aad-b7d3-d66f8134eadf" providerId="AD" clId="Web-{F059E5FB-467A-C41E-8DA6-D8200AE78349}" dt="2022-06-15T01:39:56.707" v="62"/>
          <ac:picMkLst>
            <pc:docMk/>
            <pc:sldMk cId="3654356833" sldId="273"/>
            <ac:picMk id="37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39:56.707" v="53"/>
          <ac:picMkLst>
            <pc:docMk/>
            <pc:sldMk cId="3654356833" sldId="273"/>
            <ac:picMk id="67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39:56.707" v="52"/>
          <ac:picMkLst>
            <pc:docMk/>
            <pc:sldMk cId="3654356833" sldId="273"/>
            <ac:picMk id="69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39:56.707" v="51"/>
          <ac:picMkLst>
            <pc:docMk/>
            <pc:sldMk cId="3654356833" sldId="273"/>
            <ac:picMk id="71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39:56.707" v="50"/>
          <ac:picMkLst>
            <pc:docMk/>
            <pc:sldMk cId="3654356833" sldId="273"/>
            <ac:picMk id="73" creationId="{00000000-0000-0000-0000-000000000000}"/>
          </ac:picMkLst>
        </pc:picChg>
      </pc:sldChg>
      <pc:sldChg chg="delSp modSp">
        <pc:chgData name="Widodo (DMIA)" userId="S::widodo.a5v@ap.denso.com::f5c75c50-fab1-4aad-b7d3-d66f8134eadf" providerId="AD" clId="Web-{F059E5FB-467A-C41E-8DA6-D8200AE78349}" dt="2022-06-15T01:41:23.756" v="122"/>
        <pc:sldMkLst>
          <pc:docMk/>
          <pc:sldMk cId="1000495485" sldId="274"/>
        </pc:sldMkLst>
        <pc:spChg chg="del">
          <ac:chgData name="Widodo (DMIA)" userId="S::widodo.a5v@ap.denso.com::f5c75c50-fab1-4aad-b7d3-d66f8134eadf" providerId="AD" clId="Web-{F059E5FB-467A-C41E-8DA6-D8200AE78349}" dt="2022-06-15T01:40:02.098" v="92"/>
          <ac:spMkLst>
            <pc:docMk/>
            <pc:sldMk cId="1000495485" sldId="274"/>
            <ac:spMk id="6" creationId="{E5D79C0B-F5A5-4F59-8C4A-7E4303956003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98" v="94"/>
          <ac:spMkLst>
            <pc:docMk/>
            <pc:sldMk cId="1000495485" sldId="274"/>
            <ac:spMk id="11" creationId="{E5D79C0B-F5A5-4F59-8C4A-7E4303956003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98" v="93"/>
          <ac:spMkLst>
            <pc:docMk/>
            <pc:sldMk cId="1000495485" sldId="274"/>
            <ac:spMk id="27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82" v="70"/>
          <ac:spMkLst>
            <pc:docMk/>
            <pc:sldMk cId="1000495485" sldId="274"/>
            <ac:spMk id="29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82" v="69"/>
          <ac:spMkLst>
            <pc:docMk/>
            <pc:sldMk cId="1000495485" sldId="274"/>
            <ac:spMk id="31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82" v="68"/>
          <ac:spMkLst>
            <pc:docMk/>
            <pc:sldMk cId="1000495485" sldId="274"/>
            <ac:spMk id="32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82" v="67"/>
          <ac:spMkLst>
            <pc:docMk/>
            <pc:sldMk cId="1000495485" sldId="274"/>
            <ac:spMk id="33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82" v="66"/>
          <ac:spMkLst>
            <pc:docMk/>
            <pc:sldMk cId="1000495485" sldId="274"/>
            <ac:spMk id="34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82" v="65"/>
          <ac:spMkLst>
            <pc:docMk/>
            <pc:sldMk cId="1000495485" sldId="274"/>
            <ac:spMk id="35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82" v="71"/>
          <ac:spMkLst>
            <pc:docMk/>
            <pc:sldMk cId="1000495485" sldId="274"/>
            <ac:spMk id="55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1:23.756" v="122"/>
          <ac:spMkLst>
            <pc:docMk/>
            <pc:sldMk cId="1000495485" sldId="274"/>
            <ac:spMk id="70" creationId="{00000000-0000-0000-0000-000000000000}"/>
          </ac:spMkLst>
        </pc:spChg>
        <pc:grpChg chg="del">
          <ac:chgData name="Widodo (DMIA)" userId="S::widodo.a5v@ap.denso.com::f5c75c50-fab1-4aad-b7d3-d66f8134eadf" providerId="AD" clId="Web-{F059E5FB-467A-C41E-8DA6-D8200AE78349}" dt="2022-06-15T01:40:02.082" v="82"/>
          <ac:grpSpMkLst>
            <pc:docMk/>
            <pc:sldMk cId="1000495485" sldId="274"/>
            <ac:grpSpMk id="16" creationId="{00000000-0000-0000-0000-000000000000}"/>
          </ac:grpSpMkLst>
        </pc:grpChg>
        <pc:picChg chg="del">
          <ac:chgData name="Widodo (DMIA)" userId="S::widodo.a5v@ap.denso.com::f5c75c50-fab1-4aad-b7d3-d66f8134eadf" providerId="AD" clId="Web-{F059E5FB-467A-C41E-8DA6-D8200AE78349}" dt="2022-06-15T01:40:02.098" v="91"/>
          <ac:picMkLst>
            <pc:docMk/>
            <pc:sldMk cId="1000495485" sldId="274"/>
            <ac:picMk id="3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98" v="90"/>
          <ac:picMkLst>
            <pc:docMk/>
            <pc:sldMk cId="1000495485" sldId="274"/>
            <ac:picMk id="4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98" v="89"/>
          <ac:picMkLst>
            <pc:docMk/>
            <pc:sldMk cId="1000495485" sldId="274"/>
            <ac:picMk id="5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82" v="85"/>
          <ac:picMkLst>
            <pc:docMk/>
            <pc:sldMk cId="1000495485" sldId="274"/>
            <ac:picMk id="8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98" v="88"/>
          <ac:picMkLst>
            <pc:docMk/>
            <pc:sldMk cId="1000495485" sldId="274"/>
            <ac:picMk id="12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98" v="87"/>
          <ac:picMkLst>
            <pc:docMk/>
            <pc:sldMk cId="1000495485" sldId="274"/>
            <ac:picMk id="13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98" v="86"/>
          <ac:picMkLst>
            <pc:docMk/>
            <pc:sldMk cId="1000495485" sldId="274"/>
            <ac:picMk id="14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82" v="84"/>
          <ac:picMkLst>
            <pc:docMk/>
            <pc:sldMk cId="1000495485" sldId="274"/>
            <ac:picMk id="17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82" v="83"/>
          <ac:picMkLst>
            <pc:docMk/>
            <pc:sldMk cId="1000495485" sldId="274"/>
            <ac:picMk id="18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82" v="72"/>
          <ac:picMkLst>
            <pc:docMk/>
            <pc:sldMk cId="1000495485" sldId="274"/>
            <ac:picMk id="54" creationId="{00000000-0000-0000-0000-000000000000}"/>
          </ac:picMkLst>
        </pc:picChg>
        <pc:cxnChg chg="del mod">
          <ac:chgData name="Widodo (DMIA)" userId="S::widodo.a5v@ap.denso.com::f5c75c50-fab1-4aad-b7d3-d66f8134eadf" providerId="AD" clId="Web-{F059E5FB-467A-C41E-8DA6-D8200AE78349}" dt="2022-06-15T01:40:02.082" v="81"/>
          <ac:cxnSpMkLst>
            <pc:docMk/>
            <pc:sldMk cId="1000495485" sldId="274"/>
            <ac:cxnSpMk id="20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40:02.082" v="80"/>
          <ac:cxnSpMkLst>
            <pc:docMk/>
            <pc:sldMk cId="1000495485" sldId="274"/>
            <ac:cxnSpMk id="28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40:02.082" v="79"/>
          <ac:cxnSpMkLst>
            <pc:docMk/>
            <pc:sldMk cId="1000495485" sldId="274"/>
            <ac:cxnSpMk id="30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40:02.082" v="78"/>
          <ac:cxnSpMkLst>
            <pc:docMk/>
            <pc:sldMk cId="1000495485" sldId="274"/>
            <ac:cxnSpMk id="36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40:02.082" v="77"/>
          <ac:cxnSpMkLst>
            <pc:docMk/>
            <pc:sldMk cId="1000495485" sldId="274"/>
            <ac:cxnSpMk id="40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40:02.082" v="76"/>
          <ac:cxnSpMkLst>
            <pc:docMk/>
            <pc:sldMk cId="1000495485" sldId="274"/>
            <ac:cxnSpMk id="43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40:02.082" v="75"/>
          <ac:cxnSpMkLst>
            <pc:docMk/>
            <pc:sldMk cId="1000495485" sldId="274"/>
            <ac:cxnSpMk id="46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40:02.082" v="74"/>
          <ac:cxnSpMkLst>
            <pc:docMk/>
            <pc:sldMk cId="1000495485" sldId="274"/>
            <ac:cxnSpMk id="49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40:02.082" v="73"/>
          <ac:cxnSpMkLst>
            <pc:docMk/>
            <pc:sldMk cId="1000495485" sldId="274"/>
            <ac:cxnSpMk id="52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28938" y="850900"/>
            <a:ext cx="4081462" cy="2297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3448-3337-A740-B29C-9F6778ED4FC7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6232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28938" y="850900"/>
            <a:ext cx="4081462" cy="2297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3448-3337-A740-B29C-9F6778ED4FC7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126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28938" y="850900"/>
            <a:ext cx="4081462" cy="2297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3448-3337-A740-B29C-9F6778ED4FC7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389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28938" y="850900"/>
            <a:ext cx="4081462" cy="2297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3448-3337-A740-B29C-9F6778ED4FC7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433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28938" y="850900"/>
            <a:ext cx="4081462" cy="2297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3448-3337-A740-B29C-9F6778ED4FC7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298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28938" y="850900"/>
            <a:ext cx="4081462" cy="2297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3448-3337-A740-B29C-9F6778ED4FC7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112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28938" y="850900"/>
            <a:ext cx="4081462" cy="2297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3448-3337-A740-B29C-9F6778ED4FC7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353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28938" y="850900"/>
            <a:ext cx="4081462" cy="2297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3448-3337-A740-B29C-9F6778ED4FC7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008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928938" y="850900"/>
            <a:ext cx="4081462" cy="22971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3448-3337-A740-B29C-9F6778ED4FC7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64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000" y="-17852"/>
            <a:ext cx="9216000" cy="51792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-36000" y="1861575"/>
            <a:ext cx="4608001" cy="952505"/>
          </a:xfrm>
          <a:prstGeom prst="rect">
            <a:avLst/>
          </a:prstGeom>
        </p:spPr>
        <p:txBody>
          <a:bodyPr wrap="square" lIns="468000" tIns="0" rIns="0" bIns="0" anchor="t">
            <a:noAutofit/>
          </a:bodyPr>
          <a:lstStyle>
            <a:lvl1pPr>
              <a:lnSpc>
                <a:spcPct val="110000"/>
              </a:lnSpc>
              <a:defRPr sz="2548" baseline="0">
                <a:latin typeface="Meiryo UI" panose="020B0604030504040204" pitchFamily="50" charset="-128"/>
              </a:defRPr>
            </a:lvl1pPr>
          </a:lstStyle>
          <a:p>
            <a:r>
              <a:rPr lang="en-US" altLang="ja-JP" dirty="0"/>
              <a:t>Title Font:34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-35999" y="3109902"/>
            <a:ext cx="4608000" cy="276743"/>
          </a:xfrm>
          <a:prstGeom prst="rect">
            <a:avLst/>
          </a:prstGeom>
        </p:spPr>
        <p:txBody>
          <a:bodyPr wrap="square" lIns="468000" tIns="0" rIns="0" bIns="0" anchor="b">
            <a:noAutofit/>
          </a:bodyPr>
          <a:lstStyle>
            <a:lvl1pPr>
              <a:defRPr sz="1798" baseline="0">
                <a:latin typeface="Meiryo UI" panose="020B0604030504040204" pitchFamily="50" charset="-128"/>
              </a:defRPr>
            </a:lvl1pPr>
          </a:lstStyle>
          <a:p>
            <a:r>
              <a:rPr lang="en-US" altLang="ja-JP" dirty="0"/>
              <a:t>Presenter name Font:24</a:t>
            </a:r>
            <a:endParaRPr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-36000" y="3493495"/>
            <a:ext cx="4608000" cy="910944"/>
          </a:xfrm>
          <a:prstGeom prst="rect">
            <a:avLst/>
          </a:prstGeom>
        </p:spPr>
        <p:txBody>
          <a:bodyPr lIns="468000" tIns="0" rIns="0" bIns="0" anchor="t">
            <a:noAutofit/>
          </a:bodyPr>
          <a:lstStyle>
            <a:lvl1pPr>
              <a:defRPr sz="1199" baseline="0">
                <a:latin typeface="Meiryo UI" panose="020B0604030504040204" pitchFamily="50" charset="-128"/>
              </a:defRPr>
            </a:lvl1pPr>
            <a:lvl2pPr>
              <a:defRPr sz="1199"/>
            </a:lvl2pPr>
            <a:lvl3pPr>
              <a:defRPr sz="1199"/>
            </a:lvl3pPr>
            <a:lvl4pPr>
              <a:defRPr sz="1199"/>
            </a:lvl4pPr>
          </a:lstStyle>
          <a:p>
            <a:pPr lvl="0"/>
            <a:r>
              <a:rPr kumimoji="1" lang="en-US" altLang="ja-JP" dirty="0"/>
              <a:t>Department or Presentation item list Font: 16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285" y="340216"/>
            <a:ext cx="2266290" cy="64740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09" y="4734117"/>
            <a:ext cx="1071353" cy="2079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ジェン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wrap="square" rIns="1440000"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0"/>
          </p:nvPr>
        </p:nvSpPr>
        <p:spPr>
          <a:xfrm>
            <a:off x="1" y="633913"/>
            <a:ext cx="9143999" cy="3884403"/>
          </a:xfrm>
          <a:prstGeom prst="rect">
            <a:avLst/>
          </a:prstGeom>
        </p:spPr>
        <p:txBody>
          <a:bodyPr lIns="144000" tIns="396000" rIns="648000"/>
          <a:lstStyle>
            <a:lvl1pPr marL="539496" indent="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548" baseline="0">
                <a:latin typeface="Meiryo UI" panose="020B0604030504040204" pitchFamily="50" charset="-128"/>
              </a:defRPr>
            </a:lvl1pPr>
            <a:lvl2pPr marL="599515" indent="-256935">
              <a:buFont typeface="+mj-lt"/>
              <a:buAutoNum type="arabicPeriod"/>
              <a:defRPr/>
            </a:lvl2pPr>
            <a:lvl3pPr marL="942095" indent="-256935">
              <a:buFont typeface="+mj-lt"/>
              <a:buAutoNum type="arabicPeriod"/>
              <a:defRPr/>
            </a:lvl3pPr>
            <a:lvl4pPr marL="1284675" indent="-256935">
              <a:buFont typeface="+mj-lt"/>
              <a:buAutoNum type="arabicPeriod"/>
              <a:defRPr/>
            </a:lvl4pPr>
            <a:lvl5pPr marL="1627255" indent="-256935">
              <a:buFont typeface="+mj-lt"/>
              <a:buAutoNum type="arabicPeriod"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white">
          <a:xfrm>
            <a:off x="-36000" y="-17852"/>
            <a:ext cx="9216000" cy="5179204"/>
          </a:xfrm>
          <a:prstGeom prst="rect">
            <a:avLst/>
          </a:prstGeom>
        </p:spPr>
      </p:pic>
      <p:sp>
        <p:nvSpPr>
          <p:cNvPr id="4" name="テキスト プレースホルダー 3"/>
          <p:cNvSpPr>
            <a:spLocks noGrp="1"/>
          </p:cNvSpPr>
          <p:nvPr>
            <p:ph type="body" sz="quarter" idx="11" hasCustomPrompt="1"/>
          </p:nvPr>
        </p:nvSpPr>
        <p:spPr>
          <a:xfrm>
            <a:off x="-36000" y="0"/>
            <a:ext cx="9216000" cy="889517"/>
          </a:xfrm>
          <a:prstGeom prst="rect">
            <a:avLst/>
          </a:prstGeom>
        </p:spPr>
        <p:txBody>
          <a:bodyPr wrap="square" lIns="288000" rIns="360000">
            <a:noAutofit/>
          </a:bodyPr>
          <a:lstStyle>
            <a:lvl1pPr>
              <a:defRPr sz="532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Verdana" charset="0"/>
              </a:defRPr>
            </a:lvl1pPr>
          </a:lstStyle>
          <a:p>
            <a:pPr lvl="0"/>
            <a:r>
              <a:rPr kumimoji="1" lang="en-US" altLang="ja-JP"/>
              <a:t>0.</a:t>
            </a:r>
            <a:r>
              <a:rPr kumimoji="1" lang="ja-JP" altLang="en-US"/>
              <a:t>マスター テキストの書式設定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22776" y="4686864"/>
            <a:ext cx="1131196" cy="321691"/>
          </a:xfrm>
          <a:prstGeom prst="rect">
            <a:avLst/>
          </a:prstGeom>
        </p:spPr>
      </p:pic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-36000" y="868360"/>
            <a:ext cx="9216000" cy="940925"/>
          </a:xfrm>
        </p:spPr>
        <p:txBody>
          <a:bodyPr wrap="square" rIns="648000" anchor="t">
            <a:noAutofit/>
          </a:bodyPr>
          <a:lstStyle>
            <a:lvl1pPr marL="0" indent="0" algn="l">
              <a:lnSpc>
                <a:spcPct val="120000"/>
              </a:lnSpc>
              <a:buSzPct val="120000"/>
              <a:buFont typeface="+mj-lt"/>
              <a:buNone/>
              <a:defRPr sz="2548" b="0" baseline="0">
                <a:solidFill>
                  <a:schemeClr val="bg1"/>
                </a:solidFill>
                <a:latin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wrap="square" rIns="1440000"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3"/>
          </p:nvPr>
        </p:nvSpPr>
        <p:spPr>
          <a:xfrm>
            <a:off x="4704692" y="3949681"/>
            <a:ext cx="2057400" cy="273590"/>
          </a:xfrm>
          <a:prstGeom prst="rect">
            <a:avLst/>
          </a:prstGeom>
        </p:spPr>
        <p:txBody>
          <a:bodyPr/>
          <a:lstStyle/>
          <a:p>
            <a:fld id="{80F554CA-2BEA-3E4B-997B-FC51848F792A}" type="slidenum">
              <a:rPr lang="ja-JP" altLang="en-US" smtClean="0"/>
              <a:pPr/>
              <a:t>‹#›</a:t>
            </a:fld>
            <a:r>
              <a:rPr lang="en-US" altLang="ja-JP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4"/>
          </p:nvPr>
        </p:nvSpPr>
        <p:spPr>
          <a:xfrm>
            <a:off x="0" y="633913"/>
            <a:ext cx="9144000" cy="391137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+サマリ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/>
          <p:cNvSpPr>
            <a:spLocks noGrp="1"/>
          </p:cNvSpPr>
          <p:nvPr>
            <p:ph sz="quarter" idx="15"/>
          </p:nvPr>
        </p:nvSpPr>
        <p:spPr>
          <a:xfrm>
            <a:off x="0" y="633913"/>
            <a:ext cx="9144000" cy="391137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wrap="square" rIns="1440000"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3"/>
          </p:nvPr>
        </p:nvSpPr>
        <p:spPr>
          <a:xfrm>
            <a:off x="4704692" y="3949681"/>
            <a:ext cx="2057400" cy="273590"/>
          </a:xfrm>
          <a:prstGeom prst="rect">
            <a:avLst/>
          </a:prstGeom>
        </p:spPr>
        <p:txBody>
          <a:bodyPr/>
          <a:lstStyle/>
          <a:p>
            <a:fld id="{80F554CA-2BEA-3E4B-997B-FC51848F792A}" type="slidenum">
              <a:rPr lang="ja-JP" altLang="en-US" smtClean="0"/>
              <a:pPr/>
              <a:t>‹#›</a:t>
            </a:fld>
            <a:r>
              <a:rPr lang="en-US" altLang="ja-JP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662576"/>
            <a:ext cx="9144000" cy="457424"/>
          </a:xfrm>
          <a:prstGeom prst="rect">
            <a:avLst/>
          </a:prstGeom>
        </p:spPr>
        <p:txBody>
          <a:bodyPr lIns="360000" rIns="360000" bIns="36000" anchor="b" anchorCtr="0">
            <a:spAutoFit/>
          </a:bodyPr>
          <a:lstStyle>
            <a:lvl1pPr algn="ctr">
              <a:spcAft>
                <a:spcPts val="0"/>
              </a:spcAft>
              <a:defRPr sz="1873" b="1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ja-JP" altLang="en-US"/>
              <a:t>サマリー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4215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wrap="square" rIns="1440000"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xfrm>
            <a:off x="4704692" y="3949681"/>
            <a:ext cx="2057400" cy="273590"/>
          </a:xfrm>
          <a:prstGeom prst="rect">
            <a:avLst/>
          </a:prstGeom>
        </p:spPr>
        <p:txBody>
          <a:bodyPr/>
          <a:lstStyle/>
          <a:p>
            <a:fld id="{80F554CA-2BEA-3E4B-997B-FC51848F792A}" type="slidenum">
              <a:rPr lang="ja-JP" altLang="en-US" smtClean="0"/>
              <a:pPr/>
              <a:t>‹#›</a:t>
            </a:fld>
            <a:r>
              <a:rPr lang="en-US" altLang="ja-JP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コーポレートマーク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17326" y="1924665"/>
            <a:ext cx="3909351" cy="11167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686301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6301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107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>
          <a:xfrm>
            <a:off x="0" y="148743"/>
            <a:ext cx="9144000" cy="265212"/>
          </a:xfrm>
          <a:prstGeom prst="rect">
            <a:avLst/>
          </a:prstGeom>
        </p:spPr>
        <p:txBody>
          <a:bodyPr vert="horz" wrap="none" lIns="36000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1" name="object 7"/>
          <p:cNvSpPr/>
          <p:nvPr/>
        </p:nvSpPr>
        <p:spPr>
          <a:xfrm>
            <a:off x="1944000" y="4688648"/>
            <a:ext cx="720000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827" y="0"/>
                </a:lnTo>
              </a:path>
            </a:pathLst>
          </a:custGeom>
          <a:ln w="6273">
            <a:solidFill>
              <a:srgbClr val="DC0032"/>
            </a:solidFill>
          </a:ln>
        </p:spPr>
        <p:txBody>
          <a:bodyPr wrap="square" lIns="0" tIns="0" rIns="0" bIns="0" rtlCol="0"/>
          <a:lstStyle/>
          <a:p>
            <a:endParaRPr sz="1349" dirty="0">
              <a:latin typeface="Meiryo UI" panose="020B0604030504040204" pitchFamily="50" charset="-128"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1618322" y="4662932"/>
            <a:ext cx="259715" cy="480568"/>
          </a:xfrm>
          <a:custGeom>
            <a:avLst/>
            <a:gdLst/>
            <a:ahLst/>
            <a:cxnLst/>
            <a:rect l="l" t="t" r="r" b="b"/>
            <a:pathLst>
              <a:path w="259714" h="641350">
                <a:moveTo>
                  <a:pt x="259626" y="0"/>
                </a:moveTo>
                <a:lnTo>
                  <a:pt x="203631" y="0"/>
                </a:lnTo>
                <a:lnTo>
                  <a:pt x="0" y="641159"/>
                </a:lnTo>
                <a:lnTo>
                  <a:pt x="55994" y="641159"/>
                </a:lnTo>
                <a:lnTo>
                  <a:pt x="259626" y="0"/>
                </a:lnTo>
                <a:close/>
              </a:path>
            </a:pathLst>
          </a:custGeom>
          <a:solidFill>
            <a:srgbClr val="DC003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49" dirty="0">
              <a:latin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246" y="4686864"/>
            <a:ext cx="1129726" cy="322723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1944000" y="4765065"/>
            <a:ext cx="5760000" cy="242029"/>
            <a:chOff x="2097358" y="6328231"/>
            <a:chExt cx="5760000" cy="323004"/>
          </a:xfrm>
        </p:grpSpPr>
        <p:sp>
          <p:nvSpPr>
            <p:cNvPr id="13" name="object 9"/>
            <p:cNvSpPr txBox="1"/>
            <p:nvPr/>
          </p:nvSpPr>
          <p:spPr>
            <a:xfrm>
              <a:off x="2097358" y="6328231"/>
              <a:ext cx="576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4750">
                <a:lnSpc>
                  <a:spcPct val="100000"/>
                </a:lnSpc>
              </a:pPr>
              <a:r>
                <a:rPr lang="en-US" altLang="ja-JP" sz="525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PT. DENSO MANUFACTURING INDONESIA</a:t>
              </a:r>
            </a:p>
            <a:p>
              <a:pPr marL="14750">
                <a:lnSpc>
                  <a:spcPct val="100000"/>
                </a:lnSpc>
              </a:pPr>
              <a:r>
                <a:rPr lang="en-US" sz="525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System</a:t>
              </a:r>
              <a:r>
                <a:rPr lang="en-US" sz="525" baseline="0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Development</a:t>
              </a:r>
              <a:endParaRPr sz="525" dirty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object 9"/>
            <p:cNvSpPr txBox="1"/>
            <p:nvPr/>
          </p:nvSpPr>
          <p:spPr>
            <a:xfrm>
              <a:off x="2097358" y="6574291"/>
              <a:ext cx="5760000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16">
                <a:lnSpc>
                  <a:spcPct val="100000"/>
                </a:lnSpc>
                <a:spcBef>
                  <a:spcPts val="232"/>
                </a:spcBef>
              </a:pPr>
              <a:r>
                <a:rPr sz="375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© DENSO </a:t>
              </a:r>
              <a:r>
                <a:rPr sz="375" spc="-4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</a:t>
              </a:r>
              <a:r>
                <a:rPr lang="en-US" sz="375" spc="-4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</a:t>
              </a:r>
              <a:r>
                <a:rPr sz="375" spc="-4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PORATION </a:t>
              </a:r>
              <a:r>
                <a:rPr sz="375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All </a:t>
              </a:r>
              <a:r>
                <a:rPr sz="375" spc="-4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Rights</a:t>
              </a:r>
              <a:r>
                <a:rPr sz="375" spc="-71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sz="375" spc="-4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Reserved.</a:t>
              </a:r>
              <a:endParaRPr sz="375" dirty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633912"/>
            <a:ext cx="9144000" cy="3911378"/>
          </a:xfrm>
          <a:prstGeom prst="rect">
            <a:avLst/>
          </a:prstGeom>
        </p:spPr>
        <p:txBody>
          <a:bodyPr vert="horz" lIns="720000" tIns="36000" rIns="648000" bIns="3600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2" name="スライド番号プレースホルダー 8"/>
          <p:cNvSpPr txBox="1">
            <a:spLocks/>
          </p:cNvSpPr>
          <p:nvPr userDrawn="1"/>
        </p:nvSpPr>
        <p:spPr>
          <a:xfrm>
            <a:off x="7086600" y="-17254"/>
            <a:ext cx="2057400" cy="273590"/>
          </a:xfrm>
          <a:prstGeom prst="rect">
            <a:avLst/>
          </a:prstGeom>
        </p:spPr>
        <p:txBody>
          <a:bodyPr vert="horz" lIns="68517" tIns="34258" rIns="68517" bIns="34258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300" kern="1200">
                <a:solidFill>
                  <a:srgbClr val="828282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554CA-2BEA-3E4B-997B-FC51848F792A}" type="slidenum">
              <a:rPr lang="ja-JP" altLang="en-US" sz="974" smtClean="0"/>
              <a:pPr/>
              <a:t>‹#›</a:t>
            </a:fld>
            <a:r>
              <a:rPr lang="en-US" altLang="ja-JP" sz="974" dirty="0">
                <a:ea typeface="Verdana" panose="020B0604030504040204" pitchFamily="34" charset="0"/>
              </a:rPr>
              <a:t> /7</a:t>
            </a:r>
            <a:endParaRPr lang="ja-JP" altLang="en-US" sz="974" dirty="0"/>
          </a:p>
        </p:txBody>
      </p:sp>
      <p:pic>
        <p:nvPicPr>
          <p:cNvPr id="16" name="図 1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246" y="4855143"/>
            <a:ext cx="1071353" cy="2079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5" r:id="rId2"/>
    <p:sldLayoutId id="2147483664" r:id="rId3"/>
    <p:sldLayoutId id="2147483692" r:id="rId4"/>
    <p:sldLayoutId id="2147483693" r:id="rId5"/>
    <p:sldLayoutId id="2147483688" r:id="rId6"/>
    <p:sldLayoutId id="2147483689" r:id="rId7"/>
    <p:sldLayoutId id="2147483697" r:id="rId8"/>
  </p:sldLayoutIdLst>
  <p:hf hdr="0" ftr="0" dt="0"/>
  <p:txStyles>
    <p:titleStyle>
      <a:lvl1pPr eaLnBrk="1" hangingPunct="1">
        <a:defRPr kumimoji="1" sz="2500" b="1">
          <a:latin typeface="Meiryo UI" panose="020B0604030504040204" pitchFamily="50" charset="-128"/>
          <a:ea typeface="+mj-ea"/>
          <a:cs typeface="+mj-cs"/>
        </a:defRPr>
      </a:lvl1pPr>
    </p:titleStyle>
    <p:bodyStyle>
      <a:lvl1pPr marL="0" indent="0" eaLnBrk="1" hangingPunct="1">
        <a:spcAft>
          <a:spcPts val="600"/>
        </a:spcAft>
        <a:buFont typeface="Wingdings" panose="05000000000000000000" pitchFamily="2" charset="2"/>
        <a:buNone/>
        <a:defRPr kumimoji="1" sz="2000">
          <a:latin typeface="+mn-lt"/>
          <a:ea typeface="+mn-ea"/>
          <a:cs typeface="+mn-cs"/>
        </a:defRPr>
      </a:lvl1pPr>
      <a:lvl2pPr marL="457200" indent="0" eaLnBrk="1" hangingPunct="1">
        <a:buFont typeface="Wingdings" panose="05000000000000000000" pitchFamily="2" charset="2"/>
        <a:buNone/>
        <a:defRPr kumimoji="1" sz="1800">
          <a:latin typeface="+mn-lt"/>
          <a:ea typeface="+mn-ea"/>
          <a:cs typeface="+mn-cs"/>
        </a:defRPr>
      </a:lvl2pPr>
      <a:lvl3pPr marL="1080000" indent="0" eaLnBrk="1" hangingPunct="1">
        <a:buFont typeface="Wingdings" panose="05000000000000000000" pitchFamily="2" charset="2"/>
        <a:buNone/>
        <a:defRPr kumimoji="1" sz="1600">
          <a:latin typeface="+mn-lt"/>
          <a:ea typeface="+mn-ea"/>
          <a:cs typeface="+mn-cs"/>
        </a:defRPr>
      </a:lvl3pPr>
      <a:lvl4pPr marL="1620000" indent="0" eaLnBrk="1" hangingPunct="1">
        <a:buFont typeface="Wingdings" panose="05000000000000000000" pitchFamily="2" charset="2"/>
        <a:buNone/>
        <a:defRPr kumimoji="1" sz="1400">
          <a:latin typeface="+mn-lt"/>
          <a:ea typeface="+mn-ea"/>
          <a:cs typeface="+mn-cs"/>
        </a:defRPr>
      </a:lvl4pPr>
      <a:lvl5pPr marL="1980000" indent="0" eaLnBrk="1" hangingPunct="1">
        <a:buFont typeface="Wingdings" panose="05000000000000000000" pitchFamily="2" charset="2"/>
        <a:buNone/>
        <a:defRPr kumimoji="1" sz="800">
          <a:latin typeface="+mn-lt"/>
          <a:ea typeface="+mn-ea"/>
          <a:cs typeface="+mn-cs"/>
        </a:defRPr>
      </a:lvl5pPr>
      <a:lvl6pPr marL="2286000" eaLnBrk="1" hangingPunct="1">
        <a:defRPr kumimoji="1">
          <a:latin typeface="+mn-lt"/>
          <a:ea typeface="+mn-ea"/>
          <a:cs typeface="+mn-cs"/>
        </a:defRPr>
      </a:lvl6pPr>
      <a:lvl7pPr marL="2743200" eaLnBrk="1" hangingPunct="1">
        <a:defRPr kumimoji="1">
          <a:latin typeface="+mn-lt"/>
          <a:ea typeface="+mn-ea"/>
          <a:cs typeface="+mn-cs"/>
        </a:defRPr>
      </a:lvl7pPr>
      <a:lvl8pPr marL="3200400" eaLnBrk="1" hangingPunct="1">
        <a:defRPr kumimoji="1">
          <a:latin typeface="+mn-lt"/>
          <a:ea typeface="+mn-ea"/>
          <a:cs typeface="+mn-cs"/>
        </a:defRPr>
      </a:lvl8pPr>
      <a:lvl9pPr marL="3657600" eaLnBrk="1" hangingPunct="1">
        <a:defRPr kumimoji="1">
          <a:latin typeface="+mn-lt"/>
          <a:ea typeface="+mn-ea"/>
          <a:cs typeface="+mn-cs"/>
        </a:defRPr>
      </a:lvl9pPr>
    </p:bodyStyle>
    <p:otherStyle>
      <a:lvl1pPr marL="0" eaLnBrk="1" hangingPunct="1">
        <a:defRPr kumimoji="1">
          <a:latin typeface="+mn-lt"/>
          <a:ea typeface="+mn-ea"/>
          <a:cs typeface="+mn-cs"/>
        </a:defRPr>
      </a:lvl1pPr>
      <a:lvl2pPr marL="457200" eaLnBrk="1" hangingPunct="1">
        <a:defRPr kumimoji="1">
          <a:latin typeface="+mn-lt"/>
          <a:ea typeface="+mn-ea"/>
          <a:cs typeface="+mn-cs"/>
        </a:defRPr>
      </a:lvl2pPr>
      <a:lvl3pPr marL="914400" eaLnBrk="1" hangingPunct="1">
        <a:defRPr kumimoji="1">
          <a:latin typeface="+mn-lt"/>
          <a:ea typeface="+mn-ea"/>
          <a:cs typeface="+mn-cs"/>
        </a:defRPr>
      </a:lvl3pPr>
      <a:lvl4pPr marL="1371600" eaLnBrk="1" hangingPunct="1">
        <a:defRPr kumimoji="1">
          <a:latin typeface="+mn-lt"/>
          <a:ea typeface="+mn-ea"/>
          <a:cs typeface="+mn-cs"/>
        </a:defRPr>
      </a:lvl4pPr>
      <a:lvl5pPr marL="1828800" eaLnBrk="1" hangingPunct="1">
        <a:defRPr kumimoji="1">
          <a:latin typeface="+mn-lt"/>
          <a:ea typeface="+mn-ea"/>
          <a:cs typeface="+mn-cs"/>
        </a:defRPr>
      </a:lvl5pPr>
      <a:lvl6pPr marL="2286000" eaLnBrk="1" hangingPunct="1">
        <a:defRPr kumimoji="1">
          <a:latin typeface="+mn-lt"/>
          <a:ea typeface="+mn-ea"/>
          <a:cs typeface="+mn-cs"/>
        </a:defRPr>
      </a:lvl6pPr>
      <a:lvl7pPr marL="2743200" eaLnBrk="1" hangingPunct="1">
        <a:defRPr kumimoji="1">
          <a:latin typeface="+mn-lt"/>
          <a:ea typeface="+mn-ea"/>
          <a:cs typeface="+mn-cs"/>
        </a:defRPr>
      </a:lvl7pPr>
      <a:lvl8pPr marL="3200400" eaLnBrk="1" hangingPunct="1">
        <a:defRPr kumimoji="1">
          <a:latin typeface="+mn-lt"/>
          <a:ea typeface="+mn-ea"/>
          <a:cs typeface="+mn-cs"/>
        </a:defRPr>
      </a:lvl8pPr>
      <a:lvl9pPr marL="3657600" eaLnBrk="1" hangingPunct="1">
        <a:defRPr kumimoji="1"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4" pos="5329" userDrawn="1">
          <p15:clr>
            <a:srgbClr val="F26B43"/>
          </p15:clr>
        </p15:guide>
        <p15:guide id="5" orient="horz" pos="396" userDrawn="1">
          <p15:clr>
            <a:srgbClr val="F26B43"/>
          </p15:clr>
        </p15:guide>
        <p15:guide id="6" orient="horz" pos="2775" userDrawn="1">
          <p15:clr>
            <a:srgbClr val="F26B43"/>
          </p15:clr>
        </p15:guide>
        <p15:guide id="8" pos="431" userDrawn="1">
          <p15:clr>
            <a:srgbClr val="F26B43"/>
          </p15:clr>
        </p15:guide>
        <p15:guide id="9" pos="2880" userDrawn="1">
          <p15:clr>
            <a:srgbClr val="F26B43"/>
          </p15:clr>
        </p15:guide>
        <p15:guide id="10" orient="horz" pos="2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>
            <a:extLst>
              <a:ext uri="{FF2B5EF4-FFF2-40B4-BE49-F238E27FC236}">
                <a16:creationId xmlns:a16="http://schemas.microsoft.com/office/drawing/2014/main" id="{C3C5661B-7D62-4F6E-A9EE-C79A43AAB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88" y="1185777"/>
            <a:ext cx="2880057" cy="361474"/>
          </a:xfrm>
          <a:prstGeom prst="roundRect">
            <a:avLst>
              <a:gd name="adj" fmla="val 11707"/>
            </a:avLst>
          </a:prstGeom>
          <a:noFill/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 smtClean="0">
                <a:ea typeface="ＭＳ Ｐゴシック"/>
              </a:rPr>
              <a:t>DNCN </a:t>
            </a:r>
            <a:r>
              <a:rPr lang="en-US" sz="1600" dirty="0" err="1" smtClean="0">
                <a:ea typeface="ＭＳ Ｐゴシック"/>
              </a:rPr>
              <a:t>dan</a:t>
            </a:r>
            <a:r>
              <a:rPr lang="en-US" sz="1600" dirty="0" smtClean="0">
                <a:ea typeface="ＭＳ Ｐゴシック"/>
              </a:rPr>
              <a:t> EKARSUB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93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679" y="741298"/>
            <a:ext cx="4808391" cy="30333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data debit note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Pilih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Detail Request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attachment file</a:t>
            </a:r>
          </a:p>
          <a:p>
            <a:pPr>
              <a:buNone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8.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Silahkan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pilih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attachment,untuk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type data</a:t>
            </a:r>
          </a:p>
          <a:p>
            <a:pPr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PDF</a:t>
            </a:r>
          </a:p>
          <a:p>
            <a:pPr>
              <a:buNone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9. Data Director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terisi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otomatis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</a:p>
          <a:p>
            <a:pPr>
              <a:buNone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10.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Setelah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udah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tinggal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klik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5546025" y="1166286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50222" y="1556324"/>
            <a:ext cx="258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50222" y="1981312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72168" y="233294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40686" y="2596391"/>
            <a:ext cx="15343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Otomatis</a:t>
            </a:r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terisi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497" y="3862684"/>
            <a:ext cx="4421163" cy="44554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231276" y="3951607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0075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Data Debit Note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" y="356461"/>
            <a:ext cx="5246174" cy="4161855"/>
          </a:xfrm>
        </p:spPr>
        <p:txBody>
          <a:bodyPr/>
          <a:lstStyle/>
          <a:p>
            <a:pPr>
              <a:buNone/>
            </a:pPr>
            <a:endParaRPr lang="en-US" sz="1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25" y="932035"/>
            <a:ext cx="5053838" cy="3625887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1287551" y="3018932"/>
            <a:ext cx="198350" cy="186230"/>
          </a:xfrm>
          <a:prstGeom prst="lef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3" name="Rectangle 12"/>
          <p:cNvSpPr/>
          <p:nvPr/>
        </p:nvSpPr>
        <p:spPr>
          <a:xfrm>
            <a:off x="888709" y="3258991"/>
            <a:ext cx="29594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Pilih</a:t>
            </a:r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tombol</a:t>
            </a:r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biru</a:t>
            </a:r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untuk</a:t>
            </a:r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update</a:t>
            </a:r>
            <a:endParaRPr lang="en-US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86" y="148743"/>
            <a:ext cx="3292586" cy="3850930"/>
          </a:xfrm>
          <a:prstGeom prst="rect">
            <a:avLst/>
          </a:prstGeom>
        </p:spPr>
      </p:pic>
      <p:sp>
        <p:nvSpPr>
          <p:cNvPr id="15" name="Left Arrow 14"/>
          <p:cNvSpPr/>
          <p:nvPr/>
        </p:nvSpPr>
        <p:spPr>
          <a:xfrm>
            <a:off x="6062751" y="3709161"/>
            <a:ext cx="198350" cy="186230"/>
          </a:xfrm>
          <a:prstGeom prst="lef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" name="Rectangle 15"/>
          <p:cNvSpPr/>
          <p:nvPr/>
        </p:nvSpPr>
        <p:spPr>
          <a:xfrm>
            <a:off x="5300663" y="4086843"/>
            <a:ext cx="3943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Update data </a:t>
            </a:r>
            <a:r>
              <a:rPr lang="en-US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mau</a:t>
            </a:r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diganti</a:t>
            </a:r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lalu</a:t>
            </a:r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pilih</a:t>
            </a:r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tombol</a:t>
            </a:r>
            <a:endParaRPr lang="en-US" b="1" spc="50" dirty="0" smtClean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update paling </a:t>
            </a:r>
            <a:r>
              <a:rPr lang="en-US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bawah</a:t>
            </a:r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form</a:t>
            </a:r>
            <a:endParaRPr lang="en-US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46563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Data Debit Note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" y="356461"/>
            <a:ext cx="5246174" cy="4161855"/>
          </a:xfrm>
        </p:spPr>
        <p:txBody>
          <a:bodyPr/>
          <a:lstStyle/>
          <a:p>
            <a:pPr marL="0"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6" y="621673"/>
            <a:ext cx="9085774" cy="4104361"/>
          </a:xfrm>
          <a:prstGeom prst="rect">
            <a:avLst/>
          </a:prstGeom>
        </p:spPr>
      </p:pic>
      <p:sp>
        <p:nvSpPr>
          <p:cNvPr id="21" name="Left Arrow 20"/>
          <p:cNvSpPr/>
          <p:nvPr/>
        </p:nvSpPr>
        <p:spPr>
          <a:xfrm>
            <a:off x="2094000" y="2915410"/>
            <a:ext cx="344399" cy="354839"/>
          </a:xfrm>
          <a:prstGeom prst="lef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765" y="922457"/>
            <a:ext cx="2818835" cy="11377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58867" y="3700562"/>
            <a:ext cx="30973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err="1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Pilih</a:t>
            </a:r>
            <a:r>
              <a:rPr lang="en-US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b="1" spc="50" dirty="0" err="1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tombol</a:t>
            </a:r>
            <a:r>
              <a:rPr lang="en-US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merah</a:t>
            </a:r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b="1" spc="50" dirty="0" err="1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untuk</a:t>
            </a:r>
            <a:r>
              <a:rPr lang="en-US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delete</a:t>
            </a:r>
            <a:endParaRPr lang="en-US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15738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</a:t>
            </a:r>
            <a:r>
              <a:rPr lang="en-US" dirty="0" smtClean="0"/>
              <a:t>Credit </a:t>
            </a:r>
            <a:r>
              <a:rPr lang="en-US" dirty="0"/>
              <a:t>Note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1.Pilih debit note</a:t>
            </a:r>
          </a:p>
          <a:p>
            <a:pPr>
              <a:buNone/>
            </a:pP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Pilih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add debit note</a:t>
            </a:r>
          </a:p>
          <a:p>
            <a:pPr>
              <a:buNone/>
            </a:pP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menginput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Pilih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add data</a:t>
            </a:r>
          </a:p>
          <a:p>
            <a:pPr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tanda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Plus</a:t>
            </a:r>
          </a:p>
          <a:p>
            <a:pPr>
              <a:buNone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Add data credit note</a:t>
            </a:r>
          </a:p>
          <a:p>
            <a:pPr>
              <a:buNone/>
            </a:pP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ampir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debit</a:t>
            </a:r>
          </a:p>
          <a:p>
            <a:pPr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ote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tapi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perbedaan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65" y="1005759"/>
            <a:ext cx="6244545" cy="35125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97958" y="2026877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3808760" y="1534992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311773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Credit Note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" y="356461"/>
            <a:ext cx="5246174" cy="4161855"/>
          </a:xfrm>
        </p:spPr>
        <p:txBody>
          <a:bodyPr/>
          <a:lstStyle/>
          <a:p>
            <a:pPr marL="882396" indent="-342900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Add data credit note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hampir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debit note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tapi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perbedaan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di detail request</a:t>
            </a:r>
          </a:p>
          <a:p>
            <a:pPr marL="882396" indent="-342900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2396" indent="-342900"/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2396" indent="-342900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2396" indent="-342900"/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2396" indent="-342900"/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2396" indent="-342900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2396" indent="-342900"/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2396" indent="-342900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2396" indent="-342900"/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2396" indent="-342900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2396" indent="-342900"/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2396" indent="-342900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2396" indent="-342900"/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2396" indent="-342900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2396" indent="-342900"/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2396" indent="-342900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2396" indent="-342900"/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2396" indent="-342900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2396" indent="-342900"/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2396" indent="-342900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38" y="1368447"/>
            <a:ext cx="3502450" cy="28819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139" y="1368447"/>
            <a:ext cx="4732158" cy="25461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76297" y="4264369"/>
            <a:ext cx="10599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920" y="4096495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ebit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31558143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Data Credit Note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" y="356461"/>
            <a:ext cx="5246174" cy="4161855"/>
          </a:xfrm>
        </p:spPr>
        <p:txBody>
          <a:bodyPr/>
          <a:lstStyle/>
          <a:p>
            <a:pPr>
              <a:buNone/>
            </a:pPr>
            <a:endParaRPr lang="en-US" sz="1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25" y="932035"/>
            <a:ext cx="5053838" cy="3625887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1287551" y="3018932"/>
            <a:ext cx="198350" cy="186230"/>
          </a:xfrm>
          <a:prstGeom prst="lef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3" name="Rectangle 12"/>
          <p:cNvSpPr/>
          <p:nvPr/>
        </p:nvSpPr>
        <p:spPr>
          <a:xfrm>
            <a:off x="888709" y="3258991"/>
            <a:ext cx="29594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Pilih</a:t>
            </a:r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tombol</a:t>
            </a:r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biru</a:t>
            </a:r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untuk</a:t>
            </a:r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update</a:t>
            </a:r>
            <a:endParaRPr lang="en-US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86" y="148743"/>
            <a:ext cx="3292586" cy="3850930"/>
          </a:xfrm>
          <a:prstGeom prst="rect">
            <a:avLst/>
          </a:prstGeom>
        </p:spPr>
      </p:pic>
      <p:sp>
        <p:nvSpPr>
          <p:cNvPr id="15" name="Left Arrow 14"/>
          <p:cNvSpPr/>
          <p:nvPr/>
        </p:nvSpPr>
        <p:spPr>
          <a:xfrm>
            <a:off x="6062751" y="3709161"/>
            <a:ext cx="198350" cy="186230"/>
          </a:xfrm>
          <a:prstGeom prst="lef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" name="Rectangle 15"/>
          <p:cNvSpPr/>
          <p:nvPr/>
        </p:nvSpPr>
        <p:spPr>
          <a:xfrm>
            <a:off x="5300663" y="4086843"/>
            <a:ext cx="3943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Update data </a:t>
            </a:r>
            <a:r>
              <a:rPr lang="en-US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mau</a:t>
            </a:r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diganti</a:t>
            </a:r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lalu</a:t>
            </a:r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pilih</a:t>
            </a:r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tombol</a:t>
            </a:r>
            <a:endParaRPr lang="en-US" b="1" spc="50" dirty="0" smtClean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update paling </a:t>
            </a:r>
            <a:r>
              <a:rPr lang="en-US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bawah</a:t>
            </a:r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form</a:t>
            </a:r>
            <a:endParaRPr lang="en-US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31040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Data Credit Note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" y="356461"/>
            <a:ext cx="5246174" cy="4161855"/>
          </a:xfrm>
        </p:spPr>
        <p:txBody>
          <a:bodyPr/>
          <a:lstStyle/>
          <a:p>
            <a:pPr marL="0"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6" y="621673"/>
            <a:ext cx="9085774" cy="4104361"/>
          </a:xfrm>
          <a:prstGeom prst="rect">
            <a:avLst/>
          </a:prstGeom>
        </p:spPr>
      </p:pic>
      <p:sp>
        <p:nvSpPr>
          <p:cNvPr id="21" name="Left Arrow 20"/>
          <p:cNvSpPr/>
          <p:nvPr/>
        </p:nvSpPr>
        <p:spPr>
          <a:xfrm>
            <a:off x="2094000" y="2915410"/>
            <a:ext cx="344399" cy="354839"/>
          </a:xfrm>
          <a:prstGeom prst="lef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765" y="922457"/>
            <a:ext cx="2818835" cy="11377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58867" y="3700562"/>
            <a:ext cx="30973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err="1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Pilih</a:t>
            </a:r>
            <a:r>
              <a:rPr lang="en-US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b="1" spc="50" dirty="0" err="1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tombol</a:t>
            </a:r>
            <a:r>
              <a:rPr lang="en-US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merah</a:t>
            </a:r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b="1" spc="50" dirty="0" err="1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untuk</a:t>
            </a:r>
            <a:r>
              <a:rPr lang="en-US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delete</a:t>
            </a:r>
            <a:endParaRPr lang="en-US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93171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Debit Note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" y="356461"/>
            <a:ext cx="5246174" cy="4161855"/>
          </a:xfrm>
        </p:spPr>
        <p:txBody>
          <a:bodyPr/>
          <a:lstStyle/>
          <a:p>
            <a:pPr>
              <a:buNone/>
            </a:pPr>
            <a:endParaRPr lang="en-US" sz="1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25" y="932035"/>
            <a:ext cx="5053838" cy="3625887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1546106" y="3020620"/>
            <a:ext cx="198350" cy="186230"/>
          </a:xfrm>
          <a:prstGeom prst="lef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3" name="Rectangle 12"/>
          <p:cNvSpPr/>
          <p:nvPr/>
        </p:nvSpPr>
        <p:spPr>
          <a:xfrm>
            <a:off x="888709" y="3258991"/>
            <a:ext cx="29113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Pilih</a:t>
            </a:r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tombol</a:t>
            </a:r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hitam</a:t>
            </a:r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untuk</a:t>
            </a:r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print</a:t>
            </a:r>
            <a:endParaRPr lang="en-US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94340" y="4086843"/>
            <a:ext cx="2156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Hasil</a:t>
            </a:r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Print Debit Note</a:t>
            </a:r>
            <a:endParaRPr lang="en-US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423" y="148743"/>
            <a:ext cx="3027558" cy="389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106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Credit Note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" y="356461"/>
            <a:ext cx="5246174" cy="4161855"/>
          </a:xfrm>
        </p:spPr>
        <p:txBody>
          <a:bodyPr/>
          <a:lstStyle/>
          <a:p>
            <a:pPr>
              <a:buNone/>
            </a:pPr>
            <a:endParaRPr lang="en-US" sz="1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25" y="932035"/>
            <a:ext cx="5053838" cy="3625887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1546106" y="3020620"/>
            <a:ext cx="198350" cy="186230"/>
          </a:xfrm>
          <a:prstGeom prst="lef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3" name="Rectangle 12"/>
          <p:cNvSpPr/>
          <p:nvPr/>
        </p:nvSpPr>
        <p:spPr>
          <a:xfrm>
            <a:off x="888709" y="3258991"/>
            <a:ext cx="29113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Pilih</a:t>
            </a:r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tombol</a:t>
            </a:r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hitam</a:t>
            </a:r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untuk</a:t>
            </a:r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print</a:t>
            </a:r>
            <a:endParaRPr lang="en-US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63075" y="4155789"/>
            <a:ext cx="2233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Hasil</a:t>
            </a:r>
            <a:r>
              <a:rPr lang="en-US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Print Credit Note</a:t>
            </a:r>
            <a:endParaRPr lang="en-US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4" y="559900"/>
            <a:ext cx="3292524" cy="359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619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Ekarsub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Ekarsub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memesan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carton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perusahaan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denso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968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DNCN(DEBIT NOTE CREDIT NOTE)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Debit note Credit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Note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Sebuah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bukti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transaksi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pengembalian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barang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telah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dibeli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retur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pembelian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bukti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transaksi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penerimaan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kembali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barang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telah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dijual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retur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penjualan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denso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manufacturing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indonesia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942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ekarsub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3" y="502225"/>
            <a:ext cx="9036793" cy="414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038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PPL Daily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700"/>
            <a:ext cx="7766756" cy="4368800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2566868" y="1629169"/>
            <a:ext cx="272464" cy="222643"/>
          </a:xfrm>
          <a:prstGeom prst="lef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" name="Rectangle 7"/>
          <p:cNvSpPr/>
          <p:nvPr/>
        </p:nvSpPr>
        <p:spPr>
          <a:xfrm>
            <a:off x="2839332" y="157043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Pilih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diimport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2744580" y="1837156"/>
            <a:ext cx="203408" cy="172620"/>
          </a:xfrm>
          <a:prstGeom prst="leftArrow">
            <a:avLst>
              <a:gd name="adj1" fmla="val 67112"/>
              <a:gd name="adj2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0" name="Rectangle 9"/>
          <p:cNvSpPr/>
          <p:nvPr/>
        </p:nvSpPr>
        <p:spPr>
          <a:xfrm>
            <a:off x="2899335" y="1749431"/>
            <a:ext cx="3801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Pilih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tanggal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sesuai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diimport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dipastikan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di upload </a:t>
            </a:r>
          </a:p>
          <a:p>
            <a:pPr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hari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1463468" y="2100031"/>
            <a:ext cx="203408" cy="172620"/>
          </a:xfrm>
          <a:prstGeom prst="leftArrow">
            <a:avLst>
              <a:gd name="adj1" fmla="val 67112"/>
              <a:gd name="adj2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2" name="Rectangle 11"/>
          <p:cNvSpPr/>
          <p:nvPr/>
        </p:nvSpPr>
        <p:spPr>
          <a:xfrm>
            <a:off x="1587113" y="2032452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Upload file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4904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excel di import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914"/>
            <a:ext cx="9144000" cy="452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187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1800" y="10384943"/>
            <a:ext cx="9144000" cy="2652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33349" y="6343650"/>
            <a:ext cx="9448800" cy="3451516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699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Delivery Order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825"/>
            <a:ext cx="9144000" cy="463867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89176" y="1512987"/>
            <a:ext cx="5499012" cy="757205"/>
          </a:xfrm>
        </p:spPr>
        <p:txBody>
          <a:bodyPr/>
          <a:lstStyle/>
          <a:p>
            <a:pPr>
              <a:buNone/>
            </a:pPr>
            <a:r>
              <a:rPr lang="en-US" sz="1200" dirty="0" err="1" smtClean="0"/>
              <a:t>Pilih</a:t>
            </a:r>
            <a:r>
              <a:rPr lang="en-US" sz="1200" dirty="0" smtClean="0"/>
              <a:t> calculate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menghitung</a:t>
            </a:r>
            <a:r>
              <a:rPr lang="en-US" sz="1200" dirty="0" smtClean="0"/>
              <a:t> file </a:t>
            </a:r>
            <a:r>
              <a:rPr lang="en-US" sz="1200" dirty="0" err="1" smtClean="0"/>
              <a:t>diimport</a:t>
            </a:r>
            <a:endParaRPr lang="en-US" sz="1200" dirty="0"/>
          </a:p>
        </p:txBody>
      </p:sp>
      <p:sp>
        <p:nvSpPr>
          <p:cNvPr id="6" name="Down Arrow 5"/>
          <p:cNvSpPr/>
          <p:nvPr/>
        </p:nvSpPr>
        <p:spPr>
          <a:xfrm>
            <a:off x="1543050" y="1438275"/>
            <a:ext cx="342900" cy="304800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9338" y="1852745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</a:p>
        </p:txBody>
      </p:sp>
      <p:sp>
        <p:nvSpPr>
          <p:cNvPr id="8" name="Right Arrow 7"/>
          <p:cNvSpPr/>
          <p:nvPr/>
        </p:nvSpPr>
        <p:spPr>
          <a:xfrm flipH="1">
            <a:off x="2545334" y="1743075"/>
            <a:ext cx="314916" cy="20659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" name="Rectangle 8"/>
          <p:cNvSpPr/>
          <p:nvPr/>
        </p:nvSpPr>
        <p:spPr>
          <a:xfrm>
            <a:off x="2872476" y="1692483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17708" y="1669997"/>
            <a:ext cx="3130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err="1" smtClean="0"/>
              <a:t>Pilih</a:t>
            </a:r>
            <a:r>
              <a:rPr lang="en-US" dirty="0" smtClean="0"/>
              <a:t> generate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di calculate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512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calculate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350"/>
            <a:ext cx="9144000" cy="456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079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1987"/>
            <a:ext cx="9144000" cy="265212"/>
          </a:xfrm>
        </p:spPr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generate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913"/>
            <a:ext cx="9144000" cy="450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775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dirty="0" err="1" smtClean="0"/>
              <a:t>persen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calculate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161"/>
            <a:ext cx="9144000" cy="464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260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Kritik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denso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Kritik</a:t>
            </a:r>
            <a:r>
              <a:rPr lang="en-US" dirty="0" smtClean="0"/>
              <a:t> </a:t>
            </a:r>
          </a:p>
          <a:p>
            <a:pPr marL="1053846" indent="-514350">
              <a:buAutoNum type="arabicParenR"/>
            </a:pPr>
            <a:r>
              <a:rPr lang="en-US" dirty="0" err="1" smtClean="0"/>
              <a:t>Kritik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denso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projek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orang </a:t>
            </a:r>
            <a:r>
              <a:rPr lang="en-US" dirty="0" err="1" smtClean="0"/>
              <a:t>tersebut</a:t>
            </a:r>
            <a:endParaRPr lang="en-US" dirty="0" smtClean="0"/>
          </a:p>
          <a:p>
            <a:pPr marL="1053846" indent="-514350">
              <a:buAutoNum type="arabicParenR"/>
            </a:pP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computer </a:t>
            </a:r>
            <a:r>
              <a:rPr lang="en-US" dirty="0" err="1" smtClean="0"/>
              <a:t>diharapkan</a:t>
            </a:r>
            <a:r>
              <a:rPr lang="en-US" dirty="0" smtClean="0"/>
              <a:t> spec </a:t>
            </a:r>
            <a:r>
              <a:rPr lang="en-US" dirty="0" err="1" smtClean="0"/>
              <a:t>disesuaikan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projek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833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denso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Saran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projek</a:t>
            </a:r>
            <a:r>
              <a:rPr lang="en-US" dirty="0" smtClean="0"/>
              <a:t> </a:t>
            </a:r>
            <a:r>
              <a:rPr lang="en-US" dirty="0" err="1" smtClean="0"/>
              <a:t>kedepannya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sosialiasi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persetujuan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developer </a:t>
            </a:r>
            <a:r>
              <a:rPr lang="en-US" dirty="0" err="1" smtClean="0"/>
              <a:t>dengan</a:t>
            </a:r>
            <a:r>
              <a:rPr lang="en-US" dirty="0" smtClean="0"/>
              <a:t> user</a:t>
            </a:r>
          </a:p>
          <a:p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pengajaran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technical </a:t>
            </a:r>
            <a:r>
              <a:rPr lang="en-US" dirty="0" err="1" smtClean="0"/>
              <a:t>sheet,uat,dan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projek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861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Login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DNCN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914400" indent="-342900"/>
            <a:r>
              <a:rPr lang="en-US" sz="1400" dirty="0" err="1" smtClean="0"/>
              <a:t>Masukan</a:t>
            </a:r>
            <a:r>
              <a:rPr lang="en-US" sz="1400" dirty="0" smtClean="0"/>
              <a:t> username </a:t>
            </a:r>
            <a:r>
              <a:rPr lang="en-US" sz="1400" dirty="0" err="1" smtClean="0"/>
              <a:t>dan</a:t>
            </a:r>
            <a:endParaRPr lang="en-US" sz="1400" dirty="0" smtClean="0"/>
          </a:p>
          <a:p>
            <a:pPr marL="571500">
              <a:buNone/>
            </a:pPr>
            <a:r>
              <a:rPr lang="en-US" sz="1400" dirty="0" smtClean="0"/>
              <a:t>Password </a:t>
            </a:r>
            <a:r>
              <a:rPr lang="en-US" sz="1400" dirty="0" err="1" smtClean="0"/>
              <a:t>sudah</a:t>
            </a:r>
            <a:r>
              <a:rPr lang="en-US" sz="1400" dirty="0" smtClean="0"/>
              <a:t> </a:t>
            </a:r>
            <a:r>
              <a:rPr lang="en-US" sz="1400" dirty="0" err="1" smtClean="0"/>
              <a:t>ada</a:t>
            </a:r>
            <a:endParaRPr lang="en-US" sz="1400" dirty="0" smtClean="0"/>
          </a:p>
          <a:p>
            <a:pPr marL="914400" indent="-342900">
              <a:buAutoNum type="arabicPeriod" startAt="2"/>
            </a:pPr>
            <a:r>
              <a:rPr lang="en-US" sz="1400" dirty="0" err="1" smtClean="0"/>
              <a:t>Klik</a:t>
            </a:r>
            <a:r>
              <a:rPr lang="en-US" sz="1400" dirty="0" smtClean="0"/>
              <a:t> sign in </a:t>
            </a:r>
          </a:p>
          <a:p>
            <a:pPr marL="914400" indent="-342900">
              <a:buAutoNum type="arabicPeriod" startAt="2"/>
            </a:pPr>
            <a:r>
              <a:rPr lang="en-US" sz="1400" dirty="0" err="1" smtClean="0"/>
              <a:t>Anda</a:t>
            </a:r>
            <a:r>
              <a:rPr lang="en-US" sz="1400" dirty="0" smtClean="0"/>
              <a:t>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masuk</a:t>
            </a:r>
            <a:r>
              <a:rPr lang="en-US" sz="1400" dirty="0" smtClean="0"/>
              <a:t> </a:t>
            </a:r>
            <a:r>
              <a:rPr lang="en-US" sz="1400" dirty="0" err="1" smtClean="0"/>
              <a:t>halaman</a:t>
            </a:r>
            <a:r>
              <a:rPr lang="en-US" sz="1400" dirty="0" smtClean="0"/>
              <a:t> </a:t>
            </a:r>
          </a:p>
          <a:p>
            <a:pPr marL="571500">
              <a:buNone/>
            </a:pPr>
            <a:r>
              <a:rPr lang="en-US" sz="1400" dirty="0"/>
              <a:t> </a:t>
            </a:r>
            <a:r>
              <a:rPr lang="en-US" sz="1400" dirty="0" smtClean="0"/>
              <a:t>Web DNCN DENSO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918764"/>
            <a:ext cx="5540730" cy="359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2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Forgot password login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DNCN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914400" indent="-342900"/>
            <a:r>
              <a:rPr lang="en-US" sz="1400" dirty="0" err="1" smtClean="0"/>
              <a:t>Pertama</a:t>
            </a:r>
            <a:r>
              <a:rPr lang="en-US" sz="1400" dirty="0" smtClean="0"/>
              <a:t> </a:t>
            </a:r>
            <a:r>
              <a:rPr lang="en-US" sz="1400" dirty="0" err="1" smtClean="0"/>
              <a:t>klik</a:t>
            </a:r>
            <a:r>
              <a:rPr lang="en-US" sz="1400" dirty="0" smtClean="0"/>
              <a:t> I forget</a:t>
            </a:r>
          </a:p>
          <a:p>
            <a:pPr marL="571500">
              <a:buNone/>
            </a:pPr>
            <a:r>
              <a:rPr lang="en-US" sz="1400" dirty="0" smtClean="0"/>
              <a:t>Password </a:t>
            </a:r>
            <a:r>
              <a:rPr lang="en-US" sz="1400" dirty="0" err="1" smtClean="0"/>
              <a:t>dibawah</a:t>
            </a:r>
            <a:r>
              <a:rPr lang="en-US" sz="1400" dirty="0" smtClean="0"/>
              <a:t> </a:t>
            </a:r>
            <a:r>
              <a:rPr lang="en-US" sz="1400" dirty="0" err="1" smtClean="0"/>
              <a:t>tombol</a:t>
            </a:r>
            <a:endParaRPr lang="en-US" sz="1400" dirty="0"/>
          </a:p>
          <a:p>
            <a:pPr marL="571500">
              <a:buNone/>
            </a:pPr>
            <a:r>
              <a:rPr lang="en-US" sz="1400" dirty="0" smtClean="0"/>
              <a:t>Remember me</a:t>
            </a:r>
          </a:p>
          <a:p>
            <a:pPr marL="914400" indent="-342900">
              <a:buAutoNum type="arabicPeriod" startAt="2"/>
            </a:pPr>
            <a:r>
              <a:rPr lang="en-US" sz="1400" dirty="0" err="1" smtClean="0"/>
              <a:t>Masukkan</a:t>
            </a:r>
            <a:r>
              <a:rPr lang="en-US" sz="1400" dirty="0" smtClean="0"/>
              <a:t> </a:t>
            </a:r>
            <a:r>
              <a:rPr lang="en-US" sz="1400" dirty="0" err="1" smtClean="0"/>
              <a:t>nik</a:t>
            </a:r>
            <a:r>
              <a:rPr lang="en-US" sz="1400" dirty="0" smtClean="0"/>
              <a:t> </a:t>
            </a:r>
            <a:r>
              <a:rPr lang="en-US" sz="1400" dirty="0" err="1" smtClean="0"/>
              <a:t>lalu</a:t>
            </a:r>
            <a:r>
              <a:rPr lang="en-US" sz="1400" dirty="0" smtClean="0"/>
              <a:t> </a:t>
            </a:r>
            <a:r>
              <a:rPr lang="en-US" sz="1400" dirty="0" err="1" smtClean="0"/>
              <a:t>klik</a:t>
            </a:r>
            <a:endParaRPr lang="en-US" sz="1400" dirty="0" smtClean="0"/>
          </a:p>
          <a:p>
            <a:pPr marL="571500">
              <a:buNone/>
            </a:pPr>
            <a:r>
              <a:rPr lang="en-US" sz="1400" dirty="0" smtClean="0"/>
              <a:t>Send mail </a:t>
            </a:r>
            <a:r>
              <a:rPr lang="en-US" sz="1400" dirty="0" err="1" smtClean="0"/>
              <a:t>otp</a:t>
            </a:r>
            <a:r>
              <a:rPr lang="en-US" sz="1400" dirty="0" smtClean="0"/>
              <a:t>, </a:t>
            </a:r>
            <a:r>
              <a:rPr lang="en-US" sz="1400" dirty="0" err="1" smtClean="0"/>
              <a:t>otp</a:t>
            </a:r>
            <a:r>
              <a:rPr lang="en-US" sz="1400" dirty="0" smtClean="0"/>
              <a:t>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masuk</a:t>
            </a:r>
            <a:endParaRPr lang="en-US" sz="1400" dirty="0" smtClean="0"/>
          </a:p>
          <a:p>
            <a:pPr marL="571500">
              <a:buNone/>
            </a:pPr>
            <a:r>
              <a:rPr lang="en-US" sz="1400" dirty="0" err="1" smtClean="0"/>
              <a:t>Ke</a:t>
            </a:r>
            <a:r>
              <a:rPr lang="en-US" sz="1400" dirty="0" smtClean="0"/>
              <a:t> email </a:t>
            </a:r>
            <a:r>
              <a:rPr lang="en-US" sz="1400" dirty="0" err="1" smtClean="0"/>
              <a:t>secara</a:t>
            </a:r>
            <a:r>
              <a:rPr lang="en-US" sz="1400" dirty="0" smtClean="0"/>
              <a:t> </a:t>
            </a:r>
            <a:r>
              <a:rPr lang="en-US" sz="1400" dirty="0" err="1" smtClean="0"/>
              <a:t>otomatis</a:t>
            </a:r>
            <a:endParaRPr lang="en-US" sz="1400" dirty="0" smtClean="0"/>
          </a:p>
          <a:p>
            <a:pPr marL="914400" indent="-342900">
              <a:buAutoNum type="arabicPeriod" startAt="3"/>
            </a:pPr>
            <a:r>
              <a:rPr lang="en-US" sz="1400" dirty="0" err="1" smtClean="0"/>
              <a:t>Masukkan</a:t>
            </a:r>
            <a:r>
              <a:rPr lang="en-US" sz="1400" dirty="0" smtClean="0"/>
              <a:t> </a:t>
            </a:r>
            <a:r>
              <a:rPr lang="en-US" sz="1400" dirty="0" err="1" smtClean="0"/>
              <a:t>otp,new</a:t>
            </a:r>
            <a:r>
              <a:rPr lang="en-US" sz="1400" dirty="0" smtClean="0"/>
              <a:t> password</a:t>
            </a:r>
          </a:p>
          <a:p>
            <a:pPr marL="571500">
              <a:buNone/>
            </a:pPr>
            <a:r>
              <a:rPr lang="en-US" sz="1400" dirty="0" smtClean="0"/>
              <a:t>Retype new password </a:t>
            </a:r>
            <a:r>
              <a:rPr lang="en-US" sz="1400" dirty="0" err="1" smtClean="0"/>
              <a:t>lalu</a:t>
            </a:r>
            <a:endParaRPr lang="en-US" sz="1400" dirty="0" smtClean="0"/>
          </a:p>
          <a:p>
            <a:pPr marL="571500">
              <a:buNone/>
            </a:pPr>
            <a:r>
              <a:rPr lang="en-US" sz="1400" dirty="0" err="1" smtClean="0"/>
              <a:t>Klik</a:t>
            </a:r>
            <a:r>
              <a:rPr lang="en-US" sz="1400" dirty="0" smtClean="0"/>
              <a:t> change new password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950" y="819150"/>
            <a:ext cx="4763911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328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DNCN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" y="633913"/>
            <a:ext cx="5672379" cy="3884403"/>
          </a:xfrm>
        </p:spPr>
        <p:txBody>
          <a:bodyPr/>
          <a:lstStyle/>
          <a:p>
            <a:pPr>
              <a:buNone/>
            </a:pP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676"/>
            <a:ext cx="9144000" cy="43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970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Debit Note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" y="633913"/>
            <a:ext cx="5672379" cy="3884403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1.Pilih debit note</a:t>
            </a:r>
          </a:p>
          <a:p>
            <a:pPr>
              <a:buNone/>
            </a:pPr>
            <a:r>
              <a:rPr lang="en-US" sz="1400" dirty="0" err="1" smtClean="0"/>
              <a:t>Pilih</a:t>
            </a:r>
            <a:r>
              <a:rPr lang="en-US" sz="1400" dirty="0" smtClean="0"/>
              <a:t> add debit note</a:t>
            </a:r>
          </a:p>
          <a:p>
            <a:pPr>
              <a:buNone/>
            </a:pP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menginput</a:t>
            </a:r>
            <a:r>
              <a:rPr lang="en-US" sz="1400" dirty="0" smtClean="0"/>
              <a:t> </a:t>
            </a:r>
          </a:p>
          <a:p>
            <a:pPr>
              <a:buNone/>
            </a:pPr>
            <a:r>
              <a:rPr lang="en-US" sz="1400" dirty="0" smtClean="0"/>
              <a:t>Data</a:t>
            </a:r>
          </a:p>
          <a:p>
            <a:pPr>
              <a:buNone/>
            </a:pPr>
            <a:r>
              <a:rPr lang="en-US" sz="1400" dirty="0" smtClean="0"/>
              <a:t>2. </a:t>
            </a:r>
            <a:r>
              <a:rPr lang="en-US" sz="1400" dirty="0" err="1" smtClean="0"/>
              <a:t>Pilih</a:t>
            </a:r>
            <a:r>
              <a:rPr lang="en-US" sz="1400" dirty="0" smtClean="0"/>
              <a:t> add data</a:t>
            </a:r>
          </a:p>
          <a:p>
            <a:pPr>
              <a:buNone/>
            </a:pPr>
            <a:r>
              <a:rPr lang="en-US" sz="1400" dirty="0" smtClean="0"/>
              <a:t>Yang </a:t>
            </a:r>
            <a:r>
              <a:rPr lang="en-US" sz="1400" dirty="0" err="1" smtClean="0"/>
              <a:t>ada</a:t>
            </a:r>
            <a:r>
              <a:rPr lang="en-US" sz="1400" dirty="0" smtClean="0"/>
              <a:t> </a:t>
            </a:r>
            <a:r>
              <a:rPr lang="en-US" sz="1400" dirty="0" err="1" smtClean="0"/>
              <a:t>tanda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Plus</a:t>
            </a:r>
          </a:p>
          <a:p>
            <a:pPr>
              <a:buNone/>
            </a:pPr>
            <a:r>
              <a:rPr lang="en-US" sz="1400" dirty="0" smtClean="0"/>
              <a:t>3. </a:t>
            </a:r>
            <a:r>
              <a:rPr lang="en-US" sz="1400" dirty="0" err="1" smtClean="0"/>
              <a:t>Lalu</a:t>
            </a:r>
            <a:r>
              <a:rPr lang="en-US" sz="1400" dirty="0" smtClean="0"/>
              <a:t> </a:t>
            </a:r>
            <a:r>
              <a:rPr lang="en-US" sz="1400" dirty="0" err="1" smtClean="0"/>
              <a:t>isi</a:t>
            </a:r>
            <a:r>
              <a:rPr lang="en-US" sz="1400" dirty="0" smtClean="0"/>
              <a:t> </a:t>
            </a:r>
            <a:r>
              <a:rPr lang="en-US" sz="1400" dirty="0" err="1" smtClean="0"/>
              <a:t>datanya</a:t>
            </a:r>
            <a:endParaRPr lang="en-US" sz="1400" dirty="0"/>
          </a:p>
          <a:p>
            <a:pPr>
              <a:buNone/>
            </a:pPr>
            <a:r>
              <a:rPr lang="en-US" sz="1400" dirty="0" smtClean="0"/>
              <a:t>Akan </a:t>
            </a:r>
            <a:r>
              <a:rPr lang="en-US" sz="1400" dirty="0" err="1" smtClean="0"/>
              <a:t>dijelaskan</a:t>
            </a:r>
            <a:r>
              <a:rPr lang="en-US" sz="1400" dirty="0" smtClean="0"/>
              <a:t> </a:t>
            </a:r>
            <a:r>
              <a:rPr lang="en-US" sz="1400" dirty="0" err="1" smtClean="0"/>
              <a:t>lagi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Di slide </a:t>
            </a:r>
            <a:r>
              <a:rPr lang="en-US" sz="1400" dirty="0" err="1" smtClean="0"/>
              <a:t>berikutnya</a:t>
            </a: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Prosedur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isi</a:t>
            </a:r>
            <a:r>
              <a:rPr lang="en-US" sz="1400" dirty="0" smtClean="0"/>
              <a:t> data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967" y="490155"/>
            <a:ext cx="6468533" cy="36385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26618" y="1389162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7318" y="1033562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75686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data debit note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" y="633913"/>
            <a:ext cx="5672379" cy="3884403"/>
          </a:xfrm>
        </p:spPr>
        <p:txBody>
          <a:bodyPr/>
          <a:lstStyle/>
          <a:p>
            <a:pPr marL="882396" indent="-342900"/>
            <a:r>
              <a:rPr lang="en-US" sz="1400" dirty="0" err="1" smtClean="0"/>
              <a:t>Saat</a:t>
            </a:r>
            <a:r>
              <a:rPr lang="en-US" sz="1400" dirty="0" smtClean="0"/>
              <a:t> add data </a:t>
            </a:r>
            <a:r>
              <a:rPr lang="en-US" sz="1400" dirty="0" err="1" smtClean="0"/>
              <a:t>date,name,nik,section</a:t>
            </a:r>
            <a:r>
              <a:rPr lang="en-US" sz="1400" dirty="0" smtClean="0"/>
              <a:t> </a:t>
            </a:r>
            <a:r>
              <a:rPr lang="en-US" sz="1400" dirty="0" err="1" smtClean="0"/>
              <a:t>terisi</a:t>
            </a:r>
            <a:r>
              <a:rPr lang="en-US" sz="1400" dirty="0" smtClean="0"/>
              <a:t> </a:t>
            </a:r>
            <a:r>
              <a:rPr lang="en-US" sz="1400" dirty="0" err="1" smtClean="0"/>
              <a:t>otomatis</a:t>
            </a:r>
            <a:r>
              <a:rPr lang="en-US" sz="1400" dirty="0" smtClean="0"/>
              <a:t> </a:t>
            </a:r>
            <a:r>
              <a:rPr lang="en-US" sz="1400" dirty="0" err="1" smtClean="0"/>
              <a:t>sesuai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user login</a:t>
            </a:r>
          </a:p>
          <a:p>
            <a:pPr marL="882396" indent="-342900"/>
            <a:r>
              <a:rPr lang="en-US" sz="1400" dirty="0" err="1" smtClean="0"/>
              <a:t>Pilih</a:t>
            </a:r>
            <a:r>
              <a:rPr lang="en-US" sz="1400" dirty="0" smtClean="0"/>
              <a:t> company to yang </a:t>
            </a:r>
            <a:r>
              <a:rPr lang="en-US" sz="1400" dirty="0" err="1" smtClean="0"/>
              <a:t>jika</a:t>
            </a:r>
            <a:r>
              <a:rPr lang="en-US" sz="1400" dirty="0" smtClean="0"/>
              <a:t> </a:t>
            </a:r>
            <a:r>
              <a:rPr lang="en-US" sz="1400" dirty="0" err="1" smtClean="0"/>
              <a:t>pilih</a:t>
            </a:r>
            <a:r>
              <a:rPr lang="en-US" sz="1400" dirty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company address </a:t>
            </a:r>
            <a:r>
              <a:rPr lang="en-US" sz="1400" dirty="0" err="1" smtClean="0"/>
              <a:t>sampai</a:t>
            </a:r>
            <a:r>
              <a:rPr lang="en-US" sz="1400" dirty="0" smtClean="0"/>
              <a:t> email and </a:t>
            </a:r>
            <a:r>
              <a:rPr lang="en-US" sz="1400" dirty="0" err="1" smtClean="0"/>
              <a:t>telp</a:t>
            </a:r>
            <a:r>
              <a:rPr lang="en-US" sz="1400" dirty="0" smtClean="0"/>
              <a:t> </a:t>
            </a:r>
            <a:r>
              <a:rPr lang="en-US" sz="1400" dirty="0" err="1" smtClean="0"/>
              <a:t>terisi</a:t>
            </a:r>
            <a:r>
              <a:rPr lang="en-US" sz="1400" dirty="0" smtClean="0"/>
              <a:t> </a:t>
            </a:r>
            <a:r>
              <a:rPr lang="en-US" sz="1400" dirty="0" err="1" smtClean="0"/>
              <a:t>otomatis</a:t>
            </a:r>
            <a:endParaRPr lang="en-US" sz="1400" dirty="0" smtClean="0"/>
          </a:p>
          <a:p>
            <a:pPr marL="882396" indent="-342900"/>
            <a:r>
              <a:rPr lang="en-US" sz="1400" dirty="0" err="1" smtClean="0"/>
              <a:t>Untuk</a:t>
            </a:r>
            <a:r>
              <a:rPr lang="en-US" sz="1400" dirty="0" smtClean="0"/>
              <a:t> detail request </a:t>
            </a:r>
            <a:r>
              <a:rPr lang="en-US" sz="1400" dirty="0" err="1" smtClean="0"/>
              <a:t>sampai</a:t>
            </a:r>
            <a:r>
              <a:rPr lang="en-US" sz="1400" dirty="0" smtClean="0"/>
              <a:t> </a:t>
            </a:r>
            <a:r>
              <a:rPr lang="en-US" sz="1400" dirty="0" err="1" smtClean="0"/>
              <a:t>diisi</a:t>
            </a:r>
            <a:r>
              <a:rPr lang="en-US" sz="1400" dirty="0" smtClean="0"/>
              <a:t> manual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390" y="413955"/>
            <a:ext cx="2885160" cy="41974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41318" y="1593567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41318" y="2927067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057419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data debit </a:t>
            </a:r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" y="633913"/>
            <a:ext cx="5672379" cy="3884403"/>
          </a:xfrm>
        </p:spPr>
        <p:txBody>
          <a:bodyPr/>
          <a:lstStyle/>
          <a:p>
            <a:pPr marL="882396" indent="-342900">
              <a:buAutoNum type="arabicPeriod" startAt="4"/>
            </a:pPr>
            <a:r>
              <a:rPr lang="en-US" sz="1400" dirty="0" err="1" smtClean="0"/>
              <a:t>Berikutnya</a:t>
            </a:r>
            <a:r>
              <a:rPr lang="en-US" sz="1400" dirty="0" smtClean="0"/>
              <a:t> </a:t>
            </a:r>
            <a:r>
              <a:rPr lang="en-US" sz="1400" dirty="0" err="1" smtClean="0"/>
              <a:t>klik</a:t>
            </a:r>
            <a:r>
              <a:rPr lang="en-US" sz="1400" dirty="0" smtClean="0"/>
              <a:t> detail </a:t>
            </a:r>
            <a:r>
              <a:rPr lang="en-US" sz="1400" dirty="0" err="1" smtClean="0"/>
              <a:t>pembayaran</a:t>
            </a:r>
            <a:r>
              <a:rPr lang="en-US" sz="1400" dirty="0" smtClean="0"/>
              <a:t> </a:t>
            </a:r>
          </a:p>
          <a:p>
            <a:pPr marL="882396" indent="-342900">
              <a:buAutoNum type="arabicPeriod" startAt="5"/>
            </a:pPr>
            <a:r>
              <a:rPr lang="en-US" sz="1400" dirty="0" smtClean="0"/>
              <a:t>Ada </a:t>
            </a:r>
            <a:r>
              <a:rPr lang="en-US" sz="1400" dirty="0" err="1" smtClean="0"/>
              <a:t>sebagian</a:t>
            </a:r>
            <a:r>
              <a:rPr lang="en-US" sz="1400" dirty="0" smtClean="0"/>
              <a:t> data </a:t>
            </a:r>
            <a:r>
              <a:rPr lang="en-US" sz="1400" dirty="0" err="1" smtClean="0"/>
              <a:t>sudah</a:t>
            </a:r>
            <a:r>
              <a:rPr lang="en-US" sz="1400" dirty="0" smtClean="0"/>
              <a:t> </a:t>
            </a:r>
            <a:r>
              <a:rPr lang="en-US" sz="1400" dirty="0" err="1" smtClean="0"/>
              <a:t>terisi</a:t>
            </a:r>
            <a:r>
              <a:rPr lang="en-US" sz="1400" dirty="0" smtClean="0"/>
              <a:t> 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otomatis</a:t>
            </a:r>
            <a:r>
              <a:rPr lang="en-US" sz="1400" dirty="0" smtClean="0"/>
              <a:t> </a:t>
            </a:r>
            <a:r>
              <a:rPr lang="en-US" sz="1400" dirty="0" err="1" smtClean="0"/>
              <a:t>jadi</a:t>
            </a:r>
            <a:r>
              <a:rPr lang="en-US" sz="1400" dirty="0" smtClean="0"/>
              <a:t> </a:t>
            </a:r>
            <a:r>
              <a:rPr lang="en-US" sz="1400" dirty="0" err="1" smtClean="0"/>
              <a:t>Cuma</a:t>
            </a:r>
            <a:r>
              <a:rPr lang="en-US" sz="1400" dirty="0" smtClean="0"/>
              <a:t> </a:t>
            </a:r>
            <a:r>
              <a:rPr lang="en-US" sz="1400" dirty="0" err="1" smtClean="0"/>
              <a:t>isi</a:t>
            </a:r>
            <a:r>
              <a:rPr lang="en-US" sz="1400" dirty="0" smtClean="0"/>
              <a:t> payment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terms,pilih</a:t>
            </a:r>
            <a:r>
              <a:rPr lang="en-US" sz="1400" dirty="0" smtClean="0"/>
              <a:t> </a:t>
            </a:r>
            <a:r>
              <a:rPr lang="en-US" sz="1400" dirty="0" err="1" smtClean="0"/>
              <a:t>curreny,isi</a:t>
            </a:r>
            <a:r>
              <a:rPr lang="en-US" sz="1400" dirty="0" smtClean="0"/>
              <a:t> </a:t>
            </a:r>
            <a:r>
              <a:rPr lang="en-US" sz="1400" dirty="0" err="1" smtClean="0"/>
              <a:t>dpp,dan</a:t>
            </a:r>
            <a:r>
              <a:rPr lang="en-US" sz="1400" dirty="0" smtClean="0"/>
              <a:t> </a:t>
            </a:r>
            <a:r>
              <a:rPr lang="en-US" sz="1400" dirty="0" err="1" smtClean="0"/>
              <a:t>pilih</a:t>
            </a:r>
            <a:endParaRPr lang="en-US" sz="1400" dirty="0" smtClean="0"/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vat </a:t>
            </a:r>
            <a:r>
              <a:rPr lang="en-US" sz="1400" dirty="0" err="1" smtClean="0"/>
              <a:t>persen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6. </a:t>
            </a:r>
            <a:r>
              <a:rPr lang="en-US" sz="1400" dirty="0" err="1" smtClean="0"/>
              <a:t>Jika</a:t>
            </a:r>
            <a:r>
              <a:rPr lang="en-US" sz="1400" dirty="0" smtClean="0"/>
              <a:t> </a:t>
            </a:r>
            <a:r>
              <a:rPr lang="en-US" sz="1400" dirty="0" err="1" smtClean="0"/>
              <a:t>memilih</a:t>
            </a:r>
            <a:r>
              <a:rPr lang="en-US" sz="1400" dirty="0" smtClean="0"/>
              <a:t> </a:t>
            </a:r>
            <a:r>
              <a:rPr lang="en-US" sz="1400" b="1" i="1" dirty="0" smtClean="0"/>
              <a:t>C30D</a:t>
            </a:r>
            <a:r>
              <a:rPr lang="en-US" sz="1400" dirty="0" smtClean="0"/>
              <a:t> </a:t>
            </a:r>
            <a:r>
              <a:rPr lang="en-US" sz="1400" dirty="0" err="1" smtClean="0"/>
              <a:t>maka</a:t>
            </a:r>
            <a:r>
              <a:rPr lang="en-US" sz="1400" dirty="0" smtClean="0"/>
              <a:t> </a:t>
            </a:r>
            <a:r>
              <a:rPr lang="en-US" sz="1400" b="1" i="1" dirty="0" err="1" smtClean="0"/>
              <a:t>tombol</a:t>
            </a:r>
            <a:endParaRPr lang="en-US" sz="1400" b="1" i="1" dirty="0" smtClean="0"/>
          </a:p>
          <a:p>
            <a:pPr>
              <a:buNone/>
            </a:pPr>
            <a:r>
              <a:rPr lang="en-US" sz="1400" b="1" i="1" dirty="0"/>
              <a:t> </a:t>
            </a:r>
            <a:r>
              <a:rPr lang="en-US" sz="1400" b="1" i="1" dirty="0" smtClean="0"/>
              <a:t>   </a:t>
            </a:r>
            <a:r>
              <a:rPr lang="en-US" sz="1400" b="1" i="1" dirty="0" err="1" smtClean="0"/>
              <a:t>cicilan</a:t>
            </a:r>
            <a:r>
              <a:rPr lang="en-US" sz="1400" b="1" i="1" dirty="0" smtClean="0"/>
              <a:t>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hilang</a:t>
            </a:r>
            <a:r>
              <a:rPr lang="en-US" sz="1400" dirty="0" smtClean="0"/>
              <a:t> </a:t>
            </a:r>
            <a:r>
              <a:rPr lang="en-US" sz="1400" dirty="0" err="1" smtClean="0"/>
              <a:t>tapi</a:t>
            </a:r>
            <a:r>
              <a:rPr lang="en-US" sz="1400" dirty="0" smtClean="0"/>
              <a:t> </a:t>
            </a:r>
            <a:r>
              <a:rPr lang="en-US" sz="1400" dirty="0" err="1" smtClean="0"/>
              <a:t>jika</a:t>
            </a:r>
            <a:r>
              <a:rPr lang="en-US" sz="1400" dirty="0" smtClean="0"/>
              <a:t> </a:t>
            </a:r>
            <a:r>
              <a:rPr lang="en-US" sz="1400" dirty="0" err="1" smtClean="0"/>
              <a:t>memilih</a:t>
            </a:r>
            <a:endParaRPr lang="en-US" sz="1400" dirty="0" smtClean="0"/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b="1" i="1" dirty="0" smtClean="0">
                <a:solidFill>
                  <a:schemeClr val="tx1"/>
                </a:solidFill>
              </a:rPr>
              <a:t>partial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/>
              <a:t>maka</a:t>
            </a:r>
            <a:r>
              <a:rPr lang="en-US" sz="1400" dirty="0" smtClean="0"/>
              <a:t> </a:t>
            </a:r>
            <a:r>
              <a:rPr lang="en-US" sz="1400" b="1" i="1" dirty="0" err="1" smtClean="0"/>
              <a:t>tombol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cicilan</a:t>
            </a:r>
            <a:r>
              <a:rPr lang="en-US" sz="1400" b="1" i="1" dirty="0" smtClean="0"/>
              <a:t> </a:t>
            </a:r>
            <a:r>
              <a:rPr lang="en-US" sz="1400" dirty="0" err="1" smtClean="0"/>
              <a:t>muncul</a:t>
            </a: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57" y="281349"/>
            <a:ext cx="2358173" cy="31843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27148" y="54656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883968" y="1287562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4883968" y="2463529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83968" y="2661093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883968" y="633913"/>
            <a:ext cx="145232" cy="11225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4" name="Up Arrow 13"/>
          <p:cNvSpPr/>
          <p:nvPr/>
        </p:nvSpPr>
        <p:spPr>
          <a:xfrm>
            <a:off x="5276850" y="746167"/>
            <a:ext cx="130969" cy="134895"/>
          </a:xfrm>
          <a:prstGeom prst="up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2712914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cicilan</a:t>
            </a:r>
            <a:r>
              <a:rPr lang="en-US" dirty="0" smtClean="0"/>
              <a:t> debit note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882396" indent="-342900"/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Setelah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memilih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partial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silahkan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isi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cicilan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 month</a:t>
            </a:r>
          </a:p>
          <a:p>
            <a:pPr>
              <a:buNone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2.	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Tambah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cicilan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menginput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berapa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cicilan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2396" indent="-342900">
              <a:buAutoNum type="arabicPeriod" startAt="3"/>
            </a:pP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Klik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tombol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biru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mengisi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cicilan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lalu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isi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gambar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disamping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edit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cicilan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2396" indent="-342900">
              <a:buAutoNum type="arabicPeriod" startAt="4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Save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634" y="633913"/>
            <a:ext cx="2508222" cy="22260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27624" y="781467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64572" y="935355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5474139" y="1162927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4964634" y="1746936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51" y="2921020"/>
            <a:ext cx="2630454" cy="17448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19371" y="3246810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19371" y="3572600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19371" y="3891569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7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281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プレゼンテーションスライドテンプレート_4x3_170518">
  <a:themeElements>
    <a:clrScheme name="DENSO170309">
      <a:dk1>
        <a:srgbClr val="000000"/>
      </a:dk1>
      <a:lt1>
        <a:srgbClr val="FFFFFF"/>
      </a:lt1>
      <a:dk2>
        <a:srgbClr val="B9D7EB"/>
      </a:dk2>
      <a:lt2>
        <a:srgbClr val="DC0032"/>
      </a:lt2>
      <a:accent1>
        <a:srgbClr val="828282"/>
      </a:accent1>
      <a:accent2>
        <a:srgbClr val="34B78F"/>
      </a:accent2>
      <a:accent3>
        <a:srgbClr val="A77BCA"/>
      </a:accent3>
      <a:accent4>
        <a:srgbClr val="0092BD"/>
      </a:accent4>
      <a:accent5>
        <a:srgbClr val="004386"/>
      </a:accent5>
      <a:accent6>
        <a:srgbClr val="EF60A3"/>
      </a:accent6>
      <a:hlink>
        <a:srgbClr val="000000"/>
      </a:hlink>
      <a:folHlink>
        <a:srgbClr val="000000"/>
      </a:folHlink>
    </a:clrScheme>
    <a:fontScheme name="DENSO1703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5A31BC68-EDA0-4B6D-B4CE-9BD30CB1C643}" vid="{26B9B838-5D37-4B26-A1D0-2E914534F74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356641f8-e38d-4ca1-b160-262fcc01c8f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3C8A32F162547828F275E88D45467" ma:contentTypeVersion="14" ma:contentTypeDescription="Create a new document." ma:contentTypeScope="" ma:versionID="dc83cea725b073343905301377376b67">
  <xsd:schema xmlns:xsd="http://www.w3.org/2001/XMLSchema" xmlns:xs="http://www.w3.org/2001/XMLSchema" xmlns:p="http://schemas.microsoft.com/office/2006/metadata/properties" xmlns:ns2="356641f8-e38d-4ca1-b160-262fcc01c8f5" xmlns:ns3="9f284b11-b38a-40b3-9364-49a18294c09f" targetNamespace="http://schemas.microsoft.com/office/2006/metadata/properties" ma:root="true" ma:fieldsID="1b156f21d64d0ded70a0be13f7d3362f" ns2:_="" ns3:_="">
    <xsd:import namespace="356641f8-e38d-4ca1-b160-262fcc01c8f5"/>
    <xsd:import namespace="9f284b11-b38a-40b3-9364-49a18294c0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_Flow_SignoffStatus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6641f8-e38d-4ca1-b160-262fcc01c8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_Flow_SignoffStatus" ma:index="18" nillable="true" ma:displayName="Sign-off status" ma:internalName="Sign_x002d_off_x0020_status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284b11-b38a-40b3-9364-49a18294c09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7E1DB7-52E9-481A-A29E-5DA067EE2D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A30BCC-6D54-4901-A6EB-2D7F499D576A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9f284b11-b38a-40b3-9364-49a18294c09f"/>
    <ds:schemaRef ds:uri="http://schemas.microsoft.com/office/infopath/2007/PartnerControls"/>
    <ds:schemaRef ds:uri="356641f8-e38d-4ca1-b160-262fcc01c8f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53F6174-D21E-446F-B0D2-5E40CB941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6641f8-e38d-4ca1-b160-262fcc01c8f5"/>
    <ds:schemaRef ds:uri="9f284b11-b38a-40b3-9364-49a18294c0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516</Words>
  <Application>Microsoft Office PowerPoint</Application>
  <PresentationFormat>On-screen Show (16:9)</PresentationFormat>
  <Paragraphs>167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ＭＳ Ｐゴシック</vt:lpstr>
      <vt:lpstr>Arial</vt:lpstr>
      <vt:lpstr>Calibri</vt:lpstr>
      <vt:lpstr>Meiryo UI</vt:lpstr>
      <vt:lpstr>Verdana</vt:lpstr>
      <vt:lpstr>Wingdings</vt:lpstr>
      <vt:lpstr>プレゼンテーションスライドテンプレート_4x3_170518</vt:lpstr>
      <vt:lpstr>PowerPoint Presentation</vt:lpstr>
      <vt:lpstr>DNCN(DEBIT NOTE CREDIT NOTE) SYSTEM</vt:lpstr>
      <vt:lpstr>User Login pada Aplikasi DNCN</vt:lpstr>
      <vt:lpstr>Forgot password login Pada Aplikasi DNCN</vt:lpstr>
      <vt:lpstr>Tampilan Halaman DNCN</vt:lpstr>
      <vt:lpstr>Menu Debit Note</vt:lpstr>
      <vt:lpstr>Add data debit note</vt:lpstr>
      <vt:lpstr>Add data debit note</vt:lpstr>
      <vt:lpstr>Mengisi cicilan debit note</vt:lpstr>
      <vt:lpstr>Add data debit note</vt:lpstr>
      <vt:lpstr>Update Data Debit Note</vt:lpstr>
      <vt:lpstr>Delete Data Debit Note</vt:lpstr>
      <vt:lpstr>Menu Credit Note</vt:lpstr>
      <vt:lpstr>Add Credit Note</vt:lpstr>
      <vt:lpstr>Update Data Credit Note</vt:lpstr>
      <vt:lpstr>Delete Data Credit Note</vt:lpstr>
      <vt:lpstr>Print Debit Note</vt:lpstr>
      <vt:lpstr>Print Credit Note</vt:lpstr>
      <vt:lpstr>Ekarsub</vt:lpstr>
      <vt:lpstr>Tampilan aplikasi ekarsub</vt:lpstr>
      <vt:lpstr>PPL Daily </vt:lpstr>
      <vt:lpstr>Contoh excel di import</vt:lpstr>
      <vt:lpstr>PowerPoint Presentation</vt:lpstr>
      <vt:lpstr>generate Delivery Order</vt:lpstr>
      <vt:lpstr>Hasil dari calculate</vt:lpstr>
      <vt:lpstr>Hasil dari generate</vt:lpstr>
      <vt:lpstr>Edit persen pada calculate</vt:lpstr>
      <vt:lpstr>Kritik untuk denso</vt:lpstr>
      <vt:lpstr>Saran untuk denso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ITPKL8</dc:creator>
  <cp:lastModifiedBy>ITPKL8</cp:lastModifiedBy>
  <cp:revision>75</cp:revision>
  <dcterms:modified xsi:type="dcterms:W3CDTF">2023-02-08T02:10:15Z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0x010100F593C8A32F162547828F275E88D45467</vt:lpwstr>
  </property>
</Properties>
</file>