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Black" panose="020F0502020204030203" pitchFamily="34" charset="0"/>
      <p:bold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Icons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0" y="2792475"/>
            <a:ext cx="4953110" cy="146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</a:t>
            </a:r>
            <a:r>
              <a:rPr lang="en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We are inquisitive and energetic pre final year students seeking to leverage solid development skills with a focus on collaboration,communication,passion and creativity.</a:t>
            </a:r>
            <a:endParaRPr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this problem is prevailing in our society and we are facing it in day to day life.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As we are facing this problem, we have to take the  initiative to find the solution.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I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This helps government and society in protecting the money resources.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452700" y="8646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dvertise via</a:t>
            </a: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Banking websites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Customer mails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Mobile marketing </a:t>
            </a:r>
            <a:endParaRPr lang="en-I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IN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-IN" sz="1400" b="0" i="0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outube</a:t>
            </a:r>
            <a:r>
              <a:rPr lang="en-I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channels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dirty="0">
                <a:latin typeface="Lato"/>
                <a:ea typeface="Lato"/>
                <a:cs typeface="Lato"/>
                <a:sym typeface="Lato"/>
              </a:rPr>
              <a:t> </a:t>
            </a: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etection- human emotion detections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Tracking-tracking movement of eyeballs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Reasoning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-personal investigation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0" y="1581210"/>
            <a:ext cx="8280000" cy="323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-&gt; Azure’s emotion recognition AI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-&gt;Fingerprint recognition using Image processing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    -&gt;tracking eyeballs - pygaze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53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First the emotions of the human is detected.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If they are suspected ,then eyeball movement is tracked.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For further clarification , investigation is done</a:t>
            </a:r>
            <a:r>
              <a:rPr lang="en-IN" sz="1200" dirty="0"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endParaRPr lang="en-IN" sz="12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They also check their fingerprints with the suspected thief to make the investigation clear.</a:t>
            </a:r>
            <a:endParaRPr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53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Video footages in CCTV with clear image pixels for clear identification than normal footage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Using fingerprints ,most wanted thieves  are filtered.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U</a:t>
            </a: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sing Azure’s emotion recognition AI,emotions are detected within seconds.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" sz="1400" b="0" dirty="0">
              <a:solidFill>
                <a:srgbClr val="4A4548"/>
              </a:solidFill>
              <a:highlight>
                <a:srgbClr val="FFFFFF"/>
              </a:highlight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A4548"/>
                </a:solidFill>
                <a:highlight>
                  <a:srgbClr val="FFFFFF"/>
                </a:highlight>
              </a:rPr>
              <a:t>U</a:t>
            </a:r>
            <a:r>
              <a:rPr lang="en" dirty="0">
                <a:solidFill>
                  <a:srgbClr val="4A4548"/>
                </a:solidFill>
                <a:highlight>
                  <a:srgbClr val="FFFFFF"/>
                </a:highlight>
              </a:rPr>
              <a:t>sing PYGAZE software,eyeball movements are tracked accurately.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247350" y="120064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 dirty="0"/>
              <a:t>Thank You</a:t>
            </a:r>
            <a:endParaRPr sz="3600" dirty="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658479" y="2095499"/>
            <a:ext cx="4820487" cy="267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Team member names: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A.Mangayarkarasi Ahnandha Shree Money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S.Kumudha varshini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SA.Lakshmi Krithika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P.Pushpitha shree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376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Lato</vt:lpstr>
      <vt:lpstr>Trebuchet MS</vt:lpstr>
      <vt:lpstr>Arial</vt:lpstr>
      <vt:lpstr>Lato Black</vt:lpstr>
      <vt:lpstr>Wingdings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KRITHIKA</dc:creator>
  <cp:lastModifiedBy>krithika13lk@gmail.com</cp:lastModifiedBy>
  <cp:revision>3</cp:revision>
  <dcterms:modified xsi:type="dcterms:W3CDTF">2022-09-19T16:03:44Z</dcterms:modified>
</cp:coreProperties>
</file>