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84AC-CA3D-45C6-AD3E-204ACC02411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F64A-8AAC-4D53-B4BF-C64843B99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9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84AC-CA3D-45C6-AD3E-204ACC02411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F64A-8AAC-4D53-B4BF-C64843B99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8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84AC-CA3D-45C6-AD3E-204ACC02411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F64A-8AAC-4D53-B4BF-C64843B99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7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84AC-CA3D-45C6-AD3E-204ACC02411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F64A-8AAC-4D53-B4BF-C64843B99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3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84AC-CA3D-45C6-AD3E-204ACC02411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F64A-8AAC-4D53-B4BF-C64843B99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7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84AC-CA3D-45C6-AD3E-204ACC02411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F64A-8AAC-4D53-B4BF-C64843B99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3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84AC-CA3D-45C6-AD3E-204ACC02411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F64A-8AAC-4D53-B4BF-C64843B99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84AC-CA3D-45C6-AD3E-204ACC02411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F64A-8AAC-4D53-B4BF-C64843B99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0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84AC-CA3D-45C6-AD3E-204ACC02411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F64A-8AAC-4D53-B4BF-C64843B99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84AC-CA3D-45C6-AD3E-204ACC02411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F64A-8AAC-4D53-B4BF-C64843B99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6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84AC-CA3D-45C6-AD3E-204ACC02411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F64A-8AAC-4D53-B4BF-C64843B99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3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084AC-CA3D-45C6-AD3E-204ACC02411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DF64A-8AAC-4D53-B4BF-C64843B99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15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5" y="300790"/>
            <a:ext cx="11327732" cy="61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8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2"/>
            <a:ext cx="12192000" cy="68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1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1" y="234616"/>
            <a:ext cx="11377923" cy="61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4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4" y="153677"/>
            <a:ext cx="11044989" cy="637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7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56420"/>
            <a:ext cx="11219448" cy="62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mangchi</dc:creator>
  <cp:lastModifiedBy>mangchi</cp:lastModifiedBy>
  <cp:revision>5</cp:revision>
  <dcterms:created xsi:type="dcterms:W3CDTF">2024-10-09T18:52:31Z</dcterms:created>
  <dcterms:modified xsi:type="dcterms:W3CDTF">2024-10-09T19:59:15Z</dcterms:modified>
</cp:coreProperties>
</file>