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 SemiBold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Montserrat Medium"/>
      <p:regular r:id="rId21"/>
      <p:bold r:id="rId22"/>
      <p:italic r:id="rId23"/>
      <p:boldItalic r:id="rId24"/>
    </p:embeddedFont>
    <p:embeddedFont>
      <p:font typeface="Fira Sans Extra Condensed Medium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75">
          <p15:clr>
            <a:srgbClr val="9AA0A6"/>
          </p15:clr>
        </p15:guide>
        <p15:guide id="2" orient="horz" pos="50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75" orient="horz"/>
        <p:guide pos="50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MontserratMedium-bold.fntdata"/><Relationship Id="rId21" Type="http://schemas.openxmlformats.org/officeDocument/2006/relationships/font" Target="fonts/MontserratMedium-regular.fntdata"/><Relationship Id="rId24" Type="http://schemas.openxmlformats.org/officeDocument/2006/relationships/font" Target="fonts/MontserratMedium-boldItalic.fntdata"/><Relationship Id="rId23" Type="http://schemas.openxmlformats.org/officeDocument/2006/relationships/font" Target="fonts/Montserrat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Medium-bold.fntdata"/><Relationship Id="rId25" Type="http://schemas.openxmlformats.org/officeDocument/2006/relationships/font" Target="fonts/FiraSansExtraCondensedMedium-regular.fntdata"/><Relationship Id="rId28" Type="http://schemas.openxmlformats.org/officeDocument/2006/relationships/font" Target="fonts/FiraSansExtraCondensedMedium-boldItalic.fntdata"/><Relationship Id="rId27" Type="http://schemas.openxmlformats.org/officeDocument/2006/relationships/font" Target="fonts/FiraSansExtraCondensed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font" Target="fonts/MontserratSemiBold-regular.fntdata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font" Target="fonts/MontserratSemiBold-italic.fntdata"/><Relationship Id="rId14" Type="http://schemas.openxmlformats.org/officeDocument/2006/relationships/font" Target="fonts/MontserratSemiBold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MontserratSemiBold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e9a537f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e9a537f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320de4b7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320de4b7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0bb5c55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0bb5c55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0bb5c559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0bb5c559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acfdbddd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acfdbddd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21327fd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21327fd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acfdbdddf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acfdbdddf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449700" y="-455375"/>
            <a:ext cx="3272400" cy="4172100"/>
          </a:xfrm>
          <a:prstGeom prst="round1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200025" rotWithShape="0" algn="bl" dir="6720000" dist="104775">
              <a:schemeClr val="accent2">
                <a:alpha val="3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120600" y="983325"/>
            <a:ext cx="3485700" cy="13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120600" y="2362775"/>
            <a:ext cx="3552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2922300" y="2554625"/>
            <a:ext cx="3299400" cy="1658400"/>
          </a:xfrm>
          <a:prstGeom prst="roundRect">
            <a:avLst>
              <a:gd fmla="val 17756" name="adj"/>
            </a:avLst>
          </a:prstGeom>
          <a:solidFill>
            <a:srgbClr val="FFFFFF"/>
          </a:solidFill>
          <a:ln>
            <a:noFill/>
          </a:ln>
          <a:effectLst>
            <a:outerShdw blurRad="314325" rotWithShape="0" algn="bl" dir="5400000" dist="161925">
              <a:srgbClr val="03041A">
                <a:alpha val="8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1221600" y="1208200"/>
            <a:ext cx="6700800" cy="10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b="0" sz="6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 flipH="1">
            <a:off x="3171847" y="2897625"/>
            <a:ext cx="28644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2330874" y="344344"/>
            <a:ext cx="6195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2_1">
    <p:bg>
      <p:bgPr>
        <a:solidFill>
          <a:schemeClr val="accent2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/>
        </p:nvSpPr>
        <p:spPr>
          <a:xfrm>
            <a:off x="720000" y="1330150"/>
            <a:ext cx="7704000" cy="3216600"/>
          </a:xfrm>
          <a:prstGeom prst="roundRect">
            <a:avLst>
              <a:gd fmla="val 17756" name="adj"/>
            </a:avLst>
          </a:prstGeom>
          <a:solidFill>
            <a:srgbClr val="FFFFFF"/>
          </a:solidFill>
          <a:ln>
            <a:noFill/>
          </a:ln>
          <a:effectLst>
            <a:outerShdw blurRad="314325" rotWithShape="0" algn="bl" dir="5400000" dist="161925">
              <a:srgbClr val="03041A">
                <a:alpha val="8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3"/>
          <p:cNvSpPr txBox="1"/>
          <p:nvPr>
            <p:ph type="title"/>
          </p:nvPr>
        </p:nvSpPr>
        <p:spPr>
          <a:xfrm>
            <a:off x="2330874" y="344344"/>
            <a:ext cx="6195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9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" type="subTitle"/>
          </p:nvPr>
        </p:nvSpPr>
        <p:spPr>
          <a:xfrm flipH="1">
            <a:off x="1330378" y="2246025"/>
            <a:ext cx="27063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2" type="subTitle"/>
          </p:nvPr>
        </p:nvSpPr>
        <p:spPr>
          <a:xfrm flipH="1">
            <a:off x="5107322" y="2246025"/>
            <a:ext cx="27063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hasCustomPrompt="1" type="title"/>
          </p:nvPr>
        </p:nvSpPr>
        <p:spPr>
          <a:xfrm>
            <a:off x="4173298" y="1314258"/>
            <a:ext cx="7002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4"/>
          <p:cNvSpPr txBox="1"/>
          <p:nvPr>
            <p:ph idx="3" type="subTitle"/>
          </p:nvPr>
        </p:nvSpPr>
        <p:spPr>
          <a:xfrm flipH="1">
            <a:off x="1330378" y="3823875"/>
            <a:ext cx="27063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4" type="subTitle"/>
          </p:nvPr>
        </p:nvSpPr>
        <p:spPr>
          <a:xfrm flipH="1">
            <a:off x="1330378" y="1853081"/>
            <a:ext cx="2706300" cy="56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solidFill>
                  <a:srgbClr val="292C7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5" type="subTitle"/>
          </p:nvPr>
        </p:nvSpPr>
        <p:spPr>
          <a:xfrm flipH="1">
            <a:off x="5269472" y="1853081"/>
            <a:ext cx="2382000" cy="56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solidFill>
                  <a:srgbClr val="292C7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6" type="subTitle"/>
          </p:nvPr>
        </p:nvSpPr>
        <p:spPr>
          <a:xfrm flipH="1">
            <a:off x="1539022" y="3432301"/>
            <a:ext cx="2289000" cy="56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solidFill>
                  <a:srgbClr val="292C7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hasCustomPrompt="1" idx="7" type="title"/>
          </p:nvPr>
        </p:nvSpPr>
        <p:spPr>
          <a:xfrm>
            <a:off x="1994584" y="3059025"/>
            <a:ext cx="1377900" cy="291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b="0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4"/>
          <p:cNvSpPr txBox="1"/>
          <p:nvPr>
            <p:ph hasCustomPrompt="1" idx="8" type="title"/>
          </p:nvPr>
        </p:nvSpPr>
        <p:spPr>
          <a:xfrm>
            <a:off x="6148334" y="1446650"/>
            <a:ext cx="624300" cy="353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b="0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4"/>
          <p:cNvSpPr txBox="1"/>
          <p:nvPr>
            <p:ph idx="9" type="subTitle"/>
          </p:nvPr>
        </p:nvSpPr>
        <p:spPr>
          <a:xfrm flipH="1">
            <a:off x="5107322" y="3823875"/>
            <a:ext cx="27063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3" type="subTitle"/>
          </p:nvPr>
        </p:nvSpPr>
        <p:spPr>
          <a:xfrm flipH="1">
            <a:off x="5269472" y="3432296"/>
            <a:ext cx="2382000" cy="56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solidFill>
                  <a:srgbClr val="292C7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hasCustomPrompt="1" idx="14" type="title"/>
          </p:nvPr>
        </p:nvSpPr>
        <p:spPr>
          <a:xfrm>
            <a:off x="5771532" y="3059025"/>
            <a:ext cx="1377900" cy="291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b="0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4"/>
          <p:cNvSpPr txBox="1"/>
          <p:nvPr>
            <p:ph idx="15" type="title"/>
          </p:nvPr>
        </p:nvSpPr>
        <p:spPr>
          <a:xfrm>
            <a:off x="610012" y="344703"/>
            <a:ext cx="70335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 flipH="1">
            <a:off x="3791700" y="2671044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2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 flipH="1">
            <a:off x="3567900" y="3083425"/>
            <a:ext cx="20082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7" name="Google Shape;67;p15"/>
          <p:cNvSpPr txBox="1"/>
          <p:nvPr>
            <p:ph idx="2" type="ctrTitle"/>
          </p:nvPr>
        </p:nvSpPr>
        <p:spPr>
          <a:xfrm flipH="1">
            <a:off x="6448055" y="2671044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2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3" type="subTitle"/>
          </p:nvPr>
        </p:nvSpPr>
        <p:spPr>
          <a:xfrm flipH="1">
            <a:off x="6261305" y="3083418"/>
            <a:ext cx="19341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9" name="Google Shape;69;p15"/>
          <p:cNvSpPr txBox="1"/>
          <p:nvPr>
            <p:ph idx="4" type="ctrTitle"/>
          </p:nvPr>
        </p:nvSpPr>
        <p:spPr>
          <a:xfrm flipH="1">
            <a:off x="948625" y="2614648"/>
            <a:ext cx="2008200" cy="6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2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5" type="subTitle"/>
          </p:nvPr>
        </p:nvSpPr>
        <p:spPr>
          <a:xfrm flipH="1">
            <a:off x="948612" y="3083418"/>
            <a:ext cx="20082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15"/>
          <p:cNvSpPr txBox="1"/>
          <p:nvPr>
            <p:ph idx="6" type="title"/>
          </p:nvPr>
        </p:nvSpPr>
        <p:spPr>
          <a:xfrm>
            <a:off x="610012" y="344703"/>
            <a:ext cx="70335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1">
    <p:bg>
      <p:bgPr>
        <a:solidFill>
          <a:schemeClr val="accent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 flipH="1">
            <a:off x="3791700" y="2142156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 flipH="1">
            <a:off x="3604950" y="2554538"/>
            <a:ext cx="19341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2" type="ctrTitle"/>
          </p:nvPr>
        </p:nvSpPr>
        <p:spPr>
          <a:xfrm flipH="1">
            <a:off x="6548180" y="2142156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3" type="subTitle"/>
          </p:nvPr>
        </p:nvSpPr>
        <p:spPr>
          <a:xfrm flipH="1">
            <a:off x="6361430" y="2554531"/>
            <a:ext cx="19341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4" type="ctrTitle"/>
          </p:nvPr>
        </p:nvSpPr>
        <p:spPr>
          <a:xfrm flipH="1">
            <a:off x="811419" y="2085761"/>
            <a:ext cx="2008200" cy="6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 flipH="1">
            <a:off x="848463" y="2554538"/>
            <a:ext cx="19341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6" type="title"/>
          </p:nvPr>
        </p:nvSpPr>
        <p:spPr>
          <a:xfrm>
            <a:off x="610012" y="344703"/>
            <a:ext cx="70335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2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 flipH="1">
            <a:off x="6560588" y="1649218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18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 flipH="1">
            <a:off x="6560601" y="2067950"/>
            <a:ext cx="18153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3" name="Google Shape;83;p17"/>
          <p:cNvSpPr txBox="1"/>
          <p:nvPr>
            <p:ph idx="2" type="ctrTitle"/>
          </p:nvPr>
        </p:nvSpPr>
        <p:spPr>
          <a:xfrm flipH="1">
            <a:off x="6560588" y="2984030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18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3" type="subTitle"/>
          </p:nvPr>
        </p:nvSpPr>
        <p:spPr>
          <a:xfrm flipH="1">
            <a:off x="6560702" y="3402763"/>
            <a:ext cx="18579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5" name="Google Shape;85;p17"/>
          <p:cNvSpPr txBox="1"/>
          <p:nvPr>
            <p:ph idx="4" type="ctrTitle"/>
          </p:nvPr>
        </p:nvSpPr>
        <p:spPr>
          <a:xfrm flipH="1">
            <a:off x="1284562" y="1649218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0" sz="18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5" type="subTitle"/>
          </p:nvPr>
        </p:nvSpPr>
        <p:spPr>
          <a:xfrm flipH="1">
            <a:off x="1209262" y="2067947"/>
            <a:ext cx="16359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6" type="ctrTitle"/>
          </p:nvPr>
        </p:nvSpPr>
        <p:spPr>
          <a:xfrm flipH="1">
            <a:off x="1029862" y="2984030"/>
            <a:ext cx="1815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0" sz="18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7" type="subTitle"/>
          </p:nvPr>
        </p:nvSpPr>
        <p:spPr>
          <a:xfrm flipH="1">
            <a:off x="1209262" y="3402760"/>
            <a:ext cx="16359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9" name="Google Shape;89;p17"/>
          <p:cNvSpPr txBox="1"/>
          <p:nvPr>
            <p:ph idx="8" type="title"/>
          </p:nvPr>
        </p:nvSpPr>
        <p:spPr>
          <a:xfrm>
            <a:off x="610012" y="344703"/>
            <a:ext cx="70335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4684728" y="1849025"/>
            <a:ext cx="3291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Montserrat SemiBold"/>
              <a:buNone/>
              <a:defRPr b="0" sz="18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ontserrat SemiBold"/>
              <a:buNone/>
              <a:defRPr b="0" sz="18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ontserrat SemiBold"/>
              <a:buNone/>
              <a:defRPr b="0" sz="18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ontserrat SemiBold"/>
              <a:buNone/>
              <a:defRPr b="0" sz="18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ontserrat SemiBold"/>
              <a:buNone/>
              <a:defRPr b="0" sz="18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ontserrat SemiBold"/>
              <a:buNone/>
              <a:defRPr b="0" sz="18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ontserrat SemiBold"/>
              <a:buNone/>
              <a:defRPr b="0" sz="18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ontserrat SemiBold"/>
              <a:buNone/>
              <a:defRPr b="0" sz="18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ontserrat SemiBold"/>
              <a:buNone/>
              <a:defRPr b="0" sz="18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4684725" y="1129775"/>
            <a:ext cx="3230400" cy="87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ctrTitle"/>
          </p:nvPr>
        </p:nvSpPr>
        <p:spPr>
          <a:xfrm>
            <a:off x="4684728" y="2924075"/>
            <a:ext cx="3291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Montserrat SemiBold"/>
              <a:buNone/>
              <a:defRPr b="0" sz="18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ontserrat SemiBold"/>
              <a:buNone/>
              <a:defRPr b="0" sz="18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ontserrat SemiBold"/>
              <a:buNone/>
              <a:defRPr b="0" sz="18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ontserrat SemiBold"/>
              <a:buNone/>
              <a:defRPr b="0" sz="18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ontserrat SemiBold"/>
              <a:buNone/>
              <a:defRPr b="0" sz="18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ontserrat SemiBold"/>
              <a:buNone/>
              <a:defRPr b="0" sz="18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ontserrat SemiBold"/>
              <a:buNone/>
              <a:defRPr b="0" sz="18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ontserrat SemiBold"/>
              <a:buNone/>
              <a:defRPr b="0" sz="18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ontserrat SemiBold"/>
              <a:buNone/>
              <a:defRPr b="0" sz="18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3" type="subTitle"/>
          </p:nvPr>
        </p:nvSpPr>
        <p:spPr>
          <a:xfrm>
            <a:off x="4684725" y="2204825"/>
            <a:ext cx="3230400" cy="87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4" type="ctrTitle"/>
          </p:nvPr>
        </p:nvSpPr>
        <p:spPr>
          <a:xfrm>
            <a:off x="4684728" y="3999125"/>
            <a:ext cx="3291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Montserrat SemiBold"/>
              <a:buNone/>
              <a:defRPr b="0" sz="18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ontserrat SemiBold"/>
              <a:buNone/>
              <a:defRPr b="0" sz="18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ontserrat SemiBold"/>
              <a:buNone/>
              <a:defRPr b="0" sz="18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ontserrat SemiBold"/>
              <a:buNone/>
              <a:defRPr b="0" sz="18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ontserrat SemiBold"/>
              <a:buNone/>
              <a:defRPr b="0" sz="18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ontserrat SemiBold"/>
              <a:buNone/>
              <a:defRPr b="0" sz="18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ontserrat SemiBold"/>
              <a:buNone/>
              <a:defRPr b="0" sz="18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ontserrat SemiBold"/>
              <a:buNone/>
              <a:defRPr b="0" sz="18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ontserrat SemiBold"/>
              <a:buNone/>
              <a:defRPr b="0" sz="18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5" type="subTitle"/>
          </p:nvPr>
        </p:nvSpPr>
        <p:spPr>
          <a:xfrm>
            <a:off x="4684725" y="3279875"/>
            <a:ext cx="3230400" cy="87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6" type="title"/>
          </p:nvPr>
        </p:nvSpPr>
        <p:spPr>
          <a:xfrm>
            <a:off x="2330874" y="344344"/>
            <a:ext cx="6195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ctrTitle"/>
          </p:nvPr>
        </p:nvSpPr>
        <p:spPr>
          <a:xfrm flipH="1">
            <a:off x="2099375" y="2436373"/>
            <a:ext cx="18240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8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 flipH="1">
            <a:off x="2099375" y="2783250"/>
            <a:ext cx="23583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1" name="Google Shape;101;p19"/>
          <p:cNvSpPr txBox="1"/>
          <p:nvPr>
            <p:ph idx="2" type="ctrTitle"/>
          </p:nvPr>
        </p:nvSpPr>
        <p:spPr>
          <a:xfrm flipH="1">
            <a:off x="5108725" y="2436373"/>
            <a:ext cx="18978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18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2" name="Google Shape;102;p19"/>
          <p:cNvSpPr txBox="1"/>
          <p:nvPr>
            <p:ph idx="3" type="subTitle"/>
          </p:nvPr>
        </p:nvSpPr>
        <p:spPr>
          <a:xfrm flipH="1">
            <a:off x="4572025" y="2783250"/>
            <a:ext cx="24345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3" name="Google Shape;103;p19"/>
          <p:cNvSpPr txBox="1"/>
          <p:nvPr>
            <p:ph idx="4" type="ctrTitle"/>
          </p:nvPr>
        </p:nvSpPr>
        <p:spPr>
          <a:xfrm flipH="1">
            <a:off x="2099375" y="1400725"/>
            <a:ext cx="18978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8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4" name="Google Shape;104;p19"/>
          <p:cNvSpPr txBox="1"/>
          <p:nvPr>
            <p:ph idx="5" type="subTitle"/>
          </p:nvPr>
        </p:nvSpPr>
        <p:spPr>
          <a:xfrm flipH="1">
            <a:off x="2099400" y="1752225"/>
            <a:ext cx="23583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5" name="Google Shape;105;p19"/>
          <p:cNvSpPr txBox="1"/>
          <p:nvPr>
            <p:ph idx="6" type="ctrTitle"/>
          </p:nvPr>
        </p:nvSpPr>
        <p:spPr>
          <a:xfrm flipH="1">
            <a:off x="2099375" y="3481518"/>
            <a:ext cx="15606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8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6" name="Google Shape;106;p19"/>
          <p:cNvSpPr txBox="1"/>
          <p:nvPr>
            <p:ph idx="7" type="subTitle"/>
          </p:nvPr>
        </p:nvSpPr>
        <p:spPr>
          <a:xfrm flipH="1">
            <a:off x="2099375" y="3834368"/>
            <a:ext cx="24354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8" type="ctrTitle"/>
          </p:nvPr>
        </p:nvSpPr>
        <p:spPr>
          <a:xfrm flipH="1">
            <a:off x="5445925" y="3481517"/>
            <a:ext cx="15606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18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8" name="Google Shape;108;p19"/>
          <p:cNvSpPr txBox="1"/>
          <p:nvPr>
            <p:ph idx="9" type="subTitle"/>
          </p:nvPr>
        </p:nvSpPr>
        <p:spPr>
          <a:xfrm flipH="1">
            <a:off x="4370725" y="3834369"/>
            <a:ext cx="26358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9" name="Google Shape;109;p19"/>
          <p:cNvSpPr txBox="1"/>
          <p:nvPr>
            <p:ph idx="13" type="ctrTitle"/>
          </p:nvPr>
        </p:nvSpPr>
        <p:spPr>
          <a:xfrm flipH="1">
            <a:off x="5182525" y="1400725"/>
            <a:ext cx="18240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18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0" name="Google Shape;110;p19"/>
          <p:cNvSpPr txBox="1"/>
          <p:nvPr>
            <p:ph idx="14" type="subTitle"/>
          </p:nvPr>
        </p:nvSpPr>
        <p:spPr>
          <a:xfrm flipH="1">
            <a:off x="4370725" y="1752225"/>
            <a:ext cx="2635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1" name="Google Shape;111;p19"/>
          <p:cNvSpPr txBox="1"/>
          <p:nvPr>
            <p:ph idx="15" type="title"/>
          </p:nvPr>
        </p:nvSpPr>
        <p:spPr>
          <a:xfrm>
            <a:off x="2330874" y="344344"/>
            <a:ext cx="6195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5">
    <p:bg>
      <p:bgPr>
        <a:solidFill>
          <a:schemeClr val="accen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 flipH="1" rot="10800000">
            <a:off x="0" y="0"/>
            <a:ext cx="4533900" cy="5143500"/>
          </a:xfrm>
          <a:prstGeom prst="round1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485775" rotWithShape="0" algn="bl" dir="3960000" dist="133350">
              <a:srgbClr val="04062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615623" y="1860550"/>
            <a:ext cx="2887200" cy="17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615623" y="987868"/>
            <a:ext cx="3206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10800000">
            <a:off x="4529175" y="275"/>
            <a:ext cx="4643400" cy="5145900"/>
          </a:xfrm>
          <a:prstGeom prst="round1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200025" rotWithShape="0" algn="bl" dir="10500000" dist="104775">
              <a:schemeClr val="accent2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 rot="-242">
            <a:off x="5409675" y="1674115"/>
            <a:ext cx="426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 flipH="1">
            <a:off x="5409550" y="2522950"/>
            <a:ext cx="2316900" cy="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5409675" y="490212"/>
            <a:ext cx="1879800" cy="12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4">
    <p:bg>
      <p:bgPr>
        <a:solidFill>
          <a:schemeClr val="accent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ctrTitle"/>
          </p:nvPr>
        </p:nvSpPr>
        <p:spPr>
          <a:xfrm flipH="1">
            <a:off x="5566793" y="1855519"/>
            <a:ext cx="24708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18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8" name="Google Shape;118;p21"/>
          <p:cNvSpPr txBox="1"/>
          <p:nvPr>
            <p:ph idx="2" type="ctrTitle"/>
          </p:nvPr>
        </p:nvSpPr>
        <p:spPr>
          <a:xfrm flipH="1">
            <a:off x="1532363" y="1862611"/>
            <a:ext cx="20826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18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 flipH="1">
            <a:off x="5566801" y="3060364"/>
            <a:ext cx="2328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0" name="Google Shape;120;p21"/>
          <p:cNvSpPr txBox="1"/>
          <p:nvPr>
            <p:ph idx="3" type="subTitle"/>
          </p:nvPr>
        </p:nvSpPr>
        <p:spPr>
          <a:xfrm flipH="1">
            <a:off x="1532253" y="3060425"/>
            <a:ext cx="2328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1" name="Google Shape;121;p21"/>
          <p:cNvSpPr txBox="1"/>
          <p:nvPr>
            <p:ph idx="4" type="title"/>
          </p:nvPr>
        </p:nvSpPr>
        <p:spPr>
          <a:xfrm>
            <a:off x="610012" y="344703"/>
            <a:ext cx="70335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BIG_NUMBER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hasCustomPrompt="1" type="title"/>
          </p:nvPr>
        </p:nvSpPr>
        <p:spPr>
          <a:xfrm>
            <a:off x="6875950" y="2006225"/>
            <a:ext cx="10554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0" sz="2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4" name="Google Shape;124;p22"/>
          <p:cNvSpPr txBox="1"/>
          <p:nvPr>
            <p:ph idx="1" type="subTitle"/>
          </p:nvPr>
        </p:nvSpPr>
        <p:spPr>
          <a:xfrm flipH="1">
            <a:off x="6535900" y="3223725"/>
            <a:ext cx="17355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5" name="Google Shape;125;p22"/>
          <p:cNvSpPr txBox="1"/>
          <p:nvPr>
            <p:ph hasCustomPrompt="1" idx="2" type="title"/>
          </p:nvPr>
        </p:nvSpPr>
        <p:spPr>
          <a:xfrm>
            <a:off x="4457850" y="2087800"/>
            <a:ext cx="12000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0" sz="2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6" name="Google Shape;126;p22"/>
          <p:cNvSpPr txBox="1"/>
          <p:nvPr>
            <p:ph idx="3" type="subTitle"/>
          </p:nvPr>
        </p:nvSpPr>
        <p:spPr>
          <a:xfrm flipH="1">
            <a:off x="4298251" y="3223725"/>
            <a:ext cx="1519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7" name="Google Shape;127;p22"/>
          <p:cNvSpPr txBox="1"/>
          <p:nvPr>
            <p:ph idx="4" type="subTitle"/>
          </p:nvPr>
        </p:nvSpPr>
        <p:spPr>
          <a:xfrm flipH="1">
            <a:off x="6535900" y="2871650"/>
            <a:ext cx="1735500" cy="46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8" name="Google Shape;128;p22"/>
          <p:cNvSpPr txBox="1"/>
          <p:nvPr>
            <p:ph idx="5" type="subTitle"/>
          </p:nvPr>
        </p:nvSpPr>
        <p:spPr>
          <a:xfrm flipH="1">
            <a:off x="4298250" y="2797550"/>
            <a:ext cx="1519200" cy="54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9" name="Google Shape;129;p22"/>
          <p:cNvSpPr txBox="1"/>
          <p:nvPr>
            <p:ph idx="6" type="title"/>
          </p:nvPr>
        </p:nvSpPr>
        <p:spPr>
          <a:xfrm>
            <a:off x="2330874" y="344344"/>
            <a:ext cx="6195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">
  <p:cSld name="CUSTOM_15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idx="1" type="subTitle"/>
          </p:nvPr>
        </p:nvSpPr>
        <p:spPr>
          <a:xfrm flipH="1">
            <a:off x="5670300" y="3302175"/>
            <a:ext cx="19218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2" name="Google Shape;132;p23"/>
          <p:cNvSpPr txBox="1"/>
          <p:nvPr>
            <p:ph type="title"/>
          </p:nvPr>
        </p:nvSpPr>
        <p:spPr>
          <a:xfrm>
            <a:off x="2330874" y="344344"/>
            <a:ext cx="6195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13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1243174" y="1356825"/>
            <a:ext cx="3488700" cy="34164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aleway SemiBold"/>
              <a:buChar char="■"/>
              <a:defRPr sz="10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2" type="body"/>
          </p:nvPr>
        </p:nvSpPr>
        <p:spPr>
          <a:xfrm>
            <a:off x="4935299" y="1356825"/>
            <a:ext cx="3488700" cy="34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aleway SemiBold"/>
              <a:buChar char="■"/>
              <a:defRPr sz="10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type="title"/>
          </p:nvPr>
        </p:nvSpPr>
        <p:spPr>
          <a:xfrm>
            <a:off x="610012" y="344703"/>
            <a:ext cx="70335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ONLY_1_1_1">
    <p:bg>
      <p:bgPr>
        <a:solidFill>
          <a:schemeClr val="accen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 flipH="1" rot="10800000">
            <a:off x="-4225" y="0"/>
            <a:ext cx="4533900" cy="5143500"/>
          </a:xfrm>
          <a:prstGeom prst="round1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314325" rotWithShape="0" algn="bl" dir="4920000" dist="133350">
              <a:srgbClr val="040623">
                <a:alpha val="7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type="title"/>
          </p:nvPr>
        </p:nvSpPr>
        <p:spPr>
          <a:xfrm>
            <a:off x="621125" y="814975"/>
            <a:ext cx="3350700" cy="84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0" sz="6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0" name="Google Shape;140;p25"/>
          <p:cNvSpPr txBox="1"/>
          <p:nvPr>
            <p:ph idx="1" type="subTitle"/>
          </p:nvPr>
        </p:nvSpPr>
        <p:spPr>
          <a:xfrm>
            <a:off x="615225" y="1772950"/>
            <a:ext cx="3461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1" name="Google Shape;141;p25"/>
          <p:cNvSpPr txBox="1"/>
          <p:nvPr/>
        </p:nvSpPr>
        <p:spPr>
          <a:xfrm>
            <a:off x="634275" y="3735550"/>
            <a:ext cx="30615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, including icons by</a:t>
            </a:r>
            <a:r>
              <a:rPr lang="en" sz="1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, and infographics &amp; images by</a:t>
            </a:r>
            <a:r>
              <a:rPr lang="en" sz="1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">
    <p:bg>
      <p:bgPr>
        <a:solidFill>
          <a:schemeClr val="accen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2">
    <p:bg>
      <p:bgPr>
        <a:solidFill>
          <a:schemeClr val="accen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15225" y="1183800"/>
            <a:ext cx="7704000" cy="3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 SemiBold"/>
              <a:buAutoNum type="arabicPeriod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2330874" y="344344"/>
            <a:ext cx="6195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ctrTitle"/>
          </p:nvPr>
        </p:nvSpPr>
        <p:spPr>
          <a:xfrm flipH="1">
            <a:off x="5343246" y="1908261"/>
            <a:ext cx="1929300" cy="4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3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 flipH="1">
            <a:off x="5343250" y="2425950"/>
            <a:ext cx="25260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ctrTitle"/>
          </p:nvPr>
        </p:nvSpPr>
        <p:spPr>
          <a:xfrm flipH="1">
            <a:off x="1101008" y="1908261"/>
            <a:ext cx="2137800" cy="4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3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3" type="subTitle"/>
          </p:nvPr>
        </p:nvSpPr>
        <p:spPr>
          <a:xfrm flipH="1">
            <a:off x="1101101" y="2425950"/>
            <a:ext cx="25260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10012" y="344703"/>
            <a:ext cx="70335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 rot="10800000">
            <a:off x="5143575" y="0"/>
            <a:ext cx="3998400" cy="5143500"/>
          </a:xfrm>
          <a:prstGeom prst="round1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200025" rotWithShape="0" algn="bl" dir="10500000" dist="104775">
              <a:schemeClr val="accent2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7"/>
          <p:cNvSpPr txBox="1"/>
          <p:nvPr>
            <p:ph idx="1" type="subTitle"/>
          </p:nvPr>
        </p:nvSpPr>
        <p:spPr>
          <a:xfrm flipH="1">
            <a:off x="5838675" y="1763225"/>
            <a:ext cx="2690100" cy="18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4569073" y="918260"/>
            <a:ext cx="39597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/>
          <p:nvPr/>
        </p:nvSpPr>
        <p:spPr>
          <a:xfrm flipH="1" rot="10800000">
            <a:off x="0" y="-75"/>
            <a:ext cx="6934200" cy="4734000"/>
          </a:xfrm>
          <a:prstGeom prst="round1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200025" rotWithShape="0" algn="bl" dir="5760000" dist="104775">
              <a:srgbClr val="05062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8"/>
          <p:cNvSpPr txBox="1"/>
          <p:nvPr>
            <p:ph type="title"/>
          </p:nvPr>
        </p:nvSpPr>
        <p:spPr>
          <a:xfrm rot="-184">
            <a:off x="599725" y="753700"/>
            <a:ext cx="5616600" cy="252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b="0" sz="72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1069825" y="1042004"/>
            <a:ext cx="27498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1101000" y="200155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 flipH="1" rot="5400000">
            <a:off x="850300" y="1499400"/>
            <a:ext cx="2793900" cy="4494300"/>
          </a:xfrm>
          <a:prstGeom prst="round1Rect">
            <a:avLst>
              <a:gd fmla="val 41786" name="adj"/>
            </a:avLst>
          </a:prstGeom>
          <a:solidFill>
            <a:srgbClr val="FFFFFF"/>
          </a:solidFill>
          <a:ln>
            <a:noFill/>
          </a:ln>
          <a:effectLst>
            <a:outerShdw blurRad="342900" rotWithShape="0" algn="bl" dir="1020000" dist="142875">
              <a:schemeClr val="accent2">
                <a:alpha val="6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0"/>
          <p:cNvSpPr txBox="1"/>
          <p:nvPr>
            <p:ph type="ctrTitle"/>
          </p:nvPr>
        </p:nvSpPr>
        <p:spPr>
          <a:xfrm flipH="1">
            <a:off x="614161" y="4081600"/>
            <a:ext cx="36648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0"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 flipH="1" rot="-307">
            <a:off x="614161" y="2750350"/>
            <a:ext cx="3359100" cy="13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s.reactjs.org/" TargetMode="External"/><Relationship Id="rId4" Type="http://schemas.openxmlformats.org/officeDocument/2006/relationships/hyperlink" Target="https://formsubmit.c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ctrTitle"/>
          </p:nvPr>
        </p:nvSpPr>
        <p:spPr>
          <a:xfrm>
            <a:off x="399450" y="313400"/>
            <a:ext cx="3588300" cy="13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5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Dent</a:t>
            </a:r>
            <a:r>
              <a:rPr b="0" lang="en" sz="5500">
                <a:latin typeface="Montserrat SemiBold"/>
                <a:ea typeface="Montserrat SemiBold"/>
                <a:cs typeface="Montserrat SemiBold"/>
                <a:sym typeface="Montserrat SemiBold"/>
              </a:rPr>
              <a:t>al</a:t>
            </a:r>
            <a:r>
              <a:rPr b="0" lang="en" sz="55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b="0" lang="en" sz="5500">
                <a:latin typeface="Montserrat SemiBold"/>
                <a:ea typeface="Montserrat SemiBold"/>
                <a:cs typeface="Montserrat SemiBold"/>
                <a:sym typeface="Montserrat SemiBold"/>
              </a:rPr>
              <a:t>Group</a:t>
            </a:r>
            <a:endParaRPr b="0" sz="55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0" name="Google Shape;150;p29"/>
          <p:cNvSpPr txBox="1"/>
          <p:nvPr>
            <p:ph idx="1" type="subTitle"/>
          </p:nvPr>
        </p:nvSpPr>
        <p:spPr>
          <a:xfrm>
            <a:off x="399450" y="2088075"/>
            <a:ext cx="3588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</a:rPr>
              <a:t>2195821: Santiago Ayala </a:t>
            </a:r>
            <a:endParaRPr sz="17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</a:rPr>
              <a:t>2191233: Juan José Meléndez </a:t>
            </a:r>
            <a:endParaRPr sz="17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</a:rPr>
              <a:t>2167228: Miguel Sanabria</a:t>
            </a:r>
            <a:endParaRPr sz="1700">
              <a:solidFill>
                <a:schemeClr val="accent2"/>
              </a:solidFill>
            </a:endParaRPr>
          </a:p>
        </p:txBody>
      </p:sp>
      <p:sp>
        <p:nvSpPr>
          <p:cNvPr id="151" name="Google Shape;151;p29"/>
          <p:cNvSpPr/>
          <p:nvPr/>
        </p:nvSpPr>
        <p:spPr>
          <a:xfrm flipH="1">
            <a:off x="651900" y="1889950"/>
            <a:ext cx="508800" cy="5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/>
          <p:nvPr/>
        </p:nvSpPr>
        <p:spPr>
          <a:xfrm>
            <a:off x="2371449" y="1338950"/>
            <a:ext cx="624300" cy="56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  <a:effectLst>
            <a:outerShdw blurRad="142875" rotWithShape="0" algn="bl" dir="5400000" dist="47625">
              <a:schemeClr val="accent2">
                <a:alpha val="2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 txBox="1"/>
          <p:nvPr>
            <p:ph idx="15" type="title"/>
          </p:nvPr>
        </p:nvSpPr>
        <p:spPr>
          <a:xfrm>
            <a:off x="610012" y="344703"/>
            <a:ext cx="70335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 de Contenido</a:t>
            </a:r>
            <a:endParaRPr/>
          </a:p>
        </p:txBody>
      </p:sp>
      <p:sp>
        <p:nvSpPr>
          <p:cNvPr id="158" name="Google Shape;158;p30"/>
          <p:cNvSpPr txBox="1"/>
          <p:nvPr>
            <p:ph idx="5" type="subTitle"/>
          </p:nvPr>
        </p:nvSpPr>
        <p:spPr>
          <a:xfrm flipH="1">
            <a:off x="5269472" y="1853081"/>
            <a:ext cx="2382000" cy="56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Conclusión</a:t>
            </a:r>
            <a:endParaRPr/>
          </a:p>
        </p:txBody>
      </p:sp>
      <p:sp>
        <p:nvSpPr>
          <p:cNvPr id="159" name="Google Shape;159;p30"/>
          <p:cNvSpPr txBox="1"/>
          <p:nvPr>
            <p:ph idx="6" type="subTitle"/>
          </p:nvPr>
        </p:nvSpPr>
        <p:spPr>
          <a:xfrm flipH="1">
            <a:off x="1539022" y="3432301"/>
            <a:ext cx="2289000" cy="56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Propuesta</a:t>
            </a:r>
            <a:endParaRPr/>
          </a:p>
        </p:txBody>
      </p:sp>
      <p:sp>
        <p:nvSpPr>
          <p:cNvPr id="160" name="Google Shape;160;p30"/>
          <p:cNvSpPr txBox="1"/>
          <p:nvPr>
            <p:ph idx="4" type="subTitle"/>
          </p:nvPr>
        </p:nvSpPr>
        <p:spPr>
          <a:xfrm flipH="1">
            <a:off x="1330378" y="1853081"/>
            <a:ext cx="2706300" cy="56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161" name="Google Shape;161;p30"/>
          <p:cNvSpPr txBox="1"/>
          <p:nvPr>
            <p:ph idx="4294967295" type="title"/>
          </p:nvPr>
        </p:nvSpPr>
        <p:spPr>
          <a:xfrm>
            <a:off x="2300027" y="1446650"/>
            <a:ext cx="767100" cy="3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01</a:t>
            </a:r>
            <a:endParaRPr b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2" name="Google Shape;162;p30"/>
          <p:cNvSpPr txBox="1"/>
          <p:nvPr>
            <p:ph idx="13" type="subTitle"/>
          </p:nvPr>
        </p:nvSpPr>
        <p:spPr>
          <a:xfrm flipH="1">
            <a:off x="5269472" y="3432296"/>
            <a:ext cx="2382000" cy="56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Bibliografía </a:t>
            </a:r>
            <a:endParaRPr/>
          </a:p>
        </p:txBody>
      </p:sp>
      <p:sp>
        <p:nvSpPr>
          <p:cNvPr id="163" name="Google Shape;163;p30"/>
          <p:cNvSpPr/>
          <p:nvPr/>
        </p:nvSpPr>
        <p:spPr>
          <a:xfrm>
            <a:off x="6148324" y="1338950"/>
            <a:ext cx="624300" cy="56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  <a:effectLst>
            <a:outerShdw blurRad="142875" rotWithShape="0" algn="bl" dir="5400000" dist="47625">
              <a:schemeClr val="accent2">
                <a:alpha val="2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0"/>
          <p:cNvSpPr/>
          <p:nvPr/>
        </p:nvSpPr>
        <p:spPr>
          <a:xfrm flipH="1">
            <a:off x="720000" y="942975"/>
            <a:ext cx="508800" cy="5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0"/>
          <p:cNvSpPr/>
          <p:nvPr/>
        </p:nvSpPr>
        <p:spPr>
          <a:xfrm>
            <a:off x="2371449" y="2920125"/>
            <a:ext cx="624300" cy="56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  <a:effectLst>
            <a:outerShdw blurRad="142875" rotWithShape="0" algn="bl" dir="5400000" dist="47625">
              <a:schemeClr val="accent2">
                <a:alpha val="2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0"/>
          <p:cNvSpPr/>
          <p:nvPr/>
        </p:nvSpPr>
        <p:spPr>
          <a:xfrm>
            <a:off x="6148324" y="2920125"/>
            <a:ext cx="624300" cy="56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  <a:effectLst>
            <a:outerShdw blurRad="142875" rotWithShape="0" algn="bl" dir="5400000" dist="47625">
              <a:schemeClr val="accent2">
                <a:alpha val="2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0"/>
          <p:cNvSpPr txBox="1"/>
          <p:nvPr>
            <p:ph idx="8" type="title"/>
          </p:nvPr>
        </p:nvSpPr>
        <p:spPr>
          <a:xfrm>
            <a:off x="6148334" y="1446650"/>
            <a:ext cx="624300" cy="3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8" name="Google Shape;168;p30"/>
          <p:cNvSpPr txBox="1"/>
          <p:nvPr>
            <p:ph idx="7" type="title"/>
          </p:nvPr>
        </p:nvSpPr>
        <p:spPr>
          <a:xfrm>
            <a:off x="1994584" y="3059025"/>
            <a:ext cx="1377900" cy="2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69" name="Google Shape;169;p30"/>
          <p:cNvSpPr txBox="1"/>
          <p:nvPr>
            <p:ph idx="14" type="title"/>
          </p:nvPr>
        </p:nvSpPr>
        <p:spPr>
          <a:xfrm>
            <a:off x="5771532" y="3059025"/>
            <a:ext cx="1377900" cy="2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0" name="Google Shape;170;p30"/>
          <p:cNvSpPr/>
          <p:nvPr/>
        </p:nvSpPr>
        <p:spPr>
          <a:xfrm flipH="1">
            <a:off x="4317638" y="1662650"/>
            <a:ext cx="508800" cy="5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/>
          <p:nvPr/>
        </p:nvSpPr>
        <p:spPr>
          <a:xfrm flipH="1">
            <a:off x="4317638" y="3175875"/>
            <a:ext cx="508800" cy="5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1"/>
          <p:cNvPicPr preferRelativeResize="0"/>
          <p:nvPr/>
        </p:nvPicPr>
        <p:blipFill rotWithShape="1">
          <a:blip r:embed="rId3">
            <a:alphaModFix/>
          </a:blip>
          <a:srcRect b="0" l="-18384" r="10556" t="0"/>
          <a:stretch/>
        </p:blipFill>
        <p:spPr>
          <a:xfrm flipH="1">
            <a:off x="2" y="0"/>
            <a:ext cx="8324848" cy="5143499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6720000" dist="104775">
              <a:schemeClr val="accent2">
                <a:alpha val="36000"/>
              </a:schemeClr>
            </a:outerShdw>
          </a:effectLst>
        </p:spPr>
      </p:pic>
      <p:sp>
        <p:nvSpPr>
          <p:cNvPr id="177" name="Google Shape;177;p31"/>
          <p:cNvSpPr/>
          <p:nvPr/>
        </p:nvSpPr>
        <p:spPr>
          <a:xfrm rot="10800000">
            <a:off x="5145600" y="0"/>
            <a:ext cx="3998400" cy="5143500"/>
          </a:xfrm>
          <a:prstGeom prst="round1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200025" rotWithShape="0" algn="bl" dir="10500000" dist="104775">
              <a:schemeClr val="accent2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1"/>
          <p:cNvSpPr txBox="1"/>
          <p:nvPr>
            <p:ph idx="1" type="subTitle"/>
          </p:nvPr>
        </p:nvSpPr>
        <p:spPr>
          <a:xfrm flipH="1">
            <a:off x="5799750" y="1308600"/>
            <a:ext cx="2690100" cy="25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Desde la apertura de JB Dental Group, se han buscado múltiples alternativas que permitan mejorar la comercialización del establecimiento. Muchas de las alternativas incluyen volantes y tarjetas de referencia con datos básicos del lugar para poder acceder a él; sin embargo, con el avance constante de las nuevas tecnologías, se ha buscado la manera de innovar a través de ellas adaptándose al cambio, probando estrategias que impacten más en los clientes y ofrecerles facilidad en el momento de adquirir el servicio.</a:t>
            </a:r>
            <a:endParaRPr sz="900"/>
          </a:p>
        </p:txBody>
      </p:sp>
      <p:sp>
        <p:nvSpPr>
          <p:cNvPr id="179" name="Google Shape;179;p31"/>
          <p:cNvSpPr txBox="1"/>
          <p:nvPr>
            <p:ph type="title"/>
          </p:nvPr>
        </p:nvSpPr>
        <p:spPr>
          <a:xfrm>
            <a:off x="5058923" y="487185"/>
            <a:ext cx="39597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 rotWithShape="1">
          <a:blip r:embed="rId3">
            <a:alphaModFix/>
          </a:blip>
          <a:srcRect b="0" l="-9070" r="9070" t="0"/>
          <a:stretch/>
        </p:blipFill>
        <p:spPr>
          <a:xfrm>
            <a:off x="1702725" y="0"/>
            <a:ext cx="74412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2"/>
          <p:cNvSpPr/>
          <p:nvPr/>
        </p:nvSpPr>
        <p:spPr>
          <a:xfrm flipH="1" rot="10800000">
            <a:off x="0" y="0"/>
            <a:ext cx="4533900" cy="5143500"/>
          </a:xfrm>
          <a:prstGeom prst="round1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485775" rotWithShape="0" algn="bl" dir="3960000" dist="133350">
              <a:srgbClr val="04062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615625" y="1689600"/>
            <a:ext cx="3278100" cy="17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28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Sitio web mono-</a:t>
            </a:r>
            <a:r>
              <a:rPr lang="en" sz="1400"/>
              <a:t>página</a:t>
            </a:r>
            <a:r>
              <a:rPr lang="en" sz="1400"/>
              <a:t> simple y organizado.</a:t>
            </a:r>
            <a:endParaRPr sz="1400"/>
          </a:p>
          <a:p>
            <a:pPr indent="-203200" lvl="0" marL="228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Presentación de los diferentes servicios y promociones.</a:t>
            </a:r>
            <a:endParaRPr sz="1400"/>
          </a:p>
          <a:p>
            <a:pPr indent="-203200" lvl="0" marL="228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Imágenes del consultorio, de los servicios y del equipo.</a:t>
            </a:r>
            <a:endParaRPr sz="1400"/>
          </a:p>
          <a:p>
            <a:pPr indent="-203200" lvl="0" marL="228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Tener diferentes medios de ponerse en contacto con el negocio.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2"/>
          <p:cNvSpPr txBox="1"/>
          <p:nvPr>
            <p:ph type="title"/>
          </p:nvPr>
        </p:nvSpPr>
        <p:spPr>
          <a:xfrm>
            <a:off x="615623" y="987868"/>
            <a:ext cx="3206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Propuesta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/>
          <p:nvPr/>
        </p:nvSpPr>
        <p:spPr>
          <a:xfrm>
            <a:off x="4962250" y="1171650"/>
            <a:ext cx="3070800" cy="2762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371475" rotWithShape="0" algn="bl" dir="5400000" dist="257175">
              <a:srgbClr val="05072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3"/>
          <p:cNvSpPr/>
          <p:nvPr/>
        </p:nvSpPr>
        <p:spPr>
          <a:xfrm>
            <a:off x="720000" y="1171650"/>
            <a:ext cx="3070800" cy="2762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371475" rotWithShape="0" algn="bl" dir="5400000" dist="257175">
              <a:srgbClr val="05072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3"/>
          <p:cNvSpPr txBox="1"/>
          <p:nvPr>
            <p:ph idx="1" type="subTitle"/>
          </p:nvPr>
        </p:nvSpPr>
        <p:spPr>
          <a:xfrm flipH="1">
            <a:off x="5091400" y="1683425"/>
            <a:ext cx="2812500" cy="19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 </a:t>
            </a:r>
            <a:r>
              <a:rPr lang="en" sz="900">
                <a:solidFill>
                  <a:srgbClr val="000000"/>
                </a:solidFill>
              </a:rPr>
              <a:t>JB Dental Group es una organización que pretende ser un referente para seguir dentro del sector de la odontología; por la calidad de su trabajo y por el trato humano, por eso nos enfocamos en el trato preferencial a nuestros pacientes, para solucionar de la forma más satisfactoria los problemas de salud dental.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3"/>
              </a:solidFill>
            </a:endParaRPr>
          </a:p>
        </p:txBody>
      </p:sp>
      <p:sp>
        <p:nvSpPr>
          <p:cNvPr id="195" name="Google Shape;195;p33"/>
          <p:cNvSpPr txBox="1"/>
          <p:nvPr>
            <p:ph idx="3" type="subTitle"/>
          </p:nvPr>
        </p:nvSpPr>
        <p:spPr>
          <a:xfrm flipH="1">
            <a:off x="907050" y="1878875"/>
            <a:ext cx="2662200" cy="18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Satisfacer en forma integral las necesidades del cuidado de la salud oral de nuestros pacientes, mejorando continuamente la calidad de nuestros servicios y la experiencia en nuestro centro odontológico.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accent3"/>
              </a:solidFill>
            </a:endParaRPr>
          </a:p>
        </p:txBody>
      </p:sp>
      <p:sp>
        <p:nvSpPr>
          <p:cNvPr id="196" name="Google Shape;196;p33"/>
          <p:cNvSpPr txBox="1"/>
          <p:nvPr>
            <p:ph idx="2" type="ctrTitle"/>
          </p:nvPr>
        </p:nvSpPr>
        <p:spPr>
          <a:xfrm flipH="1">
            <a:off x="1186508" y="1396786"/>
            <a:ext cx="2137800" cy="4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Misión:</a:t>
            </a:r>
            <a:endParaRPr/>
          </a:p>
        </p:txBody>
      </p:sp>
      <p:sp>
        <p:nvSpPr>
          <p:cNvPr id="197" name="Google Shape;197;p33"/>
          <p:cNvSpPr txBox="1"/>
          <p:nvPr>
            <p:ph type="ctrTitle"/>
          </p:nvPr>
        </p:nvSpPr>
        <p:spPr>
          <a:xfrm flipH="1">
            <a:off x="5533000" y="1344575"/>
            <a:ext cx="1929300" cy="5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Visión:</a:t>
            </a:r>
            <a:endParaRPr/>
          </a:p>
        </p:txBody>
      </p:sp>
      <p:grpSp>
        <p:nvGrpSpPr>
          <p:cNvPr id="198" name="Google Shape;198;p33"/>
          <p:cNvGrpSpPr/>
          <p:nvPr/>
        </p:nvGrpSpPr>
        <p:grpSpPr>
          <a:xfrm>
            <a:off x="6331271" y="624144"/>
            <a:ext cx="332761" cy="234066"/>
            <a:chOff x="7989683" y="2350207"/>
            <a:chExt cx="332761" cy="234066"/>
          </a:xfrm>
        </p:grpSpPr>
        <p:sp>
          <p:nvSpPr>
            <p:cNvPr id="199" name="Google Shape;199;p33"/>
            <p:cNvSpPr/>
            <p:nvPr/>
          </p:nvSpPr>
          <p:spPr>
            <a:xfrm>
              <a:off x="8258902" y="2396188"/>
              <a:ext cx="29119" cy="22101"/>
            </a:xfrm>
            <a:custGeom>
              <a:rect b="b" l="l" r="r" t="t"/>
              <a:pathLst>
                <a:path extrusionOk="0" h="696" w="917">
                  <a:moveTo>
                    <a:pt x="165" y="0"/>
                  </a:moveTo>
                  <a:cubicBezTo>
                    <a:pt x="114" y="0"/>
                    <a:pt x="64" y="22"/>
                    <a:pt x="36" y="64"/>
                  </a:cubicBezTo>
                  <a:cubicBezTo>
                    <a:pt x="0" y="148"/>
                    <a:pt x="12" y="243"/>
                    <a:pt x="84" y="291"/>
                  </a:cubicBezTo>
                  <a:cubicBezTo>
                    <a:pt x="262" y="410"/>
                    <a:pt x="441" y="529"/>
                    <a:pt x="631" y="660"/>
                  </a:cubicBezTo>
                  <a:cubicBezTo>
                    <a:pt x="667" y="684"/>
                    <a:pt x="691" y="695"/>
                    <a:pt x="726" y="695"/>
                  </a:cubicBezTo>
                  <a:cubicBezTo>
                    <a:pt x="762" y="695"/>
                    <a:pt x="834" y="660"/>
                    <a:pt x="857" y="624"/>
                  </a:cubicBezTo>
                  <a:cubicBezTo>
                    <a:pt x="917" y="565"/>
                    <a:pt x="893" y="457"/>
                    <a:pt x="810" y="398"/>
                  </a:cubicBezTo>
                  <a:cubicBezTo>
                    <a:pt x="619" y="267"/>
                    <a:pt x="441" y="148"/>
                    <a:pt x="262" y="29"/>
                  </a:cubicBezTo>
                  <a:cubicBezTo>
                    <a:pt x="234" y="10"/>
                    <a:pt x="199" y="0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3"/>
            <p:cNvSpPr/>
            <p:nvPr/>
          </p:nvSpPr>
          <p:spPr>
            <a:xfrm>
              <a:off x="8051320" y="2350207"/>
              <a:ext cx="194753" cy="49919"/>
            </a:xfrm>
            <a:custGeom>
              <a:rect b="b" l="l" r="r" t="t"/>
              <a:pathLst>
                <a:path extrusionOk="0" h="1572" w="6133">
                  <a:moveTo>
                    <a:pt x="3299" y="0"/>
                  </a:moveTo>
                  <a:cubicBezTo>
                    <a:pt x="2501" y="0"/>
                    <a:pt x="1441" y="417"/>
                    <a:pt x="108" y="1274"/>
                  </a:cubicBezTo>
                  <a:cubicBezTo>
                    <a:pt x="24" y="1322"/>
                    <a:pt x="1" y="1429"/>
                    <a:pt x="60" y="1501"/>
                  </a:cubicBezTo>
                  <a:cubicBezTo>
                    <a:pt x="84" y="1548"/>
                    <a:pt x="144" y="1572"/>
                    <a:pt x="191" y="1572"/>
                  </a:cubicBezTo>
                  <a:cubicBezTo>
                    <a:pt x="227" y="1572"/>
                    <a:pt x="251" y="1560"/>
                    <a:pt x="286" y="1548"/>
                  </a:cubicBezTo>
                  <a:cubicBezTo>
                    <a:pt x="1572" y="727"/>
                    <a:pt x="2560" y="322"/>
                    <a:pt x="3299" y="322"/>
                  </a:cubicBezTo>
                  <a:cubicBezTo>
                    <a:pt x="3954" y="322"/>
                    <a:pt x="4787" y="643"/>
                    <a:pt x="5859" y="1262"/>
                  </a:cubicBezTo>
                  <a:cubicBezTo>
                    <a:pt x="5885" y="1277"/>
                    <a:pt x="5912" y="1284"/>
                    <a:pt x="5939" y="1284"/>
                  </a:cubicBezTo>
                  <a:cubicBezTo>
                    <a:pt x="5997" y="1284"/>
                    <a:pt x="6052" y="1252"/>
                    <a:pt x="6085" y="1203"/>
                  </a:cubicBezTo>
                  <a:cubicBezTo>
                    <a:pt x="6132" y="1131"/>
                    <a:pt x="6097" y="1024"/>
                    <a:pt x="6025" y="977"/>
                  </a:cubicBezTo>
                  <a:cubicBezTo>
                    <a:pt x="4906" y="322"/>
                    <a:pt x="4013" y="0"/>
                    <a:pt x="3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3"/>
            <p:cNvSpPr/>
            <p:nvPr/>
          </p:nvSpPr>
          <p:spPr>
            <a:xfrm>
              <a:off x="7989683" y="2378183"/>
              <a:ext cx="332761" cy="206090"/>
            </a:xfrm>
            <a:custGeom>
              <a:rect b="b" l="l" r="r" t="t"/>
              <a:pathLst>
                <a:path extrusionOk="0" h="6490" w="10479">
                  <a:moveTo>
                    <a:pt x="5240" y="334"/>
                  </a:moveTo>
                  <a:cubicBezTo>
                    <a:pt x="6597" y="334"/>
                    <a:pt x="9276" y="2453"/>
                    <a:pt x="10086" y="3096"/>
                  </a:cubicBezTo>
                  <a:cubicBezTo>
                    <a:pt x="10121" y="3132"/>
                    <a:pt x="10157" y="3179"/>
                    <a:pt x="10157" y="3239"/>
                  </a:cubicBezTo>
                  <a:cubicBezTo>
                    <a:pt x="10157" y="3298"/>
                    <a:pt x="10121" y="3346"/>
                    <a:pt x="10086" y="3394"/>
                  </a:cubicBezTo>
                  <a:cubicBezTo>
                    <a:pt x="9288" y="4025"/>
                    <a:pt x="6597" y="6144"/>
                    <a:pt x="5240" y="6144"/>
                  </a:cubicBezTo>
                  <a:cubicBezTo>
                    <a:pt x="3894" y="6144"/>
                    <a:pt x="1215" y="4025"/>
                    <a:pt x="406" y="3394"/>
                  </a:cubicBezTo>
                  <a:cubicBezTo>
                    <a:pt x="358" y="3346"/>
                    <a:pt x="334" y="3298"/>
                    <a:pt x="334" y="3239"/>
                  </a:cubicBezTo>
                  <a:cubicBezTo>
                    <a:pt x="334" y="3179"/>
                    <a:pt x="358" y="3120"/>
                    <a:pt x="406" y="3096"/>
                  </a:cubicBezTo>
                  <a:cubicBezTo>
                    <a:pt x="1192" y="2453"/>
                    <a:pt x="3894" y="334"/>
                    <a:pt x="5240" y="334"/>
                  </a:cubicBezTo>
                  <a:close/>
                  <a:moveTo>
                    <a:pt x="5240" y="0"/>
                  </a:moveTo>
                  <a:cubicBezTo>
                    <a:pt x="3811" y="0"/>
                    <a:pt x="1239" y="1977"/>
                    <a:pt x="191" y="2822"/>
                  </a:cubicBezTo>
                  <a:cubicBezTo>
                    <a:pt x="84" y="2929"/>
                    <a:pt x="1" y="3072"/>
                    <a:pt x="1" y="3239"/>
                  </a:cubicBezTo>
                  <a:cubicBezTo>
                    <a:pt x="1" y="3406"/>
                    <a:pt x="84" y="3548"/>
                    <a:pt x="191" y="3656"/>
                  </a:cubicBezTo>
                  <a:cubicBezTo>
                    <a:pt x="1239" y="4501"/>
                    <a:pt x="3811" y="6489"/>
                    <a:pt x="5240" y="6489"/>
                  </a:cubicBezTo>
                  <a:cubicBezTo>
                    <a:pt x="6657" y="6489"/>
                    <a:pt x="9252" y="4501"/>
                    <a:pt x="10288" y="3656"/>
                  </a:cubicBezTo>
                  <a:cubicBezTo>
                    <a:pt x="10407" y="3548"/>
                    <a:pt x="10478" y="3406"/>
                    <a:pt x="10478" y="3239"/>
                  </a:cubicBezTo>
                  <a:cubicBezTo>
                    <a:pt x="10478" y="3072"/>
                    <a:pt x="10407" y="2929"/>
                    <a:pt x="10288" y="2822"/>
                  </a:cubicBezTo>
                  <a:cubicBezTo>
                    <a:pt x="9252" y="1977"/>
                    <a:pt x="6668" y="0"/>
                    <a:pt x="5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8081201" y="2405746"/>
              <a:ext cx="151598" cy="149884"/>
            </a:xfrm>
            <a:custGeom>
              <a:rect b="b" l="l" r="r" t="t"/>
              <a:pathLst>
                <a:path extrusionOk="0" h="4720" w="4774">
                  <a:moveTo>
                    <a:pt x="2351" y="1"/>
                  </a:moveTo>
                  <a:cubicBezTo>
                    <a:pt x="2329" y="1"/>
                    <a:pt x="2308" y="1"/>
                    <a:pt x="2286" y="2"/>
                  </a:cubicBezTo>
                  <a:cubicBezTo>
                    <a:pt x="1048" y="49"/>
                    <a:pt x="36" y="1049"/>
                    <a:pt x="12" y="2288"/>
                  </a:cubicBezTo>
                  <a:cubicBezTo>
                    <a:pt x="0" y="2907"/>
                    <a:pt x="203" y="3478"/>
                    <a:pt x="572" y="3907"/>
                  </a:cubicBezTo>
                  <a:cubicBezTo>
                    <a:pt x="602" y="3943"/>
                    <a:pt x="646" y="3960"/>
                    <a:pt x="691" y="3960"/>
                  </a:cubicBezTo>
                  <a:cubicBezTo>
                    <a:pt x="735" y="3960"/>
                    <a:pt x="780" y="3943"/>
                    <a:pt x="810" y="3907"/>
                  </a:cubicBezTo>
                  <a:cubicBezTo>
                    <a:pt x="869" y="3847"/>
                    <a:pt x="869" y="3740"/>
                    <a:pt x="810" y="3681"/>
                  </a:cubicBezTo>
                  <a:cubicBezTo>
                    <a:pt x="488" y="3312"/>
                    <a:pt x="310" y="2800"/>
                    <a:pt x="322" y="2264"/>
                  </a:cubicBezTo>
                  <a:cubicBezTo>
                    <a:pt x="369" y="1228"/>
                    <a:pt x="1215" y="383"/>
                    <a:pt x="2262" y="335"/>
                  </a:cubicBezTo>
                  <a:cubicBezTo>
                    <a:pt x="2297" y="333"/>
                    <a:pt x="2332" y="332"/>
                    <a:pt x="2366" y="332"/>
                  </a:cubicBezTo>
                  <a:cubicBezTo>
                    <a:pt x="3487" y="332"/>
                    <a:pt x="4416" y="1263"/>
                    <a:pt x="4382" y="2407"/>
                  </a:cubicBezTo>
                  <a:cubicBezTo>
                    <a:pt x="4370" y="3478"/>
                    <a:pt x="3489" y="4347"/>
                    <a:pt x="2417" y="4395"/>
                  </a:cubicBezTo>
                  <a:cubicBezTo>
                    <a:pt x="2394" y="4396"/>
                    <a:pt x="2371" y="4396"/>
                    <a:pt x="2348" y="4396"/>
                  </a:cubicBezTo>
                  <a:cubicBezTo>
                    <a:pt x="2003" y="4396"/>
                    <a:pt x="1671" y="4313"/>
                    <a:pt x="1381" y="4157"/>
                  </a:cubicBezTo>
                  <a:cubicBezTo>
                    <a:pt x="1355" y="4141"/>
                    <a:pt x="1323" y="4132"/>
                    <a:pt x="1290" y="4132"/>
                  </a:cubicBezTo>
                  <a:cubicBezTo>
                    <a:pt x="1248" y="4132"/>
                    <a:pt x="1206" y="4147"/>
                    <a:pt x="1179" y="4181"/>
                  </a:cubicBezTo>
                  <a:cubicBezTo>
                    <a:pt x="1108" y="4264"/>
                    <a:pt x="1119" y="4395"/>
                    <a:pt x="1227" y="4443"/>
                  </a:cubicBezTo>
                  <a:cubicBezTo>
                    <a:pt x="1540" y="4615"/>
                    <a:pt x="1902" y="4720"/>
                    <a:pt x="2287" y="4720"/>
                  </a:cubicBezTo>
                  <a:cubicBezTo>
                    <a:pt x="2326" y="4720"/>
                    <a:pt x="2366" y="4719"/>
                    <a:pt x="2405" y="4716"/>
                  </a:cubicBezTo>
                  <a:cubicBezTo>
                    <a:pt x="3655" y="4693"/>
                    <a:pt x="4679" y="3681"/>
                    <a:pt x="4715" y="2442"/>
                  </a:cubicBezTo>
                  <a:cubicBezTo>
                    <a:pt x="4774" y="1095"/>
                    <a:pt x="3690" y="1"/>
                    <a:pt x="23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3"/>
            <p:cNvSpPr/>
            <p:nvPr/>
          </p:nvSpPr>
          <p:spPr>
            <a:xfrm>
              <a:off x="8115973" y="2440550"/>
              <a:ext cx="80562" cy="80213"/>
            </a:xfrm>
            <a:custGeom>
              <a:rect b="b" l="l" r="r" t="t"/>
              <a:pathLst>
                <a:path extrusionOk="0" h="2526" w="2537">
                  <a:moveTo>
                    <a:pt x="1263" y="1"/>
                  </a:moveTo>
                  <a:cubicBezTo>
                    <a:pt x="572" y="1"/>
                    <a:pt x="1" y="561"/>
                    <a:pt x="1" y="1263"/>
                  </a:cubicBezTo>
                  <a:cubicBezTo>
                    <a:pt x="1" y="1965"/>
                    <a:pt x="572" y="2525"/>
                    <a:pt x="1263" y="2525"/>
                  </a:cubicBezTo>
                  <a:cubicBezTo>
                    <a:pt x="1965" y="2525"/>
                    <a:pt x="2537" y="1965"/>
                    <a:pt x="2537" y="1263"/>
                  </a:cubicBezTo>
                  <a:cubicBezTo>
                    <a:pt x="2537" y="1168"/>
                    <a:pt x="2453" y="1096"/>
                    <a:pt x="2370" y="1096"/>
                  </a:cubicBezTo>
                  <a:cubicBezTo>
                    <a:pt x="2275" y="1096"/>
                    <a:pt x="2203" y="1168"/>
                    <a:pt x="2203" y="1263"/>
                  </a:cubicBezTo>
                  <a:cubicBezTo>
                    <a:pt x="2203" y="1787"/>
                    <a:pt x="1787" y="2204"/>
                    <a:pt x="1263" y="2204"/>
                  </a:cubicBezTo>
                  <a:cubicBezTo>
                    <a:pt x="751" y="2204"/>
                    <a:pt x="334" y="1787"/>
                    <a:pt x="334" y="1263"/>
                  </a:cubicBezTo>
                  <a:cubicBezTo>
                    <a:pt x="334" y="739"/>
                    <a:pt x="751" y="322"/>
                    <a:pt x="1263" y="322"/>
                  </a:cubicBezTo>
                  <a:cubicBezTo>
                    <a:pt x="1358" y="322"/>
                    <a:pt x="1429" y="251"/>
                    <a:pt x="1429" y="156"/>
                  </a:cubicBezTo>
                  <a:cubicBezTo>
                    <a:pt x="1429" y="72"/>
                    <a:pt x="1358" y="1"/>
                    <a:pt x="1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3"/>
            <p:cNvSpPr/>
            <p:nvPr/>
          </p:nvSpPr>
          <p:spPr>
            <a:xfrm>
              <a:off x="8164749" y="2447377"/>
              <a:ext cx="24610" cy="24610"/>
            </a:xfrm>
            <a:custGeom>
              <a:rect b="b" l="l" r="r" t="t"/>
              <a:pathLst>
                <a:path extrusionOk="0" h="775" w="775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608" y="0"/>
                    <a:pt x="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33"/>
          <p:cNvGrpSpPr/>
          <p:nvPr/>
        </p:nvGrpSpPr>
        <p:grpSpPr>
          <a:xfrm>
            <a:off x="1983965" y="526177"/>
            <a:ext cx="371883" cy="365691"/>
            <a:chOff x="860940" y="2746477"/>
            <a:chExt cx="371883" cy="365691"/>
          </a:xfrm>
        </p:grpSpPr>
        <p:sp>
          <p:nvSpPr>
            <p:cNvPr id="206" name="Google Shape;206;p33"/>
            <p:cNvSpPr/>
            <p:nvPr/>
          </p:nvSpPr>
          <p:spPr>
            <a:xfrm>
              <a:off x="908191" y="3026302"/>
              <a:ext cx="30294" cy="28961"/>
            </a:xfrm>
            <a:custGeom>
              <a:rect b="b" l="l" r="r" t="t"/>
              <a:pathLst>
                <a:path extrusionOk="0" h="912" w="954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3"/>
            <p:cNvSpPr/>
            <p:nvPr/>
          </p:nvSpPr>
          <p:spPr>
            <a:xfrm>
              <a:off x="943757" y="3061836"/>
              <a:ext cx="30263" cy="28961"/>
            </a:xfrm>
            <a:custGeom>
              <a:rect b="b" l="l" r="r" t="t"/>
              <a:pathLst>
                <a:path extrusionOk="0" h="912" w="953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3"/>
            <p:cNvSpPr/>
            <p:nvPr/>
          </p:nvSpPr>
          <p:spPr>
            <a:xfrm>
              <a:off x="926355" y="3044085"/>
              <a:ext cx="29881" cy="28579"/>
            </a:xfrm>
            <a:custGeom>
              <a:rect b="b" l="l" r="r" t="t"/>
              <a:pathLst>
                <a:path extrusionOk="0" h="900" w="941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3"/>
            <p:cNvSpPr/>
            <p:nvPr/>
          </p:nvSpPr>
          <p:spPr>
            <a:xfrm>
              <a:off x="860940" y="2746477"/>
              <a:ext cx="371883" cy="365691"/>
            </a:xfrm>
            <a:custGeom>
              <a:rect b="b" l="l" r="r" t="t"/>
              <a:pathLst>
                <a:path extrusionOk="0" h="11516" w="11711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3"/>
            <p:cNvSpPr/>
            <p:nvPr/>
          </p:nvSpPr>
          <p:spPr>
            <a:xfrm>
              <a:off x="1070396" y="2832057"/>
              <a:ext cx="90406" cy="69035"/>
            </a:xfrm>
            <a:custGeom>
              <a:rect b="b" l="l" r="r" t="t"/>
              <a:pathLst>
                <a:path extrusionOk="0" h="2174" w="2847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415775" y="1203300"/>
            <a:ext cx="37290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-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Realizamos un aplicativo web con los requisitos que nos exigió la dueña de la página, el diseño de acuerdo a la marca y la documentación que nos brindó React para mejorar la experiencia de usuario.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-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aplicación tiene el objetivo de atraer más clientes, por esa razón en la interfaz gráfica le pusimos letreros con colores representativos de la marca y títulos llamativos. En un futuro tendrá diferentes actualizaciones que le permitan al usuario informarse sobre los tratamientos y los descuentos que estén en existencia. 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4"/>
          <p:cNvSpPr txBox="1"/>
          <p:nvPr>
            <p:ph type="title"/>
          </p:nvPr>
        </p:nvSpPr>
        <p:spPr>
          <a:xfrm>
            <a:off x="677073" y="387793"/>
            <a:ext cx="3206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1421224" y="393319"/>
            <a:ext cx="6195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Bibliografía:</a:t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613475" y="1368125"/>
            <a:ext cx="7810500" cy="3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-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Entrepreneur en Español. (2017, March 17). ¿Por qué tu negocio debe tener una página web? Retrieved November 16, 2021, from Entrepreneur website: https://www.entrepreneur.com/article/290800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-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React (2021).  — Una biblioteca de JavaScript para construir interfaces de usuario. Retrieved November 16, 2021, from Reactjs.org website: </a:t>
            </a:r>
            <a:r>
              <a:rPr lang="en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https://es.reactjs.org/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-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FormSubmit (2021).  — Formulario de plataforma backend para desarrolladores.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Retrieved November 16, 2021, from formsubmit.co website: </a:t>
            </a:r>
            <a:r>
              <a:rPr lang="en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https://formsubmit.co/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ntal Center by Slidesgo">
  <a:themeElements>
    <a:clrScheme name="Simple Light">
      <a:dk1>
        <a:srgbClr val="0D0F41"/>
      </a:dk1>
      <a:lt1>
        <a:srgbClr val="FFFFFF"/>
      </a:lt1>
      <a:dk2>
        <a:srgbClr val="595959"/>
      </a:dk2>
      <a:lt2>
        <a:srgbClr val="FFF2EA"/>
      </a:lt2>
      <a:accent1>
        <a:srgbClr val="E5205E"/>
      </a:accent1>
      <a:accent2>
        <a:srgbClr val="1A1C49"/>
      </a:accent2>
      <a:accent3>
        <a:srgbClr val="292C73"/>
      </a:accent3>
      <a:accent4>
        <a:srgbClr val="E5205E"/>
      </a:accent4>
      <a:accent5>
        <a:srgbClr val="1A1C49"/>
      </a:accent5>
      <a:accent6>
        <a:srgbClr val="292C73"/>
      </a:accent6>
      <a:hlink>
        <a:srgbClr val="0D0F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