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8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4691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5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7.png"/><Relationship Id="rId3" Type="http://schemas.openxmlformats.org/officeDocument/2006/relationships/image" Target="../media/image06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gif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github.com/twigphp/Twig" TargetMode="Externa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odby/csv" TargetMode="External"/><Relationship Id="rId3" Type="http://schemas.openxmlformats.org/officeDocument/2006/relationships/hyperlink" Target="https://github.com/ramsey/uuid" TargetMode="External"/><Relationship Id="rId6" Type="http://schemas.openxmlformats.org/officeDocument/2006/relationships/hyperlink" Target="https://github.com/mikey179/vfsStream" TargetMode="External"/><Relationship Id="rId5" Type="http://schemas.openxmlformats.org/officeDocument/2006/relationships/hyperlink" Target="https://github.com/sebastianbergmann/phpun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Generador de Páginas de Aterrizaje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Proyecto final DAM</a:t>
            </a:r>
          </a:p>
          <a:p>
            <a:pPr>
              <a:spcBef>
                <a:spcPts val="0"/>
              </a:spcBef>
              <a:buNone/>
            </a:pPr>
            <a:r>
              <a:rPr lang="es"/>
              <a:t>Miguel Ángel Durán González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Tecnologías en la capa de presentación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s"/>
              <a:t>AngularJS + Jquery para el panel de administración.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s"/>
              <a:t>Twig para mostrar landings.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Utilidades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 sz="2400"/>
              <a:t>Travis Ci (Integración continua)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 sz="2400"/>
              <a:t>Composer (Gestión de dependencias)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 sz="2400"/>
              <a:t>Vagrant (VM, Entorno de desarrollo reproducible)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 sz="2400"/>
              <a:t>Git (Versionado de código)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 sz="2400"/>
              <a:t>Gulp (Automatización de tareas)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 sz="2400"/>
              <a:t>Bower (Gestión de dependencias)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 sz="2400"/>
              <a:t>SASS (Preprocesador css)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 sz="2400"/>
              <a:t>Mysql Workbench (Administración de la bd)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 sz="2400"/>
              <a:t>Trello (Gestión de tareas)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 sz="2400"/>
              <a:t>GitHub (Hosting GIT y tracking de bugs / features)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Travis CI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Sistema de integración continua.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Permite ejecutar los tests en diferentes entornos.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En este caso testear para varias versiones de php.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1900"/>
            <a:ext cx="9144001" cy="519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Composer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Gestor de dependencias para php.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Mantiene las versiones de las dependencias en un estado conocido.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Permite obtener código de cualquier fuente (Git, Mercurial, etc).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Nos ayuda a crear componentes reutilizables.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50" y="638450"/>
            <a:ext cx="8681699" cy="55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Vagrant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Permite crear entornos de desarrollo reproducibles.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A partir de un Vagrantfile configuramos la mv, de modo que todos los desarrolladores trabajen con el mismo entorno.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Se puede usar para hacer deployment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087" y="1122387"/>
            <a:ext cx="6993824" cy="461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Gulp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Permite automatizar tareas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Funciona sobre node.js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Live Reload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Compilación de archivos SASS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Minificación de archivos Javascript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51" y="1179437"/>
            <a:ext cx="8087699" cy="44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Objetivos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Abstraer al usuario de tecnicismos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Definir guías para el usuario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Bower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Gestor de dependencias para código frontend.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87" y="2706800"/>
            <a:ext cx="561022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Angular JS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Directivas: Marcadores en el código html que nos permiten manipular el dom.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Controladores: Se les inyecta un ‘scope’ que nos permite manipular el modelo de datos.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Data binding: Nos proporciona una forma sencilla de modificar los datos del modelo.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Servicios: Piezas de código reutilizables que son proporcionadas mediante inyección de dependencias.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Y mucho mas.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Retos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Tiempo de respuesta al subir imágenes.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es" sz="2400"/>
              <a:t>Problema</a:t>
            </a:r>
            <a:r>
              <a:rPr lang="es" sz="2400"/>
              <a:t>: El cliente tiene que esperar a que las imágenes se redimensionen.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es" sz="2400"/>
              <a:t>Solución</a:t>
            </a:r>
            <a:r>
              <a:rPr lang="es" sz="2400"/>
              <a:t>: Pasar a un modelo asíncrono lanzando un segundo proceso.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es" sz="2400"/>
              <a:t>Resultado</a:t>
            </a:r>
            <a:r>
              <a:rPr lang="es" sz="2400"/>
              <a:t>: De +30s de tiempo de respuesta a ~1s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450" y="1464475"/>
            <a:ext cx="3279625" cy="39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975" y="1464475"/>
            <a:ext cx="3279624" cy="480799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1402150" y="638600"/>
            <a:ext cx="2845799" cy="68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s" sz="2400"/>
              <a:t>Modelo Síncrono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5216675" y="631975"/>
            <a:ext cx="3279599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s" sz="2400"/>
              <a:t>Modelo Asíncrono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Conclusiones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 sz="2400"/>
              <a:t>Realizar TDD es de gran ayuda a la hora de encontrar bugs.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 sz="2400"/>
              <a:t>Realizar TDD nos permite automatizar pruebas que luego podemos usar en sistemas de integración continua.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 sz="2400"/>
              <a:t>Aprender un framework y desarrollar un producto al mismo tiempo son conceptos incompatibles.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Funcionalidades / Descripción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Captura los datos de una forma estricta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Trata la información antes de mostrarla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Genera una página de aterrizaje a partir de una plantilla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Arquitectura de la app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s"/>
              <a:t>3 capas (MVC)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Capa de datos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Capa de negocio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Capa de presentación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s"/>
              <a:t>Api RESTFUL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s"/>
              <a:t>HTML Estático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075" y="3573850"/>
            <a:ext cx="42862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325" y="804862"/>
            <a:ext cx="3943350" cy="52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Proceso de desarrollo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5719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s"/>
              <a:t>TDD (Test Driven Development)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"/>
              <a:t>Captura de requisitos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"/>
              <a:t>Definición de los criterios de aceptación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"/>
              <a:t>Escritura de tests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"/>
              <a:t>Implementación de la funcionalidad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Tecnologías usadas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Capa de datos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s"/>
              <a:t>Mysql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Capa de negocio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s"/>
              <a:t>PHP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Capa de presentación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s"/>
              <a:t>PHP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s"/>
              <a:t>AngularJS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s"/>
              <a:t>Jquery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s"/>
              <a:t>HTML - CSS / SASS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Tecnologías en la capa de negocio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PHP: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s"/>
              <a:t>Slim como router para la api rest y para servir las landings estáticas. </a:t>
            </a:r>
            <a:r>
              <a:rPr lang="es" sz="1800"/>
              <a:t>https://github.com/slimphp/Slim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s"/>
              <a:t>Twig para renderizar las landings en el servidor. </a:t>
            </a:r>
            <a:r>
              <a:rPr lang="es" sz="1800" u="sng">
                <a:solidFill>
                  <a:schemeClr val="hlink"/>
                </a:solidFill>
                <a:hlinkClick r:id="rId3"/>
              </a:rPr>
              <a:t>https://github.com/twigphp/Twig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Otras librerías usadas (PHP)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2400"/>
              <a:t>Rhumsaa\Uuid</a:t>
            </a:r>
            <a:r>
              <a:rPr lang="es" sz="2400"/>
              <a:t>: Generador de uuid’s para los objetos de la app.</a:t>
            </a:r>
            <a:r>
              <a:rPr lang="es" sz="1800">
                <a:solidFill>
                  <a:srgbClr val="666666"/>
                </a:solidFill>
              </a:rPr>
              <a:t> </a:t>
            </a:r>
            <a:r>
              <a:rPr lang="es" sz="1800" u="sng">
                <a:solidFill>
                  <a:schemeClr val="hlink"/>
                </a:solidFill>
                <a:hlinkClick r:id="rId3"/>
              </a:rPr>
              <a:t>https://github.com/ramsey/uuid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" sz="2400">
                <a:solidFill>
                  <a:srgbClr val="000000"/>
                </a:solidFill>
              </a:rPr>
              <a:t>goodby/csv</a:t>
            </a:r>
            <a:r>
              <a:rPr lang="es" sz="2400">
                <a:solidFill>
                  <a:srgbClr val="000000"/>
                </a:solidFill>
              </a:rPr>
              <a:t>: Para obtener los formularios completados como csv’s. </a:t>
            </a:r>
            <a:r>
              <a:rPr lang="es" sz="1800" u="sng">
                <a:solidFill>
                  <a:schemeClr val="hlink"/>
                </a:solidFill>
                <a:hlinkClick r:id="rId4"/>
              </a:rPr>
              <a:t>https://github.com/goodby/csv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" sz="2400">
                <a:solidFill>
                  <a:srgbClr val="000000"/>
                </a:solidFill>
              </a:rPr>
              <a:t>Image Magick:</a:t>
            </a:r>
            <a:r>
              <a:rPr lang="es" sz="2400">
                <a:solidFill>
                  <a:srgbClr val="000000"/>
                </a:solidFill>
              </a:rPr>
              <a:t> Para tratar imágenes (redimensionar y comprimir)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" sz="2400">
                <a:solidFill>
                  <a:srgbClr val="000000"/>
                </a:solidFill>
              </a:rPr>
              <a:t>phpunit/phpunit</a:t>
            </a:r>
            <a:r>
              <a:rPr lang="es" sz="2400">
                <a:solidFill>
                  <a:srgbClr val="000000"/>
                </a:solidFill>
              </a:rPr>
              <a:t>: Framework para realizar tests unitarios en php. </a:t>
            </a:r>
            <a:r>
              <a:rPr lang="es" sz="1800" u="sng">
                <a:solidFill>
                  <a:schemeClr val="hlink"/>
                </a:solidFill>
                <a:hlinkClick r:id="rId5"/>
              </a:rPr>
              <a:t>https://github.com/sebastianbergmann/phpunit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" sz="2400">
                <a:solidFill>
                  <a:srgbClr val="000000"/>
                </a:solidFill>
              </a:rPr>
              <a:t>mikey179/vfsStream</a:t>
            </a:r>
            <a:r>
              <a:rPr lang="es" sz="2400">
                <a:solidFill>
                  <a:srgbClr val="000000"/>
                </a:solidFill>
              </a:rPr>
              <a:t>: Generador de sistemas de archivos virtuales para hacer tests. (manejo del sistema de archivos) </a:t>
            </a:r>
            <a:r>
              <a:rPr lang="es" sz="1800" u="sng">
                <a:solidFill>
                  <a:schemeClr val="hlink"/>
                </a:solidFill>
                <a:hlinkClick r:id="rId6"/>
              </a:rPr>
              <a:t>https://github.com/mikey179/vfsStream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