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65366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Font typeface="Satisfy"/>
              <a:defRPr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40385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48200" y="1658990"/>
            <a:ext cx="40385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Shape 31"/>
          <p:cNvGrpSpPr/>
          <p:nvPr/>
        </p:nvGrpSpPr>
        <p:grpSpPr>
          <a:xfrm>
            <a:off x="-6264" y="4933386"/>
            <a:ext cx="9150267" cy="3100650"/>
            <a:chOff x="-6264" y="4933386"/>
            <a:chExt cx="9150267" cy="3100650"/>
          </a:xfrm>
        </p:grpSpPr>
        <p:sp>
          <p:nvSpPr>
            <p:cNvPr id="32" name="Shape 32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320" indent="-181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marL="640080" indent="-186690" algn="l" rtl="0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marL="1005839" indent="-191769" algn="l" rtl="0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marL="1371600" indent="-205739" algn="l" rtl="0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marL="1645920" indent="-204470" algn="l" rtl="0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marL="1965960" indent="-210820" algn="l" rtl="0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marL="2240280" indent="-205739" algn="l" rtl="0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marL="2514600" indent="-213360" algn="l" rtl="0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marL="2834640" indent="-203200" algn="l" rtl="0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6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ttp://yxnely.wix.com/pwa1-portfolio" TargetMode="External"/><Relationship Id="rId4" Type="http://schemas.openxmlformats.org/officeDocument/2006/relationships/hyperlink" Target="http://yxnely.wix.com/pwa1-portfolio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6634" y="2401650"/>
            <a:ext cx="4944000" cy="20936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3705475" y="1614675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71150" y="1611323"/>
            <a:ext cx="7831199" cy="424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Wix - Will be used to host your site (the host we use for all of our sites).</a:t>
            </a:r>
          </a:p>
          <a:p>
            <a:pPr marL="274320" marR="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Github - Will be used for all backups.</a:t>
            </a:r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Back-ups are done after every change.</a:t>
            </a:r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FrontTech will log where they left off when project is handed over to another worker.</a:t>
            </a:r>
          </a:p>
          <a:p>
            <a:pPr marL="274320" marR="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Portfolios:</a:t>
            </a:r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http://wadeness23.wix.com/pwa1-portfolio</a:t>
            </a:r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http://yxnely.wix.com/pwa1-portfolio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67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Hosting and Backup</a:t>
            </a:r>
          </a:p>
        </p:txBody>
      </p:sp>
      <p:cxnSp>
        <p:nvCxnSpPr>
          <p:cNvPr id="135" name="Shape 135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34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❖"/>
            </a:pPr>
            <a:r>
              <a:rPr lang="en-US" sz="2400">
                <a:solidFill>
                  <a:srgbClr val="000000"/>
                </a:solidFill>
                <a:latin typeface="Playball"/>
                <a:ea typeface="Playball"/>
                <a:cs typeface="Playball"/>
                <a:sym typeface="Playball"/>
              </a:rPr>
              <a:t>“Couldn’t have finished in time for the grand opening of my store if it weren’t for FrontTech. They really helped me finish a last minute project that also had quality.”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-Jessica Roark (Simply Serenity Spa, Owner).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❖"/>
            </a:pPr>
            <a:r>
              <a:rPr lang="en-US" sz="2400">
                <a:solidFill>
                  <a:srgbClr val="000000"/>
                </a:solidFill>
                <a:latin typeface="Playball"/>
                <a:ea typeface="Playball"/>
                <a:cs typeface="Playball"/>
                <a:sym typeface="Playball"/>
              </a:rPr>
              <a:t>“We can always count on FrontTech to deliver clean, appealing designs.”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-James Monroy (Apple, Head Designer).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❖"/>
            </a:pPr>
            <a:r>
              <a:rPr lang="en-US" sz="2400">
                <a:solidFill>
                  <a:srgbClr val="000000"/>
                </a:solidFill>
                <a:latin typeface="Playball"/>
                <a:ea typeface="Playball"/>
                <a:cs typeface="Playball"/>
                <a:sym typeface="Playball"/>
              </a:rPr>
              <a:t>“We had a problem with the checkout on our site, FrontTech helped solve that problem and with liability!”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-Carrie Gregg (Amazon, Head Designer).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49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Testimonies</a:t>
            </a:r>
          </a:p>
        </p:txBody>
      </p:sp>
      <p:cxnSp>
        <p:nvCxnSpPr>
          <p:cNvPr id="145" name="Shape 145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36250" y="2222650"/>
            <a:ext cx="6294299" cy="164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CEO - Rashaad Swanson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VP - Yanely Ramirez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Members</a:t>
            </a:r>
          </a:p>
        </p:txBody>
      </p:sp>
      <p:cxnSp>
        <p:nvCxnSpPr>
          <p:cNvPr id="54" name="Shape 54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315925" y="1983300"/>
            <a:ext cx="6124799" cy="289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“To provide the highest quality web services at rates you can afford.”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Mission Statement</a:t>
            </a:r>
          </a:p>
        </p:txBody>
      </p:sp>
      <p:cxnSp>
        <p:nvCxnSpPr>
          <p:cNvPr id="64" name="Shape 64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68625" y="2408250"/>
            <a:ext cx="7814100" cy="28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7211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Headquarters: Orlando, FL</a:t>
            </a:r>
          </a:p>
          <a:p>
            <a:pPr marL="274320" marR="0" lvl="0" indent="-372110" rtl="0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Established: 2009</a:t>
            </a:r>
          </a:p>
          <a:p>
            <a:pPr marL="274320" marR="0" lvl="0" indent="-372110" rtl="0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Locations: Dubai,  London, Paris, Rome, Rio</a:t>
            </a:r>
          </a:p>
          <a:p>
            <a:pPr marL="274320" marR="0" lvl="0" indent="-372110" rtl="0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Employees: 10,000+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325262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 i="0" u="none" strike="noStrike" cap="none" baseline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About us</a:t>
            </a:r>
          </a:p>
        </p:txBody>
      </p:sp>
      <p:cxnSp>
        <p:nvCxnSpPr>
          <p:cNvPr id="74" name="Shape 74"/>
          <p:cNvCxnSpPr/>
          <p:nvPr/>
        </p:nvCxnSpPr>
        <p:spPr>
          <a:xfrm rot="10800000" flipH="1">
            <a:off x="457225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24425" y="1911275"/>
            <a:ext cx="8229600" cy="35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HTML</a:t>
            </a:r>
          </a:p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JavaScript</a:t>
            </a:r>
          </a:p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CSS</a:t>
            </a:r>
          </a:p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Photoshop</a:t>
            </a:r>
          </a:p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Maintenance 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 i="0" u="none" strike="noStrike" cap="none" baseline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Services</a:t>
            </a:r>
          </a:p>
        </p:txBody>
      </p:sp>
      <p:cxnSp>
        <p:nvCxnSpPr>
          <p:cNvPr id="84" name="Shape 84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825" y="1456875"/>
            <a:ext cx="3499424" cy="491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8225" y="142050"/>
            <a:ext cx="1583133" cy="65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0" y="0"/>
            <a:ext cx="6533999" cy="141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900" b="1">
                <a:latin typeface="Quicksand"/>
                <a:ea typeface="Quicksand"/>
                <a:cs typeface="Quicksand"/>
                <a:sym typeface="Quicksand"/>
              </a:rPr>
              <a:t>Flowchart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66925" y="1943250"/>
            <a:ext cx="8115599" cy="3645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213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2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$50/hour*</a:t>
            </a:r>
          </a:p>
          <a:p>
            <a:pPr marL="274320" marR="0" lvl="0" indent="-3213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2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When you sign up for three projects, you get the third one for 10% off.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Example: 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1st project = $2,500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2nd project = $3,400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3rd project = $3,000 - 10% = $2,700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Grand Total Price: $8,600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* After 2nd revision of contract we have to charge by hour regardless of your budget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43921"/>
            <a:ext cx="8229600" cy="89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 i="0" u="none" strike="noStrike" cap="none" baseline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Prices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 i="0" u="none" strike="noStrike" cap="none" baseline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Clients</a:t>
            </a:r>
          </a:p>
        </p:txBody>
      </p:sp>
      <p:cxnSp>
        <p:nvCxnSpPr>
          <p:cNvPr id="110" name="Shape 110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t="40897" b="43968"/>
          <a:stretch/>
        </p:blipFill>
        <p:spPr>
          <a:xfrm>
            <a:off x="497725" y="3720700"/>
            <a:ext cx="6200114" cy="93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281575" y="4794425"/>
            <a:ext cx="4875900" cy="7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B6D7A8"/>
                </a:solidFill>
                <a:latin typeface="Playball"/>
                <a:ea typeface="Playball"/>
                <a:cs typeface="Playball"/>
                <a:sym typeface="Playball"/>
              </a:rPr>
              <a:t>Simply Serenity Spa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5">
            <a:alphaModFix/>
          </a:blip>
          <a:srcRect l="7221" t="24148" r="6705" b="36269"/>
          <a:stretch/>
        </p:blipFill>
        <p:spPr>
          <a:xfrm>
            <a:off x="301175" y="1913425"/>
            <a:ext cx="2980400" cy="10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5025" y="1824637"/>
            <a:ext cx="3209004" cy="1205425"/>
          </a:xfrm>
          <a:prstGeom prst="rect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9512" y="1600350"/>
            <a:ext cx="1427575" cy="171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60875" y="1920497"/>
            <a:ext cx="8229600" cy="3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Money - Invest wisely</a:t>
            </a:r>
          </a:p>
          <a:p>
            <a:pPr marL="74295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➢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Outsourcing helps keep prices low and allows us to have representatives and tech help 24/7.</a:t>
            </a:r>
          </a:p>
          <a:p>
            <a:pPr marL="274320" marR="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Low employee turnover</a:t>
            </a:r>
          </a:p>
          <a:p>
            <a:pPr marL="274320" marR="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Forbes: Top 100 best places to work for.</a:t>
            </a:r>
          </a:p>
          <a:p>
            <a:pPr marL="274320" marR="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Specializing helps focus better on what you want.</a:t>
            </a:r>
          </a:p>
          <a:p>
            <a:pPr marL="274320" marR="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Work ethic: ADDIO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Why choose us?</a:t>
            </a:r>
          </a:p>
        </p:txBody>
      </p:sp>
      <p:cxnSp>
        <p:nvCxnSpPr>
          <p:cNvPr id="125" name="Shape 125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Macintosh PowerPoint</Application>
  <PresentationFormat>On-screen Show (4:3)</PresentationFormat>
  <Paragraphs>60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</vt:lpstr>
      <vt:lpstr>PowerPoint Presentation</vt:lpstr>
      <vt:lpstr>Members</vt:lpstr>
      <vt:lpstr>Mission Statement</vt:lpstr>
      <vt:lpstr>About us</vt:lpstr>
      <vt:lpstr>Services</vt:lpstr>
      <vt:lpstr>PowerPoint Presentation</vt:lpstr>
      <vt:lpstr>Prices</vt:lpstr>
      <vt:lpstr>Clients</vt:lpstr>
      <vt:lpstr>Why choose us?</vt:lpstr>
      <vt:lpstr>Hosting and Backup</vt:lpstr>
      <vt:lpstr>Testimonies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Rashaad Swanson</cp:lastModifiedBy>
  <cp:revision>1</cp:revision>
  <dcterms:modified xsi:type="dcterms:W3CDTF">2015-01-14T02:23:57Z</dcterms:modified>
</cp:coreProperties>
</file>