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k442H_R5iMk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Rashaad Swanson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8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need an image?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better ways…</a:t>
            </a:r>
          </a:p>
          <a:p>
            <a:r>
              <a:rPr lang="en-US" dirty="0" smtClean="0"/>
              <a:t>Use CSS3 effects(gradients, shadows</a:t>
            </a:r>
            <a:r>
              <a:rPr lang="en-US" smtClean="0"/>
              <a:t>, etc.)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Use web fonts</a:t>
            </a:r>
          </a:p>
        </p:txBody>
      </p:sp>
    </p:spTree>
    <p:extLst>
      <p:ext uri="{BB962C8B-B14F-4D97-AF65-F5344CB8AC3E}">
        <p14:creationId xmlns:p14="http://schemas.microsoft.com/office/powerpoint/2010/main" val="227303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Raster vs.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Raster images-each pixel with an rectangular grid </a:t>
            </a:r>
          </a:p>
          <a:p>
            <a:r>
              <a:rPr lang="en-US" dirty="0" smtClean="0"/>
              <a:t>Vector images: uses lines, points, and polygons to represent image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8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Raster image</a:t>
            </a:r>
          </a:p>
          <a:p>
            <a:r>
              <a:rPr lang="en-US" dirty="0" smtClean="0"/>
              <a:t>Vector image</a:t>
            </a:r>
            <a:endParaRPr lang="en-US" dirty="0"/>
          </a:p>
        </p:txBody>
      </p:sp>
      <p:pic>
        <p:nvPicPr>
          <p:cNvPr id="4" name="Picture 3" descr="Screen Shot 2015-09-14 at 6.13.54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366" y="2490455"/>
            <a:ext cx="5326422" cy="384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7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Vector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Vector Images (SVG)-XML- based image format for two-dimensional graphics.</a:t>
            </a:r>
          </a:p>
          <a:p>
            <a:r>
              <a:rPr lang="en-US" dirty="0" smtClean="0"/>
              <a:t>SVG files should be minimized</a:t>
            </a:r>
          </a:p>
          <a:p>
            <a:r>
              <a:rPr lang="en-US" dirty="0" smtClean="0"/>
              <a:t>SVG files could be compress with GZIP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8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Raster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Raster image is a grid of solid pixels </a:t>
            </a:r>
          </a:p>
          <a:p>
            <a:r>
              <a:rPr lang="en-US" dirty="0" smtClean="0"/>
              <a:t>Each pixel encodes color and transparency information </a:t>
            </a:r>
          </a:p>
          <a:p>
            <a:r>
              <a:rPr lang="en-US" dirty="0" smtClean="0"/>
              <a:t>What do image compressors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2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appear in Google Search Results…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</a:t>
            </a:r>
            <a:r>
              <a:rPr lang="en-US" dirty="0" smtClean="0">
                <a:hlinkClick r:id="rId2"/>
              </a:rPr>
              <a:t>k442H_R5iMk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the right image format</a:t>
            </a:r>
            <a:endParaRPr lang="en-US" dirty="0"/>
          </a:p>
        </p:txBody>
      </p:sp>
      <p:pic>
        <p:nvPicPr>
          <p:cNvPr id="6" name="Content Placeholder 5" descr="Screen Shot 2015-09-14 at 7.02.21 P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13" r="-13413"/>
          <a:stretch>
            <a:fillRect/>
          </a:stretch>
        </p:blipFill>
        <p:spPr>
          <a:xfrm>
            <a:off x="739775" y="2770188"/>
            <a:ext cx="7662863" cy="3267075"/>
          </a:xfrm>
        </p:spPr>
      </p:pic>
    </p:spTree>
    <p:extLst>
      <p:ext uri="{BB962C8B-B14F-4D97-AF65-F5344CB8AC3E}">
        <p14:creationId xmlns:p14="http://schemas.microsoft.com/office/powerpoint/2010/main" val="213710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for your time and your patience but most importantly your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54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65</TotalTime>
  <Words>156</Words>
  <Application>Microsoft Macintosh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Genesis</vt:lpstr>
      <vt:lpstr>Image Optimization</vt:lpstr>
      <vt:lpstr>Do you need an image?</vt:lpstr>
      <vt:lpstr>  Raster vs. Vector</vt:lpstr>
      <vt:lpstr>Pros and Cons</vt:lpstr>
      <vt:lpstr>Optimizing Vector Images</vt:lpstr>
      <vt:lpstr>Optimizing Raster Images</vt:lpstr>
      <vt:lpstr>How to appear in Google Search Results…</vt:lpstr>
      <vt:lpstr>Selecting the right image format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Optimization</dc:title>
  <dc:creator>Rashaad Swanson</dc:creator>
  <cp:lastModifiedBy>Rashaad Swanson</cp:lastModifiedBy>
  <cp:revision>6</cp:revision>
  <dcterms:created xsi:type="dcterms:W3CDTF">2015-09-14T22:08:30Z</dcterms:created>
  <dcterms:modified xsi:type="dcterms:W3CDTF">2015-09-14T23:28:29Z</dcterms:modified>
</cp:coreProperties>
</file>