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88B-F25D-04A0-C84D-1C9C4D8FA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9545-4FCC-F7B1-ABAE-00361811C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0CD7-8C66-C82E-C0F1-3FAF1D5B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05A4-3E69-EEDE-EEED-0CD8311B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EA29-24C5-1229-A68F-54CEAE0A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625E-3D87-26BA-41E1-AACD6A11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1C2D0-A9B7-E8D7-17EC-3126A01D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484E-BEBF-FBFA-233A-E34E0FE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F9F3-851C-011B-5D12-228DB0A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221A-CA03-F8DF-1CCC-D47D190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70C4B-AE25-2396-F231-B6C5C7ADE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3DF5-325C-9AED-A7A6-B22CC0EE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E9FC-F1CF-22E1-DB2F-FE56BEC5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FD43-CD84-007B-A7BB-9D1A4A6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578F-D83B-C539-7C45-33EBEA91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2D8B-8F23-A769-19BB-55959FD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85DC-E591-FE4C-7C53-53D267A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B4AF-5FE8-D999-04ED-7027A0DA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247D-CBBE-09FC-9524-B42B0DF3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2F12-BD76-D5A3-1353-73F0E49D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9926-AA73-108E-147B-53471836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D6BC-5CE6-8ABB-97F4-4057E61C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2C3A-96D0-2F7E-95BC-E01EFE14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EF51-AA7A-FB00-51C8-441856D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C220-FEAE-7AD5-5AC2-59FD86C2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0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9504-5D19-25ED-223C-B4D8D66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BB41-7BD2-8A42-7476-E476754C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A669-D367-A584-88A3-9AD99807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5D9D-0837-746A-A44D-8214E0BF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6F0B-63E7-2D98-B824-9D704AE2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8F0F-2591-40F8-41E5-21499B4C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2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1BEF-0405-207C-7A80-42B69BA3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4A18-737A-7487-16C3-FFB1E9CF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74E21-07A1-0334-3EC9-95CDA4A6D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D451D-906A-833B-2DA1-4C480B11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542CE-FC59-A87E-FF5D-93914D8A9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DBDC-7E3A-CA6C-F93B-AFF21E6D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077A4-FACF-B1AE-67E5-4A2046D0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F4E24-DE95-7DE0-3C9E-7164C1D4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9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F384-6E34-9E56-CA8A-14659E9F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9C334-A49F-4925-8B39-31117D73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2E62B-3AFB-607A-8148-4EA0424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BAC14-C567-CC14-6FB6-1EA6C6AB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CC1C0-A246-FE4B-1197-2FF1A1D9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464A7-3C00-DFE1-C347-7CBCDA33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472D5-A998-68BF-9FE3-8BD689A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3372-8114-980D-F0B1-7B521E25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2D34-A7AC-C372-2029-9648E7E6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DB71D-EE53-92B8-6356-BBEC354D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2BB31-B06C-F6BD-9EFC-6436D433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F8A7-1EB6-8DC8-6A24-7691C0BF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4195-1715-C53B-0159-EC0C5CF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0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11D-DD5B-6001-FB1F-6A845A38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B01D-B690-4606-ADBC-CC934D47C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D406B-02DF-1B8F-2613-B5328C3B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F27B3-2790-E074-1AF5-47CCA022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30760-7C34-9F40-09CD-B717D77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EDF17-85D2-6E9F-49CB-85260B99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4F8E-0EC1-7D9E-778E-41A5007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AF09-CFD3-527C-83E2-80C1FA2D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D5A8-3CED-1DA5-5546-111A806EC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759E-36F2-45EF-823F-72F48DF37599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F863-01E4-9A3D-F445-35CAFD3C4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0AB5-4DE6-A498-2A27-E108AE03C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80B9-F63A-4C55-9CD0-3B3BBF32F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C3C-01CA-F6F3-5CEF-9D5D37058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 changed this </a:t>
            </a:r>
            <a:r>
              <a:rPr lang="en-IN"/>
              <a:t>filess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B679C-20CD-F028-F717-F41AD8D39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 changed this filess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changed this file</dc:title>
  <dc:creator>prashant laxman</dc:creator>
  <cp:lastModifiedBy>prashant laxman</cp:lastModifiedBy>
  <cp:revision>2</cp:revision>
  <dcterms:created xsi:type="dcterms:W3CDTF">2023-04-22T12:00:08Z</dcterms:created>
  <dcterms:modified xsi:type="dcterms:W3CDTF">2023-04-22T12:00:22Z</dcterms:modified>
</cp:coreProperties>
</file>