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5B83-2D8C-4F8D-BFD0-3683A1DF745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CB20-27B6-453E-BA37-88A26614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8" y="18169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CS359-Assignment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Writing </a:t>
            </a:r>
            <a:r>
              <a:rPr lang="en-US" dirty="0"/>
              <a:t>Wireshark filter expressions for packet capture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823" y="447247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Dr. Rajiv Misra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/>
              <a:t>Wireshark </a:t>
            </a:r>
            <a:r>
              <a:rPr lang="en-US" sz="3200" dirty="0" smtClean="0"/>
              <a:t>is a free and open-source packet analyzer.</a:t>
            </a:r>
          </a:p>
          <a:p>
            <a:pPr algn="just"/>
            <a:r>
              <a:rPr lang="en-US" sz="3200" dirty="0" smtClean="0"/>
              <a:t> It is used for network troubleshooting, analysis, software and communications protocol development, and education.</a:t>
            </a:r>
          </a:p>
          <a:p>
            <a:r>
              <a:rPr lang="en-US" dirty="0"/>
              <a:t>Two types of filter expressions are used </a:t>
            </a:r>
            <a:r>
              <a:rPr lang="en-US" dirty="0" smtClean="0"/>
              <a:t>in </a:t>
            </a:r>
            <a:r>
              <a:rPr lang="en-US" dirty="0" err="1" smtClean="0"/>
              <a:t>wireshark</a:t>
            </a:r>
            <a:endParaRPr lang="en-US" dirty="0" smtClean="0"/>
          </a:p>
          <a:p>
            <a:pPr lvl="1"/>
            <a:r>
              <a:rPr lang="en-US" dirty="0" smtClean="0"/>
              <a:t>Capture filter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filter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33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54" y="154427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Capture all TCP traffic to/from Facebook, during the time when you log in to your </a:t>
            </a:r>
            <a:r>
              <a:rPr lang="en-US" dirty="0" smtClean="0"/>
              <a:t>Facebook account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Capture </a:t>
            </a:r>
            <a:r>
              <a:rPr lang="en-US" dirty="0"/>
              <a:t>all HTTP traffic to/from Facebook, when you log in to your Facebook </a:t>
            </a:r>
            <a:r>
              <a:rPr lang="en-US" dirty="0" smtClean="0"/>
              <a:t>account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Find </a:t>
            </a:r>
            <a:r>
              <a:rPr lang="en-US" dirty="0"/>
              <a:t>a popular YouTube video and play it while capturing all traffic to/from YouTube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dirty="0">
                <a:solidFill>
                  <a:srgbClr val="000000"/>
                </a:solidFill>
              </a:rPr>
              <a:t>a DISPLAY filter expression to count all TCP packets (captured under item #1) </a:t>
            </a:r>
            <a:r>
              <a:rPr lang="en-US" dirty="0" smtClean="0">
                <a:solidFill>
                  <a:srgbClr val="000000"/>
                </a:solidFill>
              </a:rPr>
              <a:t>that have </a:t>
            </a:r>
            <a:r>
              <a:rPr lang="en-US" dirty="0">
                <a:solidFill>
                  <a:srgbClr val="000000"/>
                </a:solidFill>
              </a:rPr>
              <a:t>the flags SYN, PSH, and RST set. Show the fraction of packets that had each flag </a:t>
            </a:r>
            <a:r>
              <a:rPr lang="en-US" dirty="0" smtClean="0">
                <a:solidFill>
                  <a:srgbClr val="000000"/>
                </a:solidFill>
              </a:rPr>
              <a:t>set.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dirty="0">
                <a:solidFill>
                  <a:srgbClr val="000000"/>
                </a:solidFill>
              </a:rPr>
              <a:t>a DISPLAY filter expression to separate the packets sent by </a:t>
            </a:r>
            <a:r>
              <a:rPr lang="en-US" dirty="0" smtClean="0">
                <a:solidFill>
                  <a:srgbClr val="000000"/>
                </a:solidFill>
              </a:rPr>
              <a:t>your computer vs. received from </a:t>
            </a:r>
            <a:r>
              <a:rPr lang="en-US" dirty="0">
                <a:solidFill>
                  <a:srgbClr val="000000"/>
                </a:solidFill>
              </a:rPr>
              <a:t>Facebook and YouTube in items #2 and #</a:t>
            </a:r>
            <a:r>
              <a:rPr lang="en-US" dirty="0" smtClean="0">
                <a:solidFill>
                  <a:srgbClr val="000000"/>
                </a:solidFill>
              </a:rPr>
              <a:t>3 above</a:t>
            </a:r>
            <a:r>
              <a:rPr lang="en-US" dirty="0">
                <a:solidFill>
                  <a:srgbClr val="000000"/>
                </a:solidFill>
              </a:rPr>
              <a:t>. Show the fractions for each type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 of sniffing TCP </a:t>
            </a:r>
            <a:r>
              <a:rPr lang="en-US" sz="4800" dirty="0" smtClean="0"/>
              <a:t>packets from </a:t>
            </a:r>
            <a:r>
              <a:rPr lang="en-US" sz="4800" dirty="0" smtClean="0"/>
              <a:t>logged in Facebook account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5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Capture all TCP traffic to/from Facebook, during the time when you log in to your Facebook account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Facebook </a:t>
            </a:r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b="1" dirty="0" smtClean="0"/>
              <a:t>31.13.86.8 </a:t>
            </a:r>
            <a:r>
              <a:rPr lang="en-US" dirty="0" smtClean="0"/>
              <a:t>(generally, check for using- ping </a:t>
            </a:r>
            <a:r>
              <a:rPr lang="en-US" dirty="0" err="1" smtClean="0"/>
              <a:t>ip</a:t>
            </a:r>
            <a:r>
              <a:rPr lang="en-US" dirty="0" smtClean="0"/>
              <a:t>-address)</a:t>
            </a:r>
            <a:endParaRPr lang="en-US" b="1" dirty="0" smtClean="0"/>
          </a:p>
          <a:p>
            <a:r>
              <a:rPr lang="en-US" dirty="0" smtClean="0"/>
              <a:t>User </a:t>
            </a:r>
            <a:r>
              <a:rPr lang="en-US" dirty="0" err="1"/>
              <a:t>ip</a:t>
            </a:r>
            <a:r>
              <a:rPr lang="en-US" dirty="0"/>
              <a:t> =</a:t>
            </a:r>
            <a:r>
              <a:rPr lang="en-US" b="1" dirty="0" smtClean="0"/>
              <a:t>10.110.161.147 </a:t>
            </a:r>
            <a:r>
              <a:rPr lang="en-US" dirty="0" smtClean="0"/>
              <a:t>(check yours)</a:t>
            </a:r>
            <a:endParaRPr lang="en-US" b="1" dirty="0" smtClean="0"/>
          </a:p>
          <a:p>
            <a:r>
              <a:rPr lang="en-US" dirty="0" smtClean="0"/>
              <a:t>Capture </a:t>
            </a:r>
            <a:r>
              <a:rPr lang="en-US" dirty="0"/>
              <a:t>Filter: </a:t>
            </a:r>
            <a:r>
              <a:rPr lang="en-US" b="1" dirty="0" err="1"/>
              <a:t>tcp</a:t>
            </a:r>
            <a:r>
              <a:rPr lang="en-US" b="1" dirty="0"/>
              <a:t> and host </a:t>
            </a:r>
            <a:r>
              <a:rPr lang="en-US" b="1" dirty="0" smtClean="0"/>
              <a:t>31.13.86.8</a:t>
            </a:r>
          </a:p>
          <a:p>
            <a:r>
              <a:rPr lang="en-US" dirty="0" smtClean="0"/>
              <a:t>Packets </a:t>
            </a:r>
            <a:r>
              <a:rPr lang="en-US" dirty="0"/>
              <a:t>Captured: </a:t>
            </a:r>
            <a:r>
              <a:rPr lang="en-US" b="1" dirty="0"/>
              <a:t>643 over 25 </a:t>
            </a:r>
            <a:r>
              <a:rPr lang="en-US" b="1" dirty="0" smtClean="0"/>
              <a:t>seconds</a:t>
            </a:r>
          </a:p>
          <a:p>
            <a:r>
              <a:rPr lang="en-US" dirty="0" smtClean="0"/>
              <a:t>Packets </a:t>
            </a:r>
            <a:r>
              <a:rPr lang="en-US" dirty="0"/>
              <a:t>sent to </a:t>
            </a:r>
            <a:r>
              <a:rPr lang="en-US" dirty="0" err="1"/>
              <a:t>facebook</a:t>
            </a:r>
            <a:r>
              <a:rPr lang="en-US" dirty="0"/>
              <a:t>: </a:t>
            </a:r>
            <a:r>
              <a:rPr lang="en-US" b="1" dirty="0" smtClean="0"/>
              <a:t>252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ip.dst</a:t>
            </a:r>
            <a:r>
              <a:rPr lang="en-US" b="1" dirty="0"/>
              <a:t>==</a:t>
            </a:r>
            <a:r>
              <a:rPr lang="en-US" b="1" dirty="0" smtClean="0"/>
              <a:t>31.13.86.8</a:t>
            </a:r>
          </a:p>
          <a:p>
            <a:r>
              <a:rPr lang="en-US" dirty="0" smtClean="0"/>
              <a:t>Packets </a:t>
            </a:r>
            <a:r>
              <a:rPr lang="en-US" dirty="0"/>
              <a:t>received from </a:t>
            </a:r>
            <a:r>
              <a:rPr lang="en-US" dirty="0" smtClean="0"/>
              <a:t>facebook:</a:t>
            </a:r>
            <a:r>
              <a:rPr lang="en-US" b="1" dirty="0" smtClean="0"/>
              <a:t>391</a:t>
            </a:r>
          </a:p>
          <a:p>
            <a:r>
              <a:rPr lang="en-US" dirty="0" smtClean="0"/>
              <a:t>Display Filter: </a:t>
            </a:r>
            <a:r>
              <a:rPr lang="en-US" b="1" dirty="0" err="1" smtClean="0"/>
              <a:t>ip.dst</a:t>
            </a:r>
            <a:r>
              <a:rPr lang="en-US" b="1" dirty="0"/>
              <a:t>==10.110.161.147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Capture all TCP traffic to/from Facebook, during the time when you log in to your Facebook account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SYN </a:t>
            </a:r>
            <a:r>
              <a:rPr lang="en-US" b="1" dirty="0" smtClean="0"/>
              <a:t>Flag: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SYN flag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tcp.flags.syn</a:t>
            </a:r>
            <a:r>
              <a:rPr lang="en-US" b="1" dirty="0"/>
              <a:t>==1 , </a:t>
            </a:r>
            <a:r>
              <a:rPr lang="en-US" dirty="0"/>
              <a:t>Packets: </a:t>
            </a:r>
            <a:r>
              <a:rPr lang="en-US" b="1" dirty="0" smtClean="0"/>
              <a:t>5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SYN flag not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tcp.flags.syn</a:t>
            </a:r>
            <a:r>
              <a:rPr lang="en-US" b="1" dirty="0"/>
              <a:t>==0 , </a:t>
            </a:r>
            <a:r>
              <a:rPr lang="en-US" dirty="0"/>
              <a:t>Packets: </a:t>
            </a:r>
            <a:r>
              <a:rPr lang="en-US" b="1" dirty="0" smtClean="0"/>
              <a:t>638</a:t>
            </a:r>
          </a:p>
          <a:p>
            <a:r>
              <a:rPr lang="en-US" dirty="0" smtClean="0"/>
              <a:t>Number </a:t>
            </a:r>
            <a:r>
              <a:rPr lang="en-US" dirty="0"/>
              <a:t>of packets with SYN set &amp; sent to </a:t>
            </a:r>
            <a:r>
              <a:rPr lang="en-US" dirty="0" smtClean="0"/>
              <a:t>host:</a:t>
            </a:r>
          </a:p>
          <a:p>
            <a:r>
              <a:rPr lang="en-US" dirty="0" smtClean="0"/>
              <a:t>Display </a:t>
            </a:r>
            <a:r>
              <a:rPr lang="en-US" dirty="0"/>
              <a:t>filter :</a:t>
            </a:r>
            <a:r>
              <a:rPr lang="en-US" b="1" dirty="0" err="1"/>
              <a:t>tcp.flags.syn</a:t>
            </a:r>
            <a:r>
              <a:rPr lang="en-US" b="1" dirty="0"/>
              <a:t>==1 &amp;&amp; </a:t>
            </a:r>
            <a:r>
              <a:rPr lang="en-US" b="1" dirty="0" err="1"/>
              <a:t>ip.dst</a:t>
            </a:r>
            <a:r>
              <a:rPr lang="en-US" b="1" dirty="0"/>
              <a:t>==10.110.161.147 </a:t>
            </a:r>
            <a:r>
              <a:rPr lang="en-US" b="1" dirty="0" smtClean="0"/>
              <a:t>,</a:t>
            </a:r>
            <a:r>
              <a:rPr lang="en-US" dirty="0" smtClean="0"/>
              <a:t>Packets:</a:t>
            </a:r>
            <a:r>
              <a:rPr lang="en-US" b="1" dirty="0" smtClean="0"/>
              <a:t>1</a:t>
            </a:r>
          </a:p>
          <a:p>
            <a:r>
              <a:rPr lang="en-US" dirty="0" smtClean="0"/>
              <a:t>Number </a:t>
            </a:r>
            <a:r>
              <a:rPr lang="en-US" dirty="0"/>
              <a:t>of TCP packets with SYN flag set and sent </a:t>
            </a:r>
            <a:r>
              <a:rPr lang="en-US" dirty="0" smtClean="0"/>
              <a:t>to Facebook: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tcp.flags.syn</a:t>
            </a:r>
            <a:r>
              <a:rPr lang="en-US" b="1" dirty="0"/>
              <a:t>==1 &amp;&amp; </a:t>
            </a:r>
            <a:r>
              <a:rPr lang="en-US" b="1" dirty="0" err="1"/>
              <a:t>ip.dst</a:t>
            </a:r>
            <a:r>
              <a:rPr lang="en-US" b="1" dirty="0"/>
              <a:t>== 31.13.86.8 </a:t>
            </a:r>
            <a:r>
              <a:rPr lang="en-US" b="1" dirty="0" smtClean="0"/>
              <a:t>, </a:t>
            </a:r>
            <a:r>
              <a:rPr lang="en-US" dirty="0" smtClean="0"/>
              <a:t>Packets:</a:t>
            </a:r>
            <a:r>
              <a:rPr lang="en-US" b="1" dirty="0" smtClean="0"/>
              <a:t>4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69" y="356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Capture all TCP traffic to/from Facebook, during the time when you log in to your Facebook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PSH </a:t>
            </a:r>
            <a:r>
              <a:rPr lang="en-US" b="1" dirty="0" smtClean="0"/>
              <a:t>Flag: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PUSH flag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tcp.flags.push</a:t>
            </a:r>
            <a:r>
              <a:rPr lang="en-US" b="1" dirty="0"/>
              <a:t>==1 , </a:t>
            </a:r>
            <a:r>
              <a:rPr lang="en-US" dirty="0"/>
              <a:t>Packets: </a:t>
            </a:r>
            <a:r>
              <a:rPr lang="en-US" b="1" dirty="0" smtClean="0"/>
              <a:t>250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PUSH flag not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tcp.flags.push</a:t>
            </a:r>
            <a:r>
              <a:rPr lang="en-US" b="1" dirty="0"/>
              <a:t>==0 , </a:t>
            </a:r>
            <a:r>
              <a:rPr lang="en-US" dirty="0" smtClean="0"/>
              <a:t>Packets:</a:t>
            </a:r>
            <a:r>
              <a:rPr lang="en-US" b="1" dirty="0" smtClean="0"/>
              <a:t>393</a:t>
            </a:r>
          </a:p>
          <a:p>
            <a:r>
              <a:rPr lang="en-US" dirty="0" smtClean="0"/>
              <a:t>Number </a:t>
            </a:r>
            <a:r>
              <a:rPr lang="en-US" dirty="0"/>
              <a:t>of packets with PUSH set &amp; sent to </a:t>
            </a:r>
            <a:r>
              <a:rPr lang="en-US" dirty="0" smtClean="0"/>
              <a:t>host:</a:t>
            </a:r>
          </a:p>
          <a:p>
            <a:r>
              <a:rPr lang="en-US" dirty="0" smtClean="0"/>
              <a:t>Display </a:t>
            </a:r>
            <a:r>
              <a:rPr lang="en-US" dirty="0"/>
              <a:t>filter :</a:t>
            </a:r>
            <a:r>
              <a:rPr lang="en-US" b="1" dirty="0" err="1"/>
              <a:t>tcp.flags.push</a:t>
            </a:r>
            <a:r>
              <a:rPr lang="en-US" b="1" dirty="0"/>
              <a:t>==1 &amp;&amp; </a:t>
            </a:r>
            <a:r>
              <a:rPr lang="en-US" b="1" dirty="0" err="1"/>
              <a:t>ip.dst</a:t>
            </a:r>
            <a:r>
              <a:rPr lang="en-US" b="1" dirty="0"/>
              <a:t>==10.110.164.135 </a:t>
            </a:r>
            <a:r>
              <a:rPr lang="en-US" b="1" dirty="0" smtClean="0"/>
              <a:t>,</a:t>
            </a:r>
            <a:r>
              <a:rPr lang="en-US" dirty="0" smtClean="0"/>
              <a:t>Packets:</a:t>
            </a:r>
            <a:r>
              <a:rPr lang="en-US" b="1" dirty="0" smtClean="0"/>
              <a:t>156</a:t>
            </a:r>
          </a:p>
          <a:p>
            <a:r>
              <a:rPr lang="en-US" dirty="0" smtClean="0"/>
              <a:t>Number </a:t>
            </a:r>
            <a:r>
              <a:rPr lang="en-US" dirty="0"/>
              <a:t>of TCP packets with PUSH flag set and sent </a:t>
            </a:r>
            <a:r>
              <a:rPr lang="en-US" dirty="0" smtClean="0"/>
              <a:t>to Facebook: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tcp.flags.push</a:t>
            </a:r>
            <a:r>
              <a:rPr lang="en-US" b="1" dirty="0"/>
              <a:t>==1 &amp;&amp; </a:t>
            </a:r>
            <a:r>
              <a:rPr lang="en-US" b="1" dirty="0" err="1"/>
              <a:t>ip.dst</a:t>
            </a:r>
            <a:r>
              <a:rPr lang="en-US" b="1" dirty="0"/>
              <a:t>== 31.13.67.1 ,</a:t>
            </a:r>
            <a:br>
              <a:rPr lang="en-US" b="1" dirty="0"/>
            </a:br>
            <a:r>
              <a:rPr lang="en-US" dirty="0"/>
              <a:t>Packets:</a:t>
            </a:r>
            <a:r>
              <a:rPr lang="en-US" b="1" dirty="0"/>
              <a:t>94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6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Capture all TCP traffic to/from Facebook, during the time when you log in to your Facebook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b="1" dirty="0"/>
              <a:t>PSH &amp; SYN </a:t>
            </a:r>
            <a:r>
              <a:rPr lang="en-US" b="1" dirty="0" smtClean="0"/>
              <a:t>Flag: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PUSH &amp; SYN flag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/>
              <a:t>(</a:t>
            </a:r>
            <a:r>
              <a:rPr lang="en-US" b="1" dirty="0" err="1"/>
              <a:t>tcp.flags.push</a:t>
            </a:r>
            <a:r>
              <a:rPr lang="en-US" b="1" dirty="0"/>
              <a:t>==1&amp;&amp;</a:t>
            </a:r>
            <a:r>
              <a:rPr lang="en-US" b="1" dirty="0" err="1"/>
              <a:t>tcp.flags.syn</a:t>
            </a:r>
            <a:r>
              <a:rPr lang="en-US" b="1" dirty="0"/>
              <a:t>==1) </a:t>
            </a:r>
            <a:r>
              <a:rPr lang="en-US" b="1" dirty="0" smtClean="0"/>
              <a:t>,</a:t>
            </a:r>
            <a:r>
              <a:rPr lang="en-US" dirty="0" smtClean="0"/>
              <a:t>Packets</a:t>
            </a:r>
            <a:r>
              <a:rPr lang="en-US" dirty="0"/>
              <a:t>: </a:t>
            </a:r>
            <a:r>
              <a:rPr lang="en-US" b="1" dirty="0" smtClean="0"/>
              <a:t>0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PUSH &amp; SYN flag not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/>
              <a:t>(</a:t>
            </a:r>
            <a:r>
              <a:rPr lang="en-US" b="1" dirty="0" err="1"/>
              <a:t>tcp.flags.push</a:t>
            </a:r>
            <a:r>
              <a:rPr lang="en-US" b="1" dirty="0"/>
              <a:t>==0&amp;&amp;</a:t>
            </a:r>
            <a:r>
              <a:rPr lang="en-US" b="1" dirty="0" err="1"/>
              <a:t>tcp.flags.syn</a:t>
            </a:r>
            <a:r>
              <a:rPr lang="en-US" b="1" dirty="0"/>
              <a:t>==0) </a:t>
            </a:r>
            <a:r>
              <a:rPr lang="en-US" b="1" dirty="0" smtClean="0"/>
              <a:t>, </a:t>
            </a:r>
            <a:r>
              <a:rPr lang="en-US" dirty="0" smtClean="0"/>
              <a:t>Packets</a:t>
            </a:r>
            <a:r>
              <a:rPr lang="en-US" dirty="0"/>
              <a:t>: </a:t>
            </a:r>
            <a:r>
              <a:rPr lang="en-US" b="1" dirty="0" smtClean="0"/>
              <a:t>388</a:t>
            </a:r>
          </a:p>
          <a:p>
            <a:r>
              <a:rPr lang="en-US" dirty="0" smtClean="0"/>
              <a:t>Number </a:t>
            </a:r>
            <a:r>
              <a:rPr lang="en-US" dirty="0"/>
              <a:t>of packets with PUSH &amp; SYN set &amp; sent to host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Display </a:t>
            </a:r>
            <a:r>
              <a:rPr lang="en-US" dirty="0"/>
              <a:t>filter : </a:t>
            </a:r>
            <a:r>
              <a:rPr lang="en-US" b="1" dirty="0"/>
              <a:t>(</a:t>
            </a:r>
            <a:r>
              <a:rPr lang="en-US" b="1" dirty="0" err="1"/>
              <a:t>tcp.flags.push</a:t>
            </a:r>
            <a:r>
              <a:rPr lang="en-US" b="1" dirty="0"/>
              <a:t>==1&amp;&amp;</a:t>
            </a:r>
            <a:r>
              <a:rPr lang="en-US" b="1" dirty="0" err="1"/>
              <a:t>tcp.flags.syn</a:t>
            </a:r>
            <a:r>
              <a:rPr lang="en-US" b="1" dirty="0"/>
              <a:t>==1</a:t>
            </a:r>
            <a:r>
              <a:rPr lang="en-US" b="1" dirty="0" smtClean="0"/>
              <a:t>) &amp;&amp;</a:t>
            </a:r>
            <a:r>
              <a:rPr lang="en-US" b="1" dirty="0" err="1"/>
              <a:t>ip.dst</a:t>
            </a:r>
            <a:r>
              <a:rPr lang="en-US" b="1" dirty="0"/>
              <a:t>==10.110.161.147,</a:t>
            </a:r>
            <a:br>
              <a:rPr lang="en-US" b="1" dirty="0"/>
            </a:br>
            <a:r>
              <a:rPr lang="en-US" dirty="0" smtClean="0"/>
              <a:t>Packets:</a:t>
            </a:r>
            <a:r>
              <a:rPr lang="en-US" b="1" dirty="0" smtClean="0"/>
              <a:t>0</a:t>
            </a:r>
          </a:p>
          <a:p>
            <a:r>
              <a:rPr lang="en-US" dirty="0" smtClean="0"/>
              <a:t>Number </a:t>
            </a:r>
            <a:r>
              <a:rPr lang="en-US" dirty="0"/>
              <a:t>of TCP packets with PUSH &amp; SYN flag set and sent </a:t>
            </a:r>
            <a:r>
              <a:rPr lang="en-US" dirty="0" smtClean="0"/>
              <a:t>to Facebook:</a:t>
            </a:r>
          </a:p>
          <a:p>
            <a:r>
              <a:rPr lang="en-US" dirty="0" smtClean="0"/>
              <a:t>Display </a:t>
            </a:r>
            <a:r>
              <a:rPr lang="en-US" dirty="0"/>
              <a:t>filter </a:t>
            </a:r>
            <a:r>
              <a:rPr lang="en-US" b="1" dirty="0"/>
              <a:t>(</a:t>
            </a:r>
            <a:r>
              <a:rPr lang="en-US" b="1" dirty="0" err="1"/>
              <a:t>tcp.flags.push</a:t>
            </a:r>
            <a:r>
              <a:rPr lang="en-US" b="1" dirty="0"/>
              <a:t>==1&amp;&amp;</a:t>
            </a:r>
            <a:r>
              <a:rPr lang="en-US" b="1" dirty="0" err="1"/>
              <a:t>tcp.flags.syn</a:t>
            </a:r>
            <a:r>
              <a:rPr lang="en-US" b="1" dirty="0"/>
              <a:t>==1</a:t>
            </a:r>
            <a:r>
              <a:rPr lang="en-US" b="1" dirty="0" smtClean="0"/>
              <a:t>)&amp;&amp;</a:t>
            </a:r>
            <a:r>
              <a:rPr lang="en-US" b="1" dirty="0" err="1"/>
              <a:t>ip.dst</a:t>
            </a:r>
            <a:r>
              <a:rPr lang="en-US" b="1" dirty="0"/>
              <a:t>==31.13.86.8 , </a:t>
            </a:r>
            <a:r>
              <a:rPr lang="en-US" dirty="0"/>
              <a:t>Packets:</a:t>
            </a:r>
            <a:r>
              <a:rPr lang="en-US" b="1" dirty="0"/>
              <a:t>0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Capture all TCP traffic to/from Facebook, during the time when you log in to your Facebook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Reset </a:t>
            </a:r>
            <a:r>
              <a:rPr lang="en-US" b="1" dirty="0" smtClean="0"/>
              <a:t>Flag: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RESET flag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tcp.flags.reset</a:t>
            </a:r>
            <a:r>
              <a:rPr lang="en-US" b="1" dirty="0"/>
              <a:t>==1 , </a:t>
            </a:r>
            <a:r>
              <a:rPr lang="en-US" dirty="0"/>
              <a:t>Packets: </a:t>
            </a:r>
            <a:r>
              <a:rPr lang="en-US" b="1" dirty="0" smtClean="0"/>
              <a:t>0</a:t>
            </a:r>
          </a:p>
          <a:p>
            <a:r>
              <a:rPr lang="en-US" dirty="0" smtClean="0"/>
              <a:t>For </a:t>
            </a:r>
            <a:r>
              <a:rPr lang="en-US" dirty="0"/>
              <a:t>packets with RESET flag not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Display </a:t>
            </a:r>
            <a:r>
              <a:rPr lang="en-US" dirty="0"/>
              <a:t>filter: </a:t>
            </a:r>
            <a:r>
              <a:rPr lang="en-US" b="1" dirty="0" err="1"/>
              <a:t>tcp.flags</a:t>
            </a:r>
            <a:r>
              <a:rPr lang="en-US" b="1" dirty="0"/>
              <a:t>. reset==0 , </a:t>
            </a:r>
            <a:r>
              <a:rPr lang="en-US" dirty="0"/>
              <a:t>Packets: </a:t>
            </a:r>
            <a:r>
              <a:rPr lang="en-US" b="1" dirty="0"/>
              <a:t>625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CS359-Assignment 1  Writing Wireshark filter expressions for packet capture </vt:lpstr>
      <vt:lpstr>Wireshark</vt:lpstr>
      <vt:lpstr>Task </vt:lpstr>
      <vt:lpstr>Example of sniffing TCP packets from logged in Facebook account</vt:lpstr>
      <vt:lpstr>Capture all TCP traffic to/from Facebook, during the time when you log in to your Facebook account </vt:lpstr>
      <vt:lpstr>Capture all TCP traffic to/from Facebook, during the time when you log in to your Facebook account </vt:lpstr>
      <vt:lpstr>Capture all TCP traffic to/from Facebook, during the time when you log in to your Facebook account</vt:lpstr>
      <vt:lpstr>Capture all TCP traffic to/from Facebook, during the time when you log in to your Facebook account</vt:lpstr>
      <vt:lpstr>Capture all TCP traffic to/from Facebook, during the time when you log in to your Facebook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Wireshark filter expressions for packet capture </dc:title>
  <dc:creator>anurag.swt@gmail.com</dc:creator>
  <cp:lastModifiedBy>anurag.swt@gmail.com</cp:lastModifiedBy>
  <cp:revision>22</cp:revision>
  <dcterms:created xsi:type="dcterms:W3CDTF">2020-01-06T05:48:24Z</dcterms:created>
  <dcterms:modified xsi:type="dcterms:W3CDTF">2020-01-06T06:10:53Z</dcterms:modified>
</cp:coreProperties>
</file>