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D38298-FDC3-4389-B0E2-672BA106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C8A439-7DA0-49E5-9B6A-B2316F72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C9C8A5-633C-45AA-8956-E988EABE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4077E0-DEB6-48C8-9EEF-6FCFEE6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9FDBC4-27CF-47A9-85D5-83AAB058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21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69FD2-9BA9-480C-82EC-E4E0D9F7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7A9C1C-264D-4C00-8250-A48E811D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6FEBFC-7BBE-460C-AABE-C66ED11B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673E86-6155-4550-A304-AB8F3D05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1D33C9-A411-4EA6-A776-C896672A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802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F96E51-3159-4EBE-8173-7C4A604AD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90B5F44-5914-4690-99DA-30EDD12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918FE8-D895-457D-9798-16BBFED1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E7A12D-06F7-4FB3-BBFA-AEBC5C1D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0BFEE5-EE3A-425D-83B3-EC2DBBF3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06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47A1BE-8D4B-4345-B9FB-E866266E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6AFC68-0865-4CF8-9C07-FCEEC5D1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EB2B53-0464-44B2-A965-5719A90F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F71D01-84F0-4C4C-B262-79962B4D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8C1552-CF36-4A5C-AD98-C37FF2F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911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C1B59-ACB5-4C10-94B3-3800A23D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030760-6F4B-4431-A5C1-65BDDEE8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436137-D57E-424C-98F3-52D98FB2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F13FF7-DFB6-4C4A-89C5-E636F36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AFF346-35DE-4517-9983-637E2B8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17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C89365-B177-4EBC-91D6-56591783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3766E-3D26-4608-8BB0-85FBDC2BE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782D3A-3D5D-40EA-A625-68FDD87E1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2F19E8-22F2-40AD-AE4D-71ACE781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52E3FB-9F04-492E-B480-0B594E4B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4A3871-32BB-450E-949A-35038FA4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8316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A38B-03E2-4B67-A9B0-D1A46C8F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5BD932-7586-49C9-A99B-773E35BD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7FEC67-C80D-4316-A5CB-BFEB385E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03035EB-53F7-482D-ABC8-562B9335A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2CA63B-8975-4BB7-8A9A-22389F293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F07985-FC8E-4765-9930-D33A32CE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0AA83D8-D6ED-4C1A-8D20-373B1340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6D88749-5D4A-4A35-A927-7776AF35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388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50A443-1000-487F-8ECF-32F61302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6EC456-E396-4BF2-868F-2BA5A6AB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FF479E-A37D-4959-A8DD-A7DB877F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FE2704-0F35-4B28-BAE4-E025B65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928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B685915-6A5A-4532-8BB0-002308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43BE433-2C7D-4D53-A1CB-EF3BA82B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BBCB80-CA9D-40B7-9837-F83FECE6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48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51B2B4-A415-4667-9B25-9A8A7699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0C7E36-50FC-44CD-9A7D-3046F5D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EEEEB9-E17E-4A75-A74C-7D1F4D92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89D459-9164-4AD8-98E4-0819A443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A2EA5B-537C-4ED1-8FA2-8DDE3E31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ED2DAD-2C1D-46E4-AB79-0B84D370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075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6C8273-F402-43AD-A616-AB444BA2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A482EBF-9D67-49C7-9607-780DF6A7B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80CA3B-739D-45C2-B322-1458FA76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4D2ED1-B1D7-4A80-98F6-AF7E936D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5C1962-F478-4155-B633-E6AF2E2D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A2051B-69CE-4EDE-B5FA-1A15FB71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2856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BF17D90-B892-4B62-BBCD-AC78F0E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5BDDAC-0621-494A-B7AE-732971E3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5376E7-1FD2-4376-AD9D-EF5911063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8AD0-2C64-47FF-83BF-0A7B64007D26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C7D84D-4AEF-407F-8B33-9C277C744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1DF4E0-2050-46E6-B940-7B42F04CF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6B76-2A6D-4FC1-84A3-B3005DF5FD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55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3957C-3A52-4C34-8A30-EC7A74F29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401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Lab </a:t>
            </a:r>
            <a:br>
              <a:rPr lang="en-I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Zombie and Orphan Process</a:t>
            </a:r>
            <a:b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39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70E5D-07B7-488B-97E0-A739D642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Zombie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282F8-0ABB-4D7D-8056-90F84E3E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whose execution is completed but it still has an entry in the process table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Zombie processes usually occur for child processes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memory and resources allocated to a process are deallocated when the process terminates using the exit() system call. But the process’s entry in the process table is still available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Zombie processes can be removed from the system by sending the SIGCHLD signal to the parent, using the kill command.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194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4284C-2C0F-4F8C-B99E-4E0FA34F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Zombie Process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70B649D-DA4B-462A-8F7C-FA466FEE3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76" y="1993032"/>
            <a:ext cx="9577448" cy="3702918"/>
          </a:xfrm>
        </p:spPr>
      </p:pic>
    </p:spTree>
    <p:extLst>
      <p:ext uri="{BB962C8B-B14F-4D97-AF65-F5344CB8AC3E}">
        <p14:creationId xmlns="" xmlns:p14="http://schemas.microsoft.com/office/powerpoint/2010/main" val="11078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35204D-D605-4D88-AD5C-529BEA95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874"/>
            <a:ext cx="10515600" cy="6187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fork();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Parent process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sleep(50);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Child process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		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exit(0);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38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4A1280-0986-4407-98D5-61A8F6F2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Killing Zombie Processes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55397E-D48F-4FF2-B996-FEDC040A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Zombie processes can be killed by sending the SIGCHLD signal to the parent, using the kill command.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-s SIGCHLD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ID of the parent process.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93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02D2B-8A20-4440-A654-92851A9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Orphan Processes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949EA1-4FD4-4F76-9EFB-55A30D7A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still running even though their parent process has terminated or finished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be orphaned intentionally or unintentionally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intentionally orphaned process runs in the background without any manual support. This is usually done to start an indefinitely running service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unintentionally orphaned process is created when its parent process crashes or terminates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051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6" y="134466"/>
            <a:ext cx="10515600" cy="11259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Command to check the status a process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48" y="161967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Zombie Process: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 &amp;    ----&gt; </a:t>
            </a:r>
            <a:r>
              <a:rPr lang="en-US" b="1" dirty="0" smtClean="0"/>
              <a:t>returns parent process 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pstree</a:t>
            </a:r>
            <a:r>
              <a:rPr lang="en-US" dirty="0" smtClean="0"/>
              <a:t> -p </a:t>
            </a:r>
            <a:r>
              <a:rPr lang="en-US" dirty="0" err="1" smtClean="0"/>
              <a:t>ppid</a:t>
            </a:r>
            <a:r>
              <a:rPr lang="en-US" dirty="0" smtClean="0"/>
              <a:t>     -----&gt; </a:t>
            </a:r>
            <a:r>
              <a:rPr lang="en-US" b="1" dirty="0" smtClean="0"/>
              <a:t>returns child process id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ps</a:t>
            </a:r>
            <a:r>
              <a:rPr lang="en-US" dirty="0" smtClean="0"/>
              <a:t> aux 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      ---&gt; </a:t>
            </a:r>
            <a:r>
              <a:rPr lang="en-US" b="1" dirty="0" smtClean="0"/>
              <a:t>shows the status of the child (zombie or not)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Orphan Process</a:t>
            </a:r>
            <a:r>
              <a:rPr lang="en-US" dirty="0" smtClean="0">
                <a:solidFill>
                  <a:srgbClr val="00B0F0"/>
                </a:solidFill>
              </a:rPr>
              <a:t> 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err="1" smtClean="0"/>
              <a:t>ps</a:t>
            </a:r>
            <a:r>
              <a:rPr lang="en-US" dirty="0" smtClean="0"/>
              <a:t> aux 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a.out</a:t>
            </a:r>
            <a:r>
              <a:rPr lang="en-US" dirty="0" smtClean="0"/>
              <a:t>  ------&gt; </a:t>
            </a:r>
            <a:r>
              <a:rPr lang="en-US" b="1" dirty="0" smtClean="0"/>
              <a:t>returns  process id, </a:t>
            </a:r>
            <a:r>
              <a:rPr lang="en-US" b="1" dirty="0" err="1" smtClean="0"/>
              <a:t>child_pid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pstree</a:t>
            </a:r>
            <a:r>
              <a:rPr lang="en-US" dirty="0" smtClean="0"/>
              <a:t> -o </a:t>
            </a:r>
            <a:r>
              <a:rPr lang="en-US" dirty="0" err="1" smtClean="0"/>
              <a:t>ppid</a:t>
            </a:r>
            <a:r>
              <a:rPr lang="en-US" dirty="0" smtClean="0"/>
              <a:t>=</a:t>
            </a:r>
            <a:r>
              <a:rPr lang="en-US" dirty="0" err="1" smtClean="0"/>
              <a:t>child_pid</a:t>
            </a:r>
            <a:r>
              <a:rPr lang="en-US" dirty="0" smtClean="0"/>
              <a:t>  ----&gt; </a:t>
            </a:r>
            <a:r>
              <a:rPr lang="en-US" b="1" dirty="0" smtClean="0"/>
              <a:t>to check the parent of the child</a:t>
            </a:r>
          </a:p>
          <a:p>
            <a:pPr>
              <a:buNone/>
            </a:pPr>
            <a:r>
              <a:rPr lang="en-US" dirty="0" smtClean="0"/>
              <a:t>or </a:t>
            </a:r>
          </a:p>
          <a:p>
            <a:pPr>
              <a:buNone/>
            </a:pPr>
            <a:r>
              <a:rPr lang="en-US" dirty="0" err="1" smtClean="0"/>
              <a:t>pstree</a:t>
            </a:r>
            <a:r>
              <a:rPr lang="en-US" dirty="0" smtClean="0"/>
              <a:t> -p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FFC1D3-0BFF-45C3-9B14-9025D57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Dangers of Zombie Processes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BA7F7C-22A9-489D-8CDA-E80CD50D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Zombie processes don't use any system resources but they do retain their process ID. If there are a lot of zombie processes, then all the available process ID’s are monopolized by them. This prevents other processes from running as there are no process ID’s available.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203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263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Operating System Lab  on Zombie and Orphan Process </vt:lpstr>
      <vt:lpstr>Zombie Process</vt:lpstr>
      <vt:lpstr>Zombie Process</vt:lpstr>
      <vt:lpstr>Slide 4</vt:lpstr>
      <vt:lpstr>Killing Zombie Processes </vt:lpstr>
      <vt:lpstr>Orphan Processes </vt:lpstr>
      <vt:lpstr>Command to check the status a process</vt:lpstr>
      <vt:lpstr>Dangers of Zombie Processes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Lab  on Zombie and Orphan Process</dc:title>
  <dc:creator>Dipanjyoti Paul</dc:creator>
  <cp:lastModifiedBy>KRISHANU</cp:lastModifiedBy>
  <cp:revision>14</cp:revision>
  <dcterms:created xsi:type="dcterms:W3CDTF">2020-01-20T13:17:18Z</dcterms:created>
  <dcterms:modified xsi:type="dcterms:W3CDTF">2021-02-09T09:00:57Z</dcterms:modified>
</cp:coreProperties>
</file>