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7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imate.nasa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GB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warming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GB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tigergraph</a:t>
            </a:r>
            <a:r>
              <a:rPr lang="en-GB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machine learning</a:t>
            </a:r>
            <a:endParaRPr lang="en-US" sz="2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dirty="0">
                <a:effectLst/>
                <a:latin typeface="abcsans"/>
              </a:rPr>
              <a:t>Every point-of-a-degree MATTERS</a:t>
            </a:r>
            <a:endParaRPr lang="en-GB" sz="3600" dirty="0"/>
          </a:p>
        </p:txBody>
      </p:sp>
      <p:pic>
        <p:nvPicPr>
          <p:cNvPr id="1026" name="Picture 2" descr="A graphic comparing some impacts at 1.5C and 2C.">
            <a:extLst>
              <a:ext uri="{FF2B5EF4-FFF2-40B4-BE49-F238E27FC236}">
                <a16:creationId xmlns:a16="http://schemas.microsoft.com/office/drawing/2014/main" id="{AA933A5C-77ED-4EA2-8910-CBEA25054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1" y="2065477"/>
            <a:ext cx="2669669" cy="45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E59A8-08EF-4AFD-8919-A8A8F8C8F5C5}"/>
              </a:ext>
            </a:extLst>
          </p:cNvPr>
          <p:cNvSpPr txBox="1"/>
          <p:nvPr/>
        </p:nvSpPr>
        <p:spPr>
          <a:xfrm>
            <a:off x="3379808" y="2141316"/>
            <a:ext cx="84958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the rate we're going, we've got around 10 years until we hit 1.5C.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IPCC finds that limiting warming to 1.5C requires global emissions to be slashed by 45 per cent by 2030, compared to 2010 levels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It's exceedingly unlikely that we will manage to limit warming to below 1.5C without overshoot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expect an average of about 56 centimetres of sea level rise this century at 2C — but up to 96cm in the worst-case scenario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 extra 0.5C, according to the IPCC, is expected to impact an extra 10.4 million people</a:t>
            </a:r>
          </a:p>
        </p:txBody>
      </p:sp>
    </p:spTree>
    <p:extLst>
      <p:ext uri="{BB962C8B-B14F-4D97-AF65-F5344CB8AC3E}">
        <p14:creationId xmlns:p14="http://schemas.microsoft.com/office/powerpoint/2010/main" val="34111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dirty="0">
                <a:effectLst/>
                <a:latin typeface="abcsans"/>
              </a:rPr>
              <a:t>Why this solution </a:t>
            </a:r>
            <a:r>
              <a:rPr lang="en-GB" sz="3600" b="1" dirty="0">
                <a:latin typeface="abcsans"/>
              </a:rPr>
              <a:t>matters ?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E59A8-08EF-4AFD-8919-A8A8F8C8F5C5}"/>
              </a:ext>
            </a:extLst>
          </p:cNvPr>
          <p:cNvSpPr txBox="1"/>
          <p:nvPr/>
        </p:nvSpPr>
        <p:spPr>
          <a:xfrm>
            <a:off x="395468" y="1841242"/>
            <a:ext cx="114010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warming is very critical challenge , we  humans are the ones who burn fossil fuels and chop down forests, causing average temperatures to rise worldwide.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 global warming trend is increasingly disrupting our climate — the average weather over many years.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 2 stage approach to combine Tigergraph with machine learning to help track , understand relationship and highlight any anomalies in this overall trend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Though as part of this challenge started with 4 datasets with monthly granularity but idea is to use this approach for real time per minute , hourly or daily datasets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Forecasted values from Machine Learning model can be use to understand any anomalies in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Carbon Emission , Temperature Anomaly , Ocean Heat and Arctic sea ice extent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comparing against actual captured values as its very critical to understand if we heading in right direction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2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i="0" dirty="0">
                <a:effectLst/>
                <a:latin typeface="abcsans"/>
              </a:rPr>
              <a:t>How tigergrpah with machine learning can help? 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E59A8-08EF-4AFD-8919-A8A8F8C8F5C5}"/>
              </a:ext>
            </a:extLst>
          </p:cNvPr>
          <p:cNvSpPr txBox="1"/>
          <p:nvPr/>
        </p:nvSpPr>
        <p:spPr>
          <a:xfrm>
            <a:off x="395468" y="2083443"/>
            <a:ext cx="114010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Stage-1 :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Started with 4 different timeseries datasets related to global warming to understand the impact of Carbon Emission on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 Anomaly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Ocean Heat and Arctic sea ice extent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CO2 :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Global Carbon Emission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 Anomaly :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Change in global surface temperature relative to 1951-1980 average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Ocean Heat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Ocean heat content change since 1992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Arctic sea ice extent </a:t>
            </a:r>
            <a:r>
              <a:rPr lang="en-GB" sz="2000" b="0" i="0" dirty="0">
                <a:solidFill>
                  <a:srgbClr val="2B2B2B"/>
                </a:solidFill>
                <a:effectLst/>
                <a:latin typeface="Helvetica" panose="020B0604020202020204" pitchFamily="34" charset="0"/>
              </a:rPr>
              <a:t>: A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nnual Arctic sea ice minimum since 1979, based on satellite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Currently using monthly datapoints but same graph an be extended to use hourly or daily datapoints as well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i="0" dirty="0">
                <a:effectLst/>
                <a:latin typeface="abcsans"/>
              </a:rPr>
              <a:t>How tigergrpah with machine learning can help?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E59A8-08EF-4AFD-8919-A8A8F8C8F5C5}"/>
              </a:ext>
            </a:extLst>
          </p:cNvPr>
          <p:cNvSpPr txBox="1"/>
          <p:nvPr/>
        </p:nvSpPr>
        <p:spPr>
          <a:xfrm>
            <a:off x="395468" y="1972125"/>
            <a:ext cx="114010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Stage-2 :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tigergrpah as data source to Regression model post understanding relationship between different datapoints mentioned in stage-1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Model-1: Timeseries forecast to predict Carbon Emission based on historical datapoints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Model-2: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Built Regression model with Carbon Emission as independent variable and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 Anomaly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Ocean Heat and Arctic sea ice extent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dependent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Model-1 forecasted Carbon Emission to forecast future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 Anomaly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GB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Ocean Heat and Arctic sea ice extent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 values from Model-2 can be use to understand any anomalies by comparing against actual captured values . Critical to understand if we heading in right direction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model currently using monthly datapoints but this same model can be used for hourly or daily data samples as well.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9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abcsans"/>
              </a:rPr>
              <a:t>Platform , tools and languages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E59A8-08EF-4AFD-8919-A8A8F8C8F5C5}"/>
              </a:ext>
            </a:extLst>
          </p:cNvPr>
          <p:cNvSpPr txBox="1"/>
          <p:nvPr/>
        </p:nvSpPr>
        <p:spPr>
          <a:xfrm>
            <a:off x="395468" y="2083443"/>
            <a:ext cx="11401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Tigergraph Cloud Based Graph Database :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easy-to-use, cloud-based graph database built for agile teams.</a:t>
            </a:r>
          </a:p>
          <a:p>
            <a:pPr lvl="1"/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Google Collaboratory </a:t>
            </a:r>
            <a:r>
              <a:rPr lang="en-GB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Colab allows anybody to write and execute arbitrary python code through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PyCharm / Python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To build Machine learning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Scikit-learn : 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model python library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Data: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data is collected from NASA Global Climate Change </a:t>
            </a:r>
            <a:r>
              <a:rPr lang="en-GB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https://climate.nasa.gov/</a:t>
            </a: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9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4A6E7-9FD4-41B0-B11D-689C688D9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" r="2" b="426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C1C52-AE1E-4237-8F85-B7C94609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TIGERGRAPH DESIGN SCHEMA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52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98</TotalTime>
  <Words>572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abcsans</vt:lpstr>
      <vt:lpstr>Arial</vt:lpstr>
      <vt:lpstr>Arial</vt:lpstr>
      <vt:lpstr>Calibri</vt:lpstr>
      <vt:lpstr>Cambria</vt:lpstr>
      <vt:lpstr>Gill Sans MT</vt:lpstr>
      <vt:lpstr>Helvetica</vt:lpstr>
      <vt:lpstr>Wingdings 2</vt:lpstr>
      <vt:lpstr>Dividend</vt:lpstr>
      <vt:lpstr>global warming</vt:lpstr>
      <vt:lpstr>Every point-of-a-degree MATTERS</vt:lpstr>
      <vt:lpstr>Why this solution matters ?</vt:lpstr>
      <vt:lpstr>How tigergrpah with machine learning can help? </vt:lpstr>
      <vt:lpstr>How tigergrpah with machine learning can help?</vt:lpstr>
      <vt:lpstr>Platform , tools and languages</vt:lpstr>
      <vt:lpstr>TIGERGRAPH DESIGN SCHEMA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Kakad, Mangesh</dc:creator>
  <cp:lastModifiedBy>Kakad, Mangesh</cp:lastModifiedBy>
  <cp:revision>22</cp:revision>
  <dcterms:created xsi:type="dcterms:W3CDTF">2022-04-18T18:26:01Z</dcterms:created>
  <dcterms:modified xsi:type="dcterms:W3CDTF">2022-04-18T20:04:02Z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