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3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1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8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5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4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3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4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3F04-B493-4C01-8F23-3BBAA84DB8A2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BD16-EC45-443B-B6C4-EEDB50267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4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922" y="1052736"/>
            <a:ext cx="7772400" cy="1470025"/>
          </a:xfrm>
        </p:spPr>
        <p:txBody>
          <a:bodyPr/>
          <a:lstStyle/>
          <a:p>
            <a:r>
              <a:rPr lang="en-IN" dirty="0" smtClean="0"/>
              <a:t>Eagle-Eye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32" y="2852936"/>
            <a:ext cx="5572869" cy="31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 approaches :-</a:t>
            </a:r>
          </a:p>
          <a:p>
            <a:pPr marL="914400" lvl="1" indent="-514350"/>
            <a:r>
              <a:rPr lang="en-IN" dirty="0" smtClean="0"/>
              <a:t>Purely Mathematical Model</a:t>
            </a:r>
          </a:p>
          <a:p>
            <a:pPr marL="914400" lvl="1" indent="-514350"/>
            <a:r>
              <a:rPr lang="en-IN" dirty="0" smtClean="0"/>
              <a:t>Computer Vision + Projectile Motion</a:t>
            </a:r>
          </a:p>
          <a:p>
            <a:pPr marL="914400" lvl="1" indent="-514350"/>
            <a:r>
              <a:rPr lang="en-IN" dirty="0" smtClean="0"/>
              <a:t>Computer Vision + Extrapolation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Gully cricketers…NO SPIN !! NO SWING !!</a:t>
            </a:r>
          </a:p>
          <a:p>
            <a:r>
              <a:rPr lang="en-IN" dirty="0" smtClean="0"/>
              <a:t>Zero air resistance</a:t>
            </a:r>
          </a:p>
          <a:p>
            <a:r>
              <a:rPr lang="en-IN" dirty="0" smtClean="0"/>
              <a:t>Scaled down model</a:t>
            </a:r>
          </a:p>
          <a:p>
            <a:r>
              <a:rPr lang="en-IN" dirty="0" smtClean="0"/>
              <a:t>COR </a:t>
            </a:r>
            <a:r>
              <a:rPr lang="en-IN" dirty="0" smtClean="0"/>
              <a:t>between ball &amp; ground = 0.65</a:t>
            </a:r>
          </a:p>
          <a:p>
            <a:r>
              <a:rPr lang="en-IN" dirty="0" smtClean="0"/>
              <a:t>COF = 0.6</a:t>
            </a:r>
          </a:p>
        </p:txBody>
      </p:sp>
    </p:spTree>
    <p:extLst>
      <p:ext uri="{BB962C8B-B14F-4D97-AF65-F5344CB8AC3E}">
        <p14:creationId xmlns:p14="http://schemas.microsoft.com/office/powerpoint/2010/main" val="356688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Eagle-Eye</vt:lpstr>
      <vt:lpstr>Models</vt:lpstr>
      <vt:lpstr>Assumptions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Eagle-Eye</dc:title>
  <dc:creator>ismail - [2010]</dc:creator>
  <cp:lastModifiedBy>ismail - [2010]</cp:lastModifiedBy>
  <cp:revision>3</cp:revision>
  <dcterms:created xsi:type="dcterms:W3CDTF">2019-09-06T18:44:20Z</dcterms:created>
  <dcterms:modified xsi:type="dcterms:W3CDTF">2019-09-06T19:08:57Z</dcterms:modified>
</cp:coreProperties>
</file>