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71" r:id="rId5"/>
    <p:sldId id="281" r:id="rId6"/>
    <p:sldId id="272" r:id="rId7"/>
    <p:sldId id="278" r:id="rId8"/>
    <p:sldId id="273" r:id="rId9"/>
    <p:sldId id="279" r:id="rId10"/>
    <p:sldId id="282" r:id="rId11"/>
    <p:sldId id="274" r:id="rId12"/>
    <p:sldId id="275" r:id="rId13"/>
    <p:sldId id="283" r:id="rId14"/>
    <p:sldId id="276" r:id="rId15"/>
    <p:sldId id="284" r:id="rId16"/>
    <p:sldId id="277" r:id="rId17"/>
    <p:sldId id="265" r:id="rId18"/>
    <p:sldId id="285" r:id="rId19"/>
    <p:sldId id="266" r:id="rId20"/>
    <p:sldId id="286" r:id="rId21"/>
    <p:sldId id="267" r:id="rId22"/>
    <p:sldId id="287" r:id="rId23"/>
    <p:sldId id="268" r:id="rId24"/>
    <p:sldId id="288" r:id="rId25"/>
    <p:sldId id="270" r:id="rId26"/>
    <p:sldId id="289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2:28:03.0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17216 12859 0,'0'0'0,"0"-36"15,0 19-15,17 105 31,1-53-15,-1 195 15,-17-177-31,18-1 16,-36-87 0,1-35-1,-1-89 1,18 124-16,0-18 15,-35-88 1,35 123 0,35 18-1,-35 18 1,106 140 0,-53-87-1,-18-1 1,-17-70-1,-18-88 1,0 53 0,-18-106-1,18 53 1,18 70-16,-18 36 16,35 70-1,36 106 1,-36-124-1,-17-52-15,-1 17 16</inkml:trace>
  <inkml:trace contextRef="#ctx0" brushRef="#br0" timeOffset="558.14">17692 13035 0,'0'0'0,"17"0"31,1 0-16,0-17 1,-1-1 0,1-17-16,0 35 15,17-71 1,-53-17 0,1 88-1,-36 35 1,35 53-1,18 1 1,18-72 0,35 36-1,35-71 1,-71 1-16,36-36 16,-35 18-1,0 17 1,-36-70-1,0 35 1,18 70 0,0 1-1,53 123 1,-53-123 0,53 35-1,-53-71 1,-17-35-1,-1-35 1,18 70 0,0-70-1,18 0 1,70 17 0,-71 71-16</inkml:trace>
  <inkml:trace contextRef="#ctx0" brushRef="#br0" timeOffset="1003.07">18380 12700 0,'0'-18'31,"0"-35"-15,-18 18-1,0 35 1,1 53-1,-1-35-15,1 70 16,17-53 0,17 18-1,1-53-15,-1 0 16,1 0 0,0-35-16,-1 17 15,1-88 1,0 106-16,-1 36 31,19 52-15,-19-53-16,124 194 31,-123-193-31,53 140 31,-71-158-31,-18-1 0,0 1 16,-105-18 15,17-71-31</inkml:trace>
  <inkml:trace contextRef="#ctx0" brushRef="#br0" timeOffset="1406.5">18574 12735 0,'-18'0'0,"36"0"31,-1 0-15,19-35-1,-1 0 1,-17 17 0,-18-52-1,-36 34 1,1 36 0,0 88-1,-1-17 1,36-36-16,0-17 15,36 52 1,34-52 0,36-36-1,-88 18-15</inkml:trace>
  <inkml:trace contextRef="#ctx0" brushRef="#br0" timeOffset="1714.63">18997 12488 0,'0'0'0,"-35"0"31,17 18-15,-70 53 0,88-54-1,-18 36 1,18-35-1,53-1 1,-35-17 0,35 18-16,17 17 15,-70-17 1,-17 70 0,-36-53-1,35-35-15,1 0 16,-36 0-16</inkml:trace>
  <inkml:trace contextRef="#ctx0" brushRef="#br0" timeOffset="2067.62">19156 12647 0,'0'0'0,"-18"0"16,18-18 31,0 1-31,35-1-16,54 18 15,-72 0 1,72 35-1,-72 1 1,-17-19-16,-35 19 16,17-19-16,1-17 15,-142 36 1,141-36 0,-17-71-1</inkml:trace>
  <inkml:trace contextRef="#ctx0" brushRef="#br0" timeOffset="2376.51">19420 12577 0,'0'0'0,"0"17"15,18 1 1,17 17-1,-17-17-15,17 17 0,-35-17 16,18-1 0,-36-17-16,1-17 15,-1-36 1,0 35 0,36-70-1,17 35 1,-17 35-16,0 18 15,52-53 1</inkml:trace>
  <inkml:trace contextRef="#ctx0" brushRef="#br0" timeOffset="2686.25">19826 12312 0,'0'0'0,"0"-18"16,0 36 0,35 35-1,1 35 1,-36-35-1,17 35 1,54 53 0,-53-123-1,17 17-15,-18-35 16,36-17 0,-35-1-16</inkml:trace>
  <inkml:trace contextRef="#ctx0" brushRef="#br0" timeOffset="2887.29">19791 12577 0,'-18'0'0,"36"0"0,-36 17 32,36-17-17,35-17-15,-36 17 16,160-53-1,-160 53 1,72-36 0</inkml:trace>
  <inkml:trace contextRef="#ctx0" brushRef="#br0" timeOffset="5457.83">9701 13847 0,'0'-18'0,"0"36"0,18-54 63,17-17-48,71-35 1,35 0-1,89-53 1,-142 106 0,123-54-16,125 1 15,-248 53 1,212-36-16,-212 54 16,300-107-1,-106 18-15,71 18 16,-71 35-1,0 18 1,-211 35 0,141-53-1,87 0 1,-175 36-16,-71 17 16,158-36-1,107 1 1,-265 35-1,176-35 1,-123 52 0,17 19-1,-87-36 1,52 17-16,-53-17 16,159 53-1,-35-18 1,-53 1-1,0-19 1,-71 1-16,0-18 16,89 53-1,-36 0-15,18 0 0,-36 0 32,18 0-32,-35-18 0,36 18 31,16-18-16,-69-17-15,122-1 32,-140-17-32,17-17 15,-17 17-15,17 17 32</inkml:trace>
  <inkml:trace contextRef="#ctx0" brushRef="#br0" timeOffset="6319.66">9754 13141 0,'-17'0'16,"-19"71"0,1-1-1,0 1 1,0 70 0,17-124-1,18 54-15,53-18 16,0-35-1,-18-1-15,-17-17 16,88 0 0,105-53-1,-176 53 1,142 0 0,-160 18-1</inkml:trace>
  <inkml:trace contextRef="#ctx0" brushRef="#br0" timeOffset="7725.9">18309 13847 0,'0'-18'16,"0"36"-1</inkml:trace>
  <inkml:trace contextRef="#ctx0" brushRef="#br0" timeOffset="9325.89">17745 13794 0,'0'0'0,"53"88"31,-18-53-15,53 124-16,0 88 15,-35-124 1,18-70 0</inkml:trace>
  <inkml:trace contextRef="#ctx0" brushRef="#br0" timeOffset="9555.89">17727 13935 0,'-18'-18'0,"36"36"0,-18-89 16,18 18 0,211-53-1,-194 106 1,195 106-1,-195 18 1,-88-1 0,35-105-1,-140 35 1,16-71 0,125 0-16</inkml:trace>
  <inkml:trace contextRef="#ctx0" brushRef="#br0" timeOffset="9800.85">18521 13670 0,'-18'0'15,"1"18"1,-36 158-1,53-141 1,17 301 0,19-231-16,122 125 15,-87-177 1,-36-53-16</inkml:trace>
  <inkml:trace contextRef="#ctx0" brushRef="#br0" timeOffset="10155.85">18733 14146 0,'0'0'16,"17"36"0,54 52-1,-71-70 1,70 105-1,-87-158 17,17 17-17,-18-52-15,18-19 16,18 1 0,17 53-1,53 35 1,-70 17-16,70 54 15,-53-18 1,36 106 0,-71-124-1</inkml:trace>
  <inkml:trace contextRef="#ctx0" brushRef="#br0" timeOffset="10542.84">19438 14235 0,'0'0'0,"0"-36"47,-18 36-32,1 18 1,17 53 0,0-36-16,0 53 15,0-53-15,35 36 16,36-54 0,-1-52-1,-52 18 1,17-89-1,-53 88 1,-34-52 0,-72 34-1,106 19-15,1 17 16</inkml:trace>
  <inkml:trace contextRef="#ctx0" brushRef="#br0" timeOffset="10836.84">19262 13670 0,'-18'0'0,"36"0"0,-18-17 15,70 17 1,71 70-1,0 18 1,-105-35-16,122 106 16,-122-124-1,87 247 1,-140-123 0,-36-88-1,35-54 1</inkml:trace>
  <inkml:trace contextRef="#ctx0" brushRef="#br0" timeOffset="11422.67">20197 13988 0,'0'-18'0,"0"-17"15,0 17 1,141-88 0,-18 106-1,54 18 1,-125-18-1,90 0-15,-90 0 16,125 0 0,-89 0-1,-53-35 1</inkml:trace>
  <inkml:trace contextRef="#ctx0" brushRef="#br0" timeOffset="11697.69">20973 13582 0,'0'0'0,"17"0"32,36 18-17,-35-18-15,70 17 16,36 71-1,-107-52 1,18 52-16,-17-53 16,-88 142-1,-19-107 1,72-70 0,-36 18-16,35-36 15</inkml:trace>
  <inkml:trace contextRef="#ctx0" brushRef="#br0" timeOffset="12423.91">21608 13441 0,'0'35'0,"0"-70"0,0 88 15,35 106 1,-17-54-16,-1-52 16,18 141-1,-35-176-15,18-36 16,-18-35-16,0 36 16,0-19-1,0-246 1,0 247-16,0-36 15,53 89 17,-18 0-17,54 105-15,34-17 16,36 17 0,-142-123-1,1 0 1,-36 0-16,-52-17 15,35-1 1,-177 1 0,88 17-1,107 0 1</inkml:trace>
  <inkml:trace contextRef="#ctx0" brushRef="#br0" timeOffset="12717.85">22207 13635 0,'0'0'0,"18"0"16,0 18-1,-1 17-15,36 18 16,-35-36-1,17 19 1,-35-54 0,-18 18-1,1-53 1,17-53 0,0 89-1,35-36-15,0 35 16</inkml:trace>
  <inkml:trace contextRef="#ctx0" brushRef="#br0" timeOffset="13150.89">22754 13600 0,'0'-36'31,"-17"19"-15,-36-54-1,0 89 1,17 52 0,36-34-1,-17 17-15,17-1 16,53-16 0,-36-36-1,36-88 1,-53 52-1,18 107 32,0-36-31,105 106 0,-105-106-16,35 71 15,-36-18 1,-17-70-16,-35 35 15,0-18 1,-142-70 0,160 17-1,-1 1-15</inkml:trace>
  <inkml:trace contextRef="#ctx0" brushRef="#br0" timeOffset="13536.03">22895 13458 0,'-17'-17'0,"34"34"32,36 36-17,0 36 1,-35-72-1,52 107 1,-52-124 0,17 17-16,-17-52 15,0 17 1,-18-87 0,-36-37-1,89 195 48,-53-35-63,88 106 31</inkml:trace>
  <inkml:trace contextRef="#ctx0" brushRef="#br0" timeOffset="13860.45">23336 13423 0,'0'0'0,"0"-17"15,0 34 1,18 36 0,17 35-1,-35-70 1,53 53-1,-35-71-15</inkml:trace>
  <inkml:trace contextRef="#ctx0" brushRef="#br0" timeOffset="13999.56">23248 13212 0,'-18'0'0,"36"0"0,-53-18 15</inkml:trace>
  <inkml:trace contextRef="#ctx0" brushRef="#br0" timeOffset="14676.53">23566 13317 0,'0'0'0,"0"18"15,0 53 1,0-1 0,35 18-1,-35-123 17,0 17-17,-18-70 1,18-18-1,53 53 1,0 71 0,-35 0-16,52 88 15,-52-71 1,70 88 0,-70-123-16,-1 0 15,36-17-15,0-36 16,-35 0-1,-1-35 1,-17-18 0,0 0-1,-17 88 1,-54 18 0,54 18-1,-19 70 1,1 18-1,35-88-15,18-18 16,35 0 0,-36 0-16,36 0 15,-35 17-15,52 19 16,19 52 0,-72-53-16,18 0 15,54 89 1,17 87-1,-124-105 1,0-88 0,-158 35-1,123-53-15,-141 0 0,141-18 32,-35 1-32</inkml:trace>
  <inkml:trace contextRef="#ctx0" brushRef="#br0" timeOffset="15105.46">25612 13070 0,'0'18'0,"0"-36"0,70 230 16,18 17 0,-52-176-1,105 141 1</inkml:trace>
  <inkml:trace contextRef="#ctx0" brushRef="#br0" timeOffset="15567.37">25576 13600 0,'0'0'0,"36"0"16,-1-36-1,71-17 1,88-35 0,-177 71-1,19-36 1,-36 17-16,0 19 16,-36-54-1,1 36-15,0 17 16,35 36-1,0 0-15,18 105 16,-1-88 0,18 106-16,1-17 15,-19-89 1,19 53-16,-19-70 16,1-18-1,-18-35-15,0-36 16,0 1-1,35-36 1,-17 106 0,17 0-16,-35 17 15,106 125-15,-35-107 32,-54-35-17,18 0-15</inkml:trace>
  <inkml:trace contextRef="#ctx0" brushRef="#br0" timeOffset="15970.9">26529 13653 0,'18'0'0,"-18"-18"0,0-17 31,0-36-31,-18 53 16,0-17-16,1 17 16,-19 18-1,-17 53 1,53-35-1,0 123 1,0-123 0,89 35-1,-72-53 1,19-88 0,-36 17-1,0 53 1,-18 1-1,36 52 1,-18-17 0,88 52 15,-18-52-31,18-18 16,-70 0-1,17 0-15,-17-18 16</inkml:trace>
  <inkml:trace contextRef="#ctx0" brushRef="#br0" timeOffset="16142.11">26670 12965 0,'0'35'0,"18"106"15,17 0 1,-17-106-16,52 159 15,1-88 1,-54-88 0</inkml:trace>
  <inkml:trace contextRef="#ctx0" brushRef="#br0" timeOffset="16267.15">26776 13564 0,'0'0'0,"-53"-35"15,18 17 1,88-17-1,35 0 1,35 0 0</inkml:trace>
  <inkml:trace contextRef="#ctx0" brushRef="#br0" timeOffset="16883.16">27975 12894 0,'18'35'0,"-36"-70"0,89 194 16,-54-106-16,19 105 15,-19-69 1,1-1-16,0-53 16</inkml:trace>
  <inkml:trace contextRef="#ctx0" brushRef="#br0" timeOffset="17532.14">27958 13264 0,'0'18'0,"0"-36"0,17 36 15,19-18 1,-19 0 0,71-35-16,1-18 15,-1-35 1,-71 70 0,1-194-1,-71 124 1,18 53-1,0 53 1,35-1 0,17 248-1,1-230 1,35 159 0,-18-53-16,0-106 31,-17-70-31,-18-53 15,0 70 1,18-123 0,17 53-1,0 141 1,-17 18 0,17 52-1,0-52 1,-17-54-16,35 18 0,0-35 15,17-52 1,-34-1 0,-36-36-1,0 54 1,-36-53 0,1 35-1,17 88-15,18 36 16,0-1-1,159 107 1,-123-160 0,210-34-1</inkml:trace>
  <inkml:trace contextRef="#ctx0" brushRef="#br0" timeOffset="18625.3">29633 12594 0,'0'18'62,"18"-18"-15,-36 0 0,36 0 31,53 194-47,-19-18-15,-16-52-16,-19-36 31,1 0-31,0-53 0,-18-17 16,0-36 0,-18-35-1,18-35-15,0 71 16,35-89-1,18 88 1,18 71 0,-54-35-1,72 88 1,-72-89-16,-52 54 16,-36-36-1,36-17 1,-106-18-1,53-71 1</inkml:trace>
  <inkml:trace contextRef="#ctx0" brushRef="#br0" timeOffset="19040.41">30268 13070 0,'0'0'0,"-17"-35"32,-36-18-17,53 36 1,-53-1 0,35 53-1,1 53 1,-19 18-16,19 0 15,17-71 1,53 1 0,-53-54-1,35 0-15,-17-17 16,17-106 0,-18 106-1,1 35 1,0 70-1,-18-52 1,17 17-16,19 18 16,-1-35-1,-17-18 1,-1 0-16</inkml:trace>
  <inkml:trace contextRef="#ctx0" brushRef="#br0" timeOffset="19593.49">30603 12912 0,'0'0'0,"0"-18"16,-35 18-1,-35 53 1,52-35 0,-70 70-1,88-35 1,17-36-1,36 1 1,18 17-16,-53-35 16,105 53-1,-70-35-15,-35-1 16,-54 1 0,19-18-1,-19 18 1,36-18-1,18 0 1,0 0 0,17-18-16,-17 0 15,87-70 1,-52 53 0,0-71-1,-53 0 1,-70 36-1,52 70 1,-52 176 0,70-141-1,194 124 1,-159-141 0,124-18-1,-89-18 1</inkml:trace>
  <inkml:trace contextRef="#ctx0" brushRef="#br0" timeOffset="20352.68">23813 14305 0,'0'0'0,"-36"0"46,-17 18-30,0 52 0,53-34-1,18 158 1,0-159 0,52 18-16,-34-36 15,193-69 1,-176-1-1</inkml:trace>
  <inkml:trace contextRef="#ctx0" brushRef="#br0" timeOffset="20756.75">24271 14393 0,'0'0'0,"-35"-53"16,17 18-1,1 35 1,-19-17-1,19 17-15,-19 0 16,36 17 0,-35 54-1,35 158 1,0-123 0,18-89-1,17 1-15,18-53 16,-35 17-1,17-158 1,-53 70 0,1 53-1,17 35 1,0 36 0,35 53-1,71 123 1,-89-177-1,107 1 1,-107-18 0</inkml:trace>
  <inkml:trace contextRef="#ctx0" brushRef="#br0" timeOffset="21296.77">24589 14323 0,'0'-35'0,"0"70"0,0-106 16,-18 54-1,-17 52 1,-18 18 0,35-36-16,1 1 15,-19 53-15,89-36 32,-35-35-32,158 88 31,-158-70-31,52 17 15,-34 18-15,-36-35 0,-36 17 16,-34-35 0,52 0-1,1 0-15,-36 0 16,53-35 0,35 17-1,-17 18 1,52-35-16,-52 35 15,35-18-15,17-35 16,-52 35 0,70-87-1,-70 52 1,-18 35-16,0 0 16,-36-17-1,-17 53-15,1 35 16,34 0-1,36 123 1,87-105 0,37-71-1,-107 0 1,0-18-16</inkml:trace>
  <inkml:trace contextRef="#ctx0" brushRef="#br0" timeOffset="21773.67">26723 14093 0,'18'0'16,"-18"18"-1,0 0 1,0 123 0,0-106-16,0 18 15,17-18-15</inkml:trace>
  <inkml:trace contextRef="#ctx0" brushRef="#br0" timeOffset="21940.6">26952 14111 0,'0'0'0,"0"18"16,0 70-1,0-70 1,-17 70 0</inkml:trace>
  <inkml:trace contextRef="#ctx0" brushRef="#br0" timeOffset="22434.59">27129 14534 0,'0'-17'15,"-18"17"16,18 53 1,0-36-17,35 107 1,-17-89 0,35-53-1,0-52 1,-36-18-1,-17 52 1,0-16 0,0 87-1,0 35 1,53 1 0,-53-53-16,18-1 15,35 1 1,17-89-1,-70 18 1,-17-35 0,-1 71-16,0-1 15,-34-17 1</inkml:trace>
  <inkml:trace contextRef="#ctx0" brushRef="#br0" timeOffset="22727.64">27623 14623 0,'0'0'0,"-18"-18"16,18-17 0,0-1-1,18 1 1,34 35-1,-34 0 1,88 53 0,-106-18-1,-35 18 1,-36-35 0,1-18-1,52-18 1,-17-17-16,35 17 15,0 1-15</inkml:trace>
  <inkml:trace contextRef="#ctx0" brushRef="#br0" timeOffset="23006.71">27887 14411 0,'0'0'0,"0"18"16,18 17-1,-1 0 1,1 0 0,-18-17-1,-35-53 17,17 0-17,18 17-15,0-53 16,18 54-1,-1-36-15,36 18 16,-17 17 0,-1 0-16</inkml:trace>
  <inkml:trace contextRef="#ctx0" brushRef="#br0" timeOffset="23502.84">28116 13952 0,'0'0'0,"0"-17"16,36 105-1,-36-70-15,70 264 31,-17-141-15,-35-123 0,17 52-1,-35-88-15,18 18 32,-1-176-17,1 141 1,0-36-16,-1 18 15,1 36 1,-18 52 15,0-17-15,-18 70 0,18-71-16,0 36 15,18-35-15,52 17 16,-34-35-1,70-53 1,-71 36-16</inkml:trace>
  <inkml:trace contextRef="#ctx0" brushRef="#br0" timeOffset="23904.85">28769 14111 0,'0'-18'0,"0"36"0,0-18 47,-35 0-31,-18 35-1,53-17 1,-53 70 0,71-52-1,17-19 1,53 18 0,36 18-1,-107-35 1,1 0-16,-18 17 15,-53-17 1,35-18-16,-17 0 16,-36-18-1,54 0-15</inkml:trace>
  <inkml:trace contextRef="#ctx0" brushRef="#br0" timeOffset="24181.93">28945 13811 0,'0'18'0,"0"-36"0,0 124 16,-17-35-1,-1-18 1,36-53 0</inkml:trace>
  <inkml:trace contextRef="#ctx0" brushRef="#br0" timeOffset="24321.9">29087 13882 0,'0'35'0,"0"-70"0,0 123 15,0-53 1,0-17-16,0 35 16,0-36-1</inkml:trace>
  <inkml:trace contextRef="#ctx0" brushRef="#br0" timeOffset="25666.93">29633 14393 0,'-17'18'16,"34"-18"46,1 0-46,0 0-1,211-53 1,-194 35 0,177-17-1,-194 18-15,17 17 16,-53 0 15,-17 0-15,-36-18-1,18 0 1,36 18 0,34 0 15,1-17-15,35 17-16,70-18 15,-105 36 1,53 35-1,-54 17 1,-123 36 0,71-88-1,18-18-15</inkml:trace>
  <inkml:trace contextRef="#ctx0" brushRef="#br0" timeOffset="26445.01">30709 14129 0,'0'0'0,"18"0"15,0 0 1,-18-18 46,-18 18-46,0 18 0,1-18-1,17 53-15,0 0 16,0-36 0,35 54-1,0-36 1,71-88-1,-71 0 1,-17 36-16,-18-1 16,-53-70-1,-17 70 1,-1 18 0,53 0-1</inkml:trace>
  <inkml:trace contextRef="#ctx0" brushRef="#br0" timeOffset="27044.92">30939 14129 0,'0'0'0,"0"-18"15,0 36-15,17-1 16,1 1 0,0 17-16,-1 1 15,1-19 1,-1 1-16,-17-36 47,0 1-47,0-19 15,-17-17-15,17 0 16,35-17 0,-17 88-1,-18-1 1,35 36-16,0 0 16,36-18-1,-54-17 1,19 0-16,-19-18 15,36-18 1,-35-35 0,0 18-1,-1-106 1,-17 123 0,0-35-16,-35 18 15,17 35-15,-17 17 16,35 1-1,53 141 1,-18-142 0,106 36-1,-123-53 1,0 0-16</inkml:trace>
  <inkml:trace contextRef="#ctx0" brushRef="#br0" timeOffset="27310.03">30215 15011 0,'0'0'0</inkml:trace>
  <inkml:trace contextRef="#ctx0" brushRef="#br0" timeOffset="29073.71">30215 15046 0,'0'0'0,"18"0"62,-18-18-46,53-17 0,-18-18-1,-17 0 1,-36 36-1,-17-1 1,0 53 0,-18 53-1,53-52 1,0 17-16,53 17 16,-36-52-1,54-18 1,35-88-1,-53-1 1,-36-16 0,-34 16-1,17 72 1,-36-107 0,36 177 15,-17 53-16,17-71 1,35 71 0,0-35-16,18-36 15,-35-17 1,88-18 15,-106-18-15,35-53-1,-35 36-15,0-18 16,-18 18 0,1 35-1,-1 18 1,0 52 0,18-52-1,53 70 1,-17-70-1,-19-18 1,54-18 0,-54 0-16,19-17 15,-36 17-15,0 1 16,17-71 0,-34 70-1,17 53 16,0-17-15,17 17-16,1 0 16,0-17-1,-1 0 1,-17-36 0,0-17-16,0 17 15,0-70 1,18 53-1,0 17-15,-1 18 32,-17 35-32,35 18 15,-35-35 1,18 17 0,0-17-16,-18-1 15,17-34 1,-17-1-1,0-35 1,18-17 0,17 17-1,-17 70 1,-18 1-16,0 17 16,0-17-16,18 0 15,-18 17 1,70 18-1,-52-36 1,-1-17-16,1 0 16,0-17-1,52-54 1,-52 1 0,0 17-1,-36 35 1,-17-35-1,17 71 1,0 52 0,18-17-1,0 18 1,18-53 0,35 34-16,0-52 15,-36 0 1,19 0-16,17-35 15,-18-35 1,-35-19 0,0 72-1,0-71 1,18 70 0,-18 71-1,0-36 1,0 89-1,0-88 1,17 35 0,-17-124 31,0 54-32,53-124 1,-35 141-1,17 0 1,18 88 0,-53-71-16,35 54 15,-17-53 1,-1-1 0,1-34-1</inkml:trace>
  <inkml:trace contextRef="#ctx0" brushRef="#br0" timeOffset="29306.66">31979 14323 0,'0'0'0,"18"123"15,-18-87 1,0 87-16,18 18 15,-1-17 1,19-71 0,-19-53-1,-34-18 1,-1 0 0,18 1-16</inkml:trace>
  <inkml:trace contextRef="#ctx0" brushRef="#br0" timeOffset="29414.62">31909 14764 0,'0'0'0,"17"-18"15,-17 0 1,36 1-16,34-36 16,18 0-1,1 18 1</inkml:trace>
  <inkml:trace contextRef="#ctx0" brushRef="#br0" timeOffset="29848.48">30603 15699 0,'0'17'0,"0"-34"0,36 87 0,-19 1 16,1-54-1</inkml:trace>
  <inkml:trace contextRef="#ctx0" brushRef="#br0" timeOffset="29984.44">30551 15522 0,'-18'0'0,"0"-17"16,18-1-1</inkml:trace>
  <inkml:trace contextRef="#ctx0" brushRef="#br0" timeOffset="30309.46">30921 15540 0,'-18'0'15,"1"0"1,-36 35 0,18 0-1,35-17 1,52-18 0,1 18-1,18 17 1,-36 0-1,-17-35 1,-18 53 0,-35-35-1,-54-1 1,72-17 0</inkml:trace>
  <inkml:trace contextRef="#ctx0" brushRef="#br0" timeOffset="30757.46">31715 15258 0,'0'0'0,"-18"0"16,-17 0-1,-36 53 1,18-18-1,18 35 1,35-52 0,71 35-1,34-35 1,-69-18-16,70 35 16,-54 0-1,-34 0 1,-36-17-1,1-18-15,-18 0 16,-36 0 0,53-18-16</inkml:trace>
  <inkml:trace contextRef="#ctx0" brushRef="#br0" timeOffset="31064.45">31856 15469 0,'0'0'0,"0"-17"0,0-19 31,35-17-15,-35 36 0,106-1-1,-53 53-15,-18 54 16,-52-19-1,-19-17 1,19-53 0,-72-35-1,54-18 1,35 18-16,0-1 16</inkml:trace>
  <inkml:trace contextRef="#ctx0" brushRef="#br0" timeOffset="31484.5">32191 15416 0,'0'18'16,"18"-18"-16,-36 0 31,18-18-15,0-17 0,0 17-1,0 1-15,0-1 16,18-35-1,-1 18 1,1 17 0,17-17-16,-17 17 15,-1 18 1,1 0 0,0 18-16,-1-18 15,1 18 1,17-1-1</inkml:trace>
  <inkml:trace contextRef="#ctx0" brushRef="#br0" timeOffset="31837.41">32473 14870 0,'0'17'0,"0"19"16,18 16 0,17 160-1,-17-159 1,-1 53-16,19-36 16,-36-52-1,17-18-15,1-18 16</inkml:trace>
  <inkml:trace contextRef="#ctx0" brushRef="#br0" timeOffset="32315.43">32385 15205 0,'-18'0'0,"36"0"0,-18 0 16,53 0-1,-35 0 1,123-36-1,-124 36 1,54-17 0,-71 34-1,18-17 48,-1 0-48,36-17-15,-53-1 16,53-17 0,-35 0-1,-1-1-15,-34 19 32,-19 17-32,-34 70 15,35 36 1,70 70 15,0-123-15,36-53-1,-1-17 1,-52-1-16,52-17 16</inkml:trace>
  <inkml:trace contextRef="#ctx0" brushRef="#br0" timeOffset="32807.56">33038 15293 0,'0'-18'16,"0"36"-16,0-53 0,17 17 16,1 0-16,0-17 15,-18 0 1,-18 17 0,0 1-1,-17 17 1,17 0-1,-35 70 1,18 1 0,18 17-1,17-71 1,17 19-16,36-36 16,-18-53-1,18-18 1,-35 36-1,0-71 1,17-194 0,-35 177-1,17 105 1,-17 106 0,-17 18-1,-1 71 1,18-124-1,53 70-15,18 0 16,-36-105 0,88 53-1,-105-71 1,0 0-16,-1-18 16</inkml:trace>
  <inkml:trace contextRef="#ctx0" brushRef="#br0" timeOffset="32962.61">33514 15328 0,'0'0'0,"35"18"15,-35-1 1,-35-69 15,35 34-15,0 0-16</inkml:trace>
  <inkml:trace contextRef="#ctx0" brushRef="#br0" timeOffset="51785.97">19773 1041 0,'0'0'0,"0"17"16,0 19 0,0-1-1,0 53 1,0 18-16,18 441 31,-18-230-15,0-246-16,17 88 15,1-107 1</inkml:trace>
  <inkml:trace contextRef="#ctx0" brushRef="#br0" timeOffset="53566.97">19756 1076 0,'0'18'31,"0"-36"16,17 18 0,1 0-16,-1 0 48,1 0-64,17 0 1,18 0-1,-17 0 1,17 0 0,-36 0-1,54 0 1,-18-18 0,17 18-1,-17 0-15,53-17 16,-88 17-1,70 0-15,-18-18 16,1 18 0,-53 0-16,87-18 15,-87 18 1,176-17 0,-159 17-1,71-18-15,-88 18 16,88-17-1,35 17-15,-106 0 16,159-18 0,0 18-1,0-18 1,-53 1 0,124-1-1,-106 18 1,-1 0-1,124 18 1,-229-18 0,335 0-1,-158 0 1,-54 0 0,-70 0-1,229 0 1,-282 17-1,335 1 1,-317-18 0,105 0-16,0-18 0,124 1 31,-70 17-15,-72 0-1,36 17 1,-141-17-1,353-70 1,-353 70 0,300-36-1,-89 19 1,-34 17 0,-160-18-1,301 0 1,-319 18-16,125 0 15,17 18-15,-141-18 32,141 18-32,0-18 15,106 17 1,-177-17 0,54 0 15,-142 0-31,194 18 15,-52-18 1,-19 18 0,-70-18 15,-88 17-31</inkml:trace>
  <inkml:trace contextRef="#ctx0" brushRef="#br0" timeOffset="55510.39">19861 2399 0,'18'0'31,"0"0"-15,17 0-16,0 0 15,18 0 1,35 0-1,-70 0 1,141 18 0,-124-18-1,265 0 1,-159 0 0,-88 0-16,0 0 15,158 0 1,-52-18-16,35 18 15,-141-18 1,141 1-16,-123 17 16,405-53-1,-388 53 1,194-36 0,-52 19-16,-19 17 15,-140-18 1,229 1-1,211-1 1,-246 0 0,-53 1-1,-142 17-15,142-18 16,-159 18-16,405-18 31,-264 1-31,-123 17 16,105-36-16,-123 36 15,18 0-15,246-17 16,-105 17 0,-18-18-1,35-35 1,-158 53 0,335-53-1,-230 53 1,-106-17-16,-17 17 15,353 0 1,-177-36 0,-158 19-1,370-36 1,-388 53 0,194 0-1,-212 0 1,177 0-1,-177 0 1,88-18 0,54 1-1,-89-1 1,-35 18 0,-18 0-16,53 0 15,36 18 1,17-18-1,-70 17 1,17 1 0,-35-1-1,0 1 1,-36-18 0,54 35-1,-54-35 1,1-17-1</inkml:trace>
  <inkml:trace contextRef="#ctx0" brushRef="#br0" timeOffset="55945.41">30039 917 0,'0'18'16,"0"17"-1,0 0 1,35 248 0,-35-89-1,0-124-15,0 177 16,-17-106 0,17-123-16,0 17 15,0-17-15</inkml:trace>
  <inkml:trace contextRef="#ctx0" brushRef="#br0" timeOffset="61401.27">18380 1605 0,'17'18'62,"1"-1"-46,0-17-1,-1 0 1,1 0-16,17-17 16,-17-1-1,35-52 1,-36 17 0,-17 17-1,0 19 1,0-36-1,0 35 1,-35 1 0,17 34-1,18 1-15,-35 52 16,-18 72 0,36 52-1,-1-159 1,-17 265-1,17-230 1,0 18-16,18-52 16,-35 52-1,18-53-15,-19-17 16,1-18 0,17 0-16,-35 0 15,36-35 1,-18-18-1,52 17 1,36-17 0,35 18-1,36 35 1,-89 0 0,177 0-1,-177 0-15,71 0 16,-89 18-1,36-1-15,-35-17 16,35 36 0,-53-54-1</inkml:trace>
  <inkml:trace contextRef="#ctx0" brushRef="#br0" timeOffset="62762.95">18821 2311 0,'17'0'47,"1"0"31,0 17-62,17 1-1,-17 0 1,-1-18-1,71 0 1,-70 0 0,17 0-16,-17-18 15,0 0 1,17 1 0,-18-19-1,-17 19 1,0-1-1,0 36 64,0-1-64,-17 1 1,17 0-1,-18-1 1,1 19 0,-1-36-1,-17 17 1,-1 1 0,1-18-1,0 0 1,17-18-1,1 18 1,-19-17 0</inkml:trace>
  <inkml:trace contextRef="#ctx0" brushRef="#br0" timeOffset="70145.66">3298 3493 0,'0'0'0,"-17"-18"16,34 18 30,1 18 33,0 52-64,52 18 1,-52-70-1,53 88 1,17-36 0,18-70-1,-54-70 1,-52 52 0,-17-70-1,-1 53-15,18 17 0,0 36 16,53-1 15,-35 1-15,35 0-16,0-1 15,-36-17-15,18-35 32,-35-53-17,-35 17-15,-35-52 31,17 70-31,35 35 32,18 0-17</inkml:trace>
  <inkml:trace contextRef="#ctx0" brushRef="#br0" timeOffset="70346.62">4039 3210 0,'0'18'0,"36"52"16,-1 54 0,-17-89-1,17 53 1,-18-70-16</inkml:trace>
  <inkml:trace contextRef="#ctx0" brushRef="#br0" timeOffset="70515.59">3828 3351 0,'0'0'0,"0"-17"31,35-19-16,53-87 1,-53 88 0,18-18-16</inkml:trace>
  <inkml:trace contextRef="#ctx0" brushRef="#br0" timeOffset="70837.5">4304 2928 0,'0'0'0,"-35"0"31,17 35-15,0 18 0,1-17-1,17 34-15,17-70 16,54 53-1,-36-35 1,71 17 0,17 18-1,-105-36 1,-36 19 0,-87 70-1,69-89-15,19-17 16</inkml:trace>
  <inkml:trace contextRef="#ctx0" brushRef="#br0" timeOffset="71794.66">4057 3704 0,'0'18'0,"18"-18"15,-36 0 32</inkml:trace>
  <inkml:trace contextRef="#ctx0" brushRef="#br0" timeOffset="71980.75">4322 3528 0,'0'0'0,"0"-18"16</inkml:trace>
  <inkml:trace contextRef="#ctx0" brushRef="#br0" timeOffset="72166.75">4921 3034 0,'18'0'0,"-36"0"0,18 0 47,0-18-31</inkml:trace>
  <inkml:trace contextRef="#ctx0" brushRef="#br0" timeOffset="80380.78">5662 3175 0,'0'0'0,"0"18"15,53 105 1,-35-88-16,52 159 15,-52-141-15,52 88 32,-52-123-32</inkml:trace>
  <inkml:trace contextRef="#ctx0" brushRef="#br0" timeOffset="80841.86">5680 3651 0,'0'0'16,"53"-35"15,-36 35-15,71-141-1,-70 53 1,-36-1 0,18 54-1,-88-106 1,71 141-1,17 18 1,53 88 0,52 88-1,-69-141 1,70 141-16,-89-159 16,54 106-1,-54-141 1,-17-18-1,-35-176 1,35 159 0,35-18-1,-17 71 1,88 70 0,-53-35-1</inkml:trace>
  <inkml:trace contextRef="#ctx0" brushRef="#br0" timeOffset="81225.98">6544 3581 0,'0'-18'0,"-18"18"15,-17-35 1,-35-36-1,52 54 1,-17-1-16,17 36 16,18-1-1,18 89 1,17 35 0,-35-123-16,18-1 15,17-34 16,-35-1-15,0-141 0,0 124-1,35 53 1,0 35 0,-35-36-16,36 36 15,-19-53 1,19 36-16,-19-54 15,1 18-15</inkml:trace>
  <inkml:trace contextRef="#ctx0" brushRef="#br0" timeOffset="81428.02">6473 2928 0,'0'0'0,"18"88"15,0-52 1,35 105-16,-36-88 16,72 158-1,-37-87-15,-16-54 16,-19-52 0</inkml:trace>
  <inkml:trace contextRef="#ctx0" brushRef="#br0" timeOffset="81550.09">6615 3598 0,'-36'-17'0,"72"34"0,-107-34 16,106-19 0,1 19-1,87-89 1</inkml:trace>
  <inkml:trace contextRef="#ctx0" brushRef="#br0" timeOffset="83056.85">7708 3387 0,'-17'0'0,"34"0"0,-17 35 32,18 18-17,17 17-15,-17-34 16,17 87-1,0-70 17,-52-123-17,-1-36 1,0 70 0,18-34-16,0 17 15,18 53 1,17 18-1,-17-1-15,17 1 16,36 70 0,-54-53-16,19 1 15,-36-19 1,0-34-16,0-19 16,0 19-1,-18-160 1,0 142-1,18 17-15,18 36 16,-18 0 0,88 105-1,-35-70 1,18-18 0,-54-35-1,36 0 1,-17-17-1,-19-19-15,1-52 16,-36 71 0,-70-160-1,88 160 1,-53 17 0,53 70-1,0-35 1,18 18-1,105 106 1,-88-159 0,71 0-1,-70-35 1,-36-53 0,-18-1-1,0 54-15,18 17 0,-70-52 16,52 88-1,36 34 1,-1-34 0,1 17-16,35 54 15,-35-72 1,-1 1-16,-52-71 47,35 35-47,-18-88 15,54-52 1,34 105 0,-52 53-1,88 35 1,-71-17 0,-17-1-1,-1-17 1,-34-35 15,17 17-15,-53-34-1,35 87 1,0-18-16,1 72 16,17-54-1,0 18-15,17-36 16,1-17-1,35-52 1,-35 34 0,-18 0-1,35 36 1,18 35 0,-36-36-1,142 125 1,-106-54-1,-35-71-15,-1 1 16,-17 123 0,-53-123-1,36-18 1,-107-71 0</inkml:trace>
  <inkml:trace contextRef="#ctx0" brushRef="#br0" timeOffset="83379.88">8978 3175 0,'0'0'0,"18"-18"31,-1-17-16,19-35 1,-36 17 0,-18 17-1,-35 1 1,0 106 0,36 52-1,52-35 1,35-52-1,-52-36-15,70-18 32</inkml:trace>
  <inkml:trace contextRef="#ctx0" brushRef="#br0" timeOffset="83673.9">9349 2805 0,'-18'0'16,"-17"17"-16,17-17 16,-52 106-1,70-71 1,17-35 0,36 18-1,18 0 1,-54-18-1,54 88 1,-89-53 0,1 0-16,-54 1 15,53-36 1,-17 0-16</inkml:trace>
  <inkml:trace contextRef="#ctx0" brushRef="#br0" timeOffset="83981.83">9472 2946 0,'-18'0'16,"1"-18"-1,17 0-15,17 18 16,72-52-1,-1 69 1,-35 18 0,-53-17-16,0 0 15,-36 105 1,-34-52 0,52-71-1,-105-71 1,123 36-1,0 17-15</inkml:trace>
  <inkml:trace contextRef="#ctx0" brushRef="#br0" timeOffset="84242.79">9648 2805 0,'0'35'0,"0"-70"0,36 105 16,17 1-1,0-18 1,-18 0 0,-17-36-1,-36-52 17,0 17-17,-17-105 1,35 88-1,0 17-15,35-17 16</inkml:trace>
  <inkml:trace contextRef="#ctx0" brushRef="#br0" timeOffset="84504.73">10001 2399 0,'0'0'0,"18"35"32,17 53-17,-35-52-15,18-1 16,88 212-1,17-71 1,-105-176 0</inkml:trace>
  <inkml:trace contextRef="#ctx0" brushRef="#br0" timeOffset="84641.7">10037 2840 0,'0'0'15,"-18"0"-15,53 0 31,36-35-15,-36 35-16,-17-18 16</inkml:trace>
  <inkml:trace contextRef="#ctx0" brushRef="#br0" timeOffset="85259.83">9807 3634 0,'0'0'0,"0"17"31,36 54-15,16 17 0,-34-70-16,35 52 15,-35-52 1,52-53 0,-52 35-1,-36-142 1,18 125-1,0 34 1,53 19 0,18 17-1,17-53 1,-18-36 0,-52-17-1,-53-17 1,17 52-1,-88-17 1,89 17 0</inkml:trace>
  <inkml:trace contextRef="#ctx0" brushRef="#br0" timeOffset="85554.01">10425 3651 0,'0'0'0,"0"18"16,-18-36 0,36-17 15,35 35-15,-1 0-1,-34 18 1,35 17-1,-53 35 1,-35-52 0,-18-18-1,18 0 1,-36-53 0,71 36-16</inkml:trace>
  <inkml:trace contextRef="#ctx0" brushRef="#br0" timeOffset="85850.56">10636 3528 0,'0'0'0,"0"17"32,18 36-17,17 18 1,0-18-1,-35-36 1,0-34 0,-17-18-1,-1-18 1,18 35 0,0-123-1,0 106-15,53-36 16,-35 53-1</inkml:trace>
  <inkml:trace contextRef="#ctx0" brushRef="#br0" timeOffset="86541.99">10742 3087 0,'0'0'16,"0"-18"-16,0 36 15,53 70 17,0 0-32,0 53 31,-36-123-31,36 105 16,-35-123 15,-18-17-31,0-1 15,0-52 1,18-36 15,-1 88-31,-17 0 16,0 36 0,-17 0-1,17-1-15,0 19 16,0-19-1,17 19 1,1-36 0,70-36-1,-70 19 1,70-72 0,-70 37-1,-18 16 1,0 19-1,0-1-15,-18 0 16,18 1 0,0 34-1,35 1 1,53 88 0,-70-89-1,0 36-15,-1 0 16,-34-53-1,-36 53 1,-71-35 0,36-71-1,88 18 1,0-1-16</inkml:trace>
  <inkml:trace contextRef="#ctx0" brushRef="#br0" timeOffset="86807.01">11677 3351 0,'0'0'0,"0"18"32,0-36-1,0 1-15,0-1-16</inkml:trace>
  <inkml:trace contextRef="#ctx0" brushRef="#br0" timeOffset="91864.75">16792 8961 0,'18'17'0,"-18"-34"32,18 17-1,-18 17 47,0-34-47,17 17-15,1 0 15,-1 0-15,36-18-1,-35 18 1,0 0 0,17 0-1,0 0 1,-17 0 0,35-18-16,17-17 15,-34 17 1,34 1-1,-17 17 1,-35 0 0,88 0-1,-18 0 1,-53 0 0,141-36-1,-140 36 1,193-35-1,-194 18 1,89-1-16,17-35 16,0 0-1,-35 35 1,-71 18 0,159 0-1,-123-17 1,17-1-1,88-17 1,-52 17 0,-107 1-1,160 34 1,-107-17 0,-52 0-16,105-17 15,-17-1 1,18 18-1,-54 18 1,18-1 0,-70-17-16,70 18 15,-52-18 1,140-18 0,-141 18-1,124 0 1,-106 18-1,0-18 1,17 0 0,1-18-1,-53 18 1,17 0-16,-18 0 16,1 0 30,0 0-30,-71 36 93,35-36-109</inkml:trace>
  <inkml:trace contextRef="#ctx0" brushRef="#br0" timeOffset="95808.98">24201 8714 0,'0'0'0,"-18"0"16,0-18-1,18 0 1,-35 1-1,17 17 1,1 0 0,34 17 109,-17 1-110,36 17-15,-19-17 16,19 17 0,52-17-1,-53-18 1,-17 0-1,-1-18 1,-17 1 0,53-36-1,-35 53 1,35 35 0,17 18-1,-17 0 1,-35-53-1,70 35 1,-35-70 0,-35 17-16,-1 0 15,19-70 1,-1 35 0,0 89-1,18 17 1,18-18-1,-18-35 1,-36 0-16,54 0 16,-18-35-1,-18-1 1,-17 19 0,17 17-16,-18 0 15,1 0 1,35 17-16,53 36 15,-71-53 1,53 18-16,-52-1 16,140-34-1,-70-18 1,-89 17 0,54-17-1,-53 52 16,35 19-15,17-19 0,-52-17-16,52 18 15,-34-1-15,52-34 16,-53 17 0,18-35-16,35-1 15,-17 1 1,-18 53-1,35 52 17,-35-52-32,53-1 15,35-17 1,-106 0-16,71-35 16,-89 18-1,107-36 1,-106 35-1,-1 18 1,18 18 0,89-1-1,-106-17 1,123 53 0,-88-35-1,35-53 1,0-18-1,-17 17 1,-36 19 0,18 34-1,-36-17 1,54 18 0,35 0-1,53-18 1,-142 0-1,18 0 1,-17 0-16,0 0 16,35 0-1,17-18 1,-52 0 0,105 18-1,-87 0 1,52 0-16,71 0 15,-142 0 1,142 71 0,-89-1-1,-34-52 1,17-18 0,-18-18-16</inkml:trace>
  <inkml:trace contextRef="#ctx0" brushRef="#br0" timeOffset="101075.53">22296 3669 0,'0'0'0,"0"35"16,35 89 0,-18-71-1,72 264 1,-72-282 0,1 36-1</inkml:trace>
  <inkml:trace contextRef="#ctx0" brushRef="#br0" timeOffset="101381.58">22860 3739 0,'0'0'0,"-18"-17"16,-35-18 0,18-18-1,18 35 1,-36 0 0,53 36-1,0 70 1,0 89-1,17 70 1,-17-230-16,18 36 16</inkml:trace>
  <inkml:trace contextRef="#ctx0" brushRef="#br0" timeOffset="101523.54">22525 4075 0,'0'-18'0,"0"36"0,18-36 15,17 0 1,18-17-16,-18 35 0,88-35 16,-52-1-1,-36 36-15</inkml:trace>
  <inkml:trace contextRef="#ctx0" brushRef="#br0" timeOffset="101952.53">24165 3493 0,'0'0'0,"0"52"31,0-16-31,0 70 16,0 17-1,0-88-15,36 106 16,-19-105 0,36-1-16,35-17 15,71-71 1,-88 35 0,-54 18-1</inkml:trace>
  <inkml:trace contextRef="#ctx0" brushRef="#br0" timeOffset="103869.7">25841 3351 0,'0'0'0,"18"36"16,35 175-1,-18 142 1,-35-335-1,35 35 1,-17-106 0,-18 35-16,17-88 15,1 71 1,17 0 0,-17 52-1,35 72 1,0-1-1,-53-71-15,0 1 16,17-18-16</inkml:trace>
  <inkml:trace contextRef="#ctx0" brushRef="#br0" timeOffset="104240.59">26458 3775 0,'-35'-18'0,"70"36"0,-105-89 16,52 54 0,18-1-1,-17 36 1,-1 17-16,18-18 16,-35 72-1,35-19-15,0-52 16,17-1-1,1-17-15,-18-17 16,70-54 0,-34 36-1,-36 17 1,0 36 0,17-18-1,36 18 1,-17-36-1</inkml:trace>
  <inkml:trace contextRef="#ctx0" brushRef="#br0" timeOffset="104518.9">26688 3545 0,'0'0'0,"0"-17"0,-18 34 31,-17 1-15,35 0 0,-36 17-16,36 0 15,0 1 1,36 16 0,34-16-16,-34-19 15,-19 19 1,-34-19-1,-72 36 1,19-53 0</inkml:trace>
  <inkml:trace contextRef="#ctx0" brushRef="#br0" timeOffset="105769.05">27887 3069 0,'0'18'0,"0"-1"16,0 230-1,0-194-15,35 141 16,-35-141 0,53 18-1,18-36 1,-1-53-16,1-34 16,-53 16-1,-1-34-15,-17 52 16,0-88-1,-17 18 1,-1 88 0,0 18-16,1 70 15,17-70 1,0 105 0,17-52-1,36-36 1,71-106-1,-107 54-15,36-72 16,-35 72 0,-36-142-1,18 141 1,-35 18 0,35 71-1,0 35 1,0-71-1,18 71 1,-1-106 0,-17-53-1,0 18 1,18-53-16,0-1 16,-1 54-1,54 0 1,-71 52-1,35 36-15,18 53 16,-53-88 0,123 52-1,-105-70 1,70-53 0,-52 18-1,-19-18 1,-17 0-1,0 18-15,-17 17 16,-19-35 0,-17 36-1,0 87 1,36 1-16,17-53 16,35-18 15,-17 0-31,17-18 15,-17 18 1,-1 0-16,1 35 16,17 36-1,36 88 1,-71-124 0,35 53-16,-35-53 15,18 71 1,-124-35-1,18-124 1,70 17 0</inkml:trace>
  <inkml:trace contextRef="#ctx0" brushRef="#br0" timeOffset="105982.1">29016 2893 0,'0'17'0,"0"1"16,35 106 0,-17-54-16,17 142 15,0-36 1,-17-123-1</inkml:trace>
  <inkml:trace contextRef="#ctx0" brushRef="#br0" timeOffset="106447.38">28910 3281 0,'0'0'0,"18"0"16,-1 0-1,107-18 1,-106 1 0,70-19-1,-18-34 1,-52 52-16,-18-35 16,-35 0-1,17 18 1,0 35-1,18 71 1,18-36 0,0 71-16,-18-53 15,88 158 1,-88-193-16,35 35 16,-17-53-1,-1-35 1,1-1-1,-18 1-15,18 17 16,52-52 0,-17 105-1,18 36 1,-54-36-16,19 18 16,-36-36-1,17-17-15</inkml:trace>
  <inkml:trace contextRef="#ctx0" brushRef="#br0" timeOffset="107052.49">31080 2946 0,'0'0'0,"-18"0"15,0 0 1,-87 17 0,34 36-1,36-17 1,-18 210 0,123-34-1,54-194 1,-89-18-16,106-71 15,-70 18-15,-18-194 16,-53 194 15,-177-193-15,142 228 0</inkml:trace>
  <inkml:trace contextRef="#ctx0" brushRef="#br0" timeOffset="107516.82">31926 3157 0,'18'-17'0,"-36"34"0,36-52 16,-36 35 15,1 0-15,-36 71-1,18 34 1,35-34 0,17-53-16,-17-1 15,88 36 1,-70-70-16,35-19 16,-53 19-16,18-36 15,-1 35 1,-52-88-1,0 89 1,35-1-16,-18 18 16</inkml:trace>
  <inkml:trace contextRef="#ctx0" brushRef="#br0" timeOffset="107791.83">32156 3210 0,'0'0'0,"0"18"16,35 35-1,-17 17 1,17-17 0,-35-106 15,0 36-16,35-124 1,18 70 0,18 36-1,-71 17 1</inkml:trace>
  <inkml:trace contextRef="#ctx0" brushRef="#br0" timeOffset="108176.89">32826 2822 0,'0'0'0,"18"0"31,-1 0-15,54-70-1,-18 17 1,-36 35 0,36-17-1,-53 52 1,18 125-1,-18-37 1,-18 72 0,36-36-1,-18-123 1,18 34-16,-18-34 16</inkml:trace>
  <inkml:trace contextRef="#ctx0" brushRef="#br0" timeOffset="108359.83">32808 3422 0,'0'0'16,"0"18"-16,18-18 15,53 0 1,70-18 0,17 0-1,-52 1 1,106-19-1</inkml:trace>
  <inkml:trace contextRef="#ctx0" brushRef="#br0" timeOffset="108592.97">33655 3246 0,'0'0'0,"18"35"15,-1 53 1,-17-70-16,-35 70 16,0-18-1,17-52-15,-17-18 16,17 18-16</inkml:trace>
  <inkml:trace contextRef="#ctx0" brushRef="#br0" timeOffset="110465.33">23019 4833 0,'0'0'0,"0"18"0,0 123 15,17-106 1,1 36 0,17 17-16,-17-53 15,-18-53 16,0-34-15,-18-37 0,18-16-1,0 52 1,18 53 0,35 70-1,0 18 1,-36-52-1,1 34 1,0-52 0,-18-53-1,0-89 1,0 54 0,0 52-16,0 0 15,35 36 1,0 35-1,-17-36 1,70 89 0,-53-88-1,1-18 1,-19-18 0,1-17-16,0-18 15,-18 35 1,-18-70-1,-17 71 1,-1 52 0,19-17-1,52 140 1,71-122 0,-18-54-1,-17-35 1,-18-18-1,-53 54 1,-36-89 0,36 88-1,-35 18-15,17 53 16,18-35 0,36 88-1,52-18 1,-71-53-16,1-35 15,-18-35 17,-35-18-17,17 35-15,18 1 16,-17-71 0,87 35-1,-52 53 1,17-18-16</inkml:trace>
  <inkml:trace contextRef="#ctx0" brushRef="#br0" timeOffset="111129.39">24112 4904 0,'0'17'0,"0"-34"0,36 34 15,-19-34 1,-17-19 0,0 19-1,-35-19 1,17 36-1,-70 124 1,71-106 0,17 34-16,17-52 15,1 0 1,17 0-16,-17-17 16,35-18-1,-36 35-15,1 0 16,0 52-1,17 19 1,0 17 0,-17-70-1,17 52-15,-35-52 16,-18 70 0,1-88-16,-1 18 15,-52-36 1,17-52-1,17 17 1,19 0-16,17-18 16,17 18-1,1 36-15,35-19 16,-35 36-16,70-52 31,-71 52-15,19-36-16,-19 19 0,1-36 15,-18 0 17,-18 18-17,1 35-15,-19 17 16,19 54-16,17-18 16,17 35-1,1-71 1,17 19-16,36-36 15,-53 0 1,52-36 0</inkml:trace>
  <inkml:trace contextRef="#ctx0" brushRef="#br0" timeOffset="111454.43">24642 4639 0,'0'0'0,"0"-18"16,0 1-16,0 34 16,-53 19-1,-18 34 1,53-17 0,36-35-1,35 17 1,-35-35-16,35 35 15,35 18 1,-53 0 0,-53-18-1,-52-35 1,17 0 0,53-17-16,-18 17 15</inkml:trace>
  <inkml:trace contextRef="#ctx0" brushRef="#br0" timeOffset="111746.67">24818 4904 0,'0'-18'16,"0"0"-16,0-17 15,18 0 1,34-18-1,-16 53 1,70 35 0,-89-35-1,1 53-15,-18-18 16,0 18-16,0-17 16,-53 16-1,0-34-15,-35-36 16,53-52-1,35-36 1</inkml:trace>
  <inkml:trace contextRef="#ctx0" brushRef="#br0" timeOffset="112010.58">25065 4745 0,'0'0'0,"0"18"15,18-1-15,-1 18 16,36 1 0,-35-19-16,-18 1 15,35 0 1,-35-36 15,0 0-15,-18-35-16,18 1 15,0 16 1,0 19 0,0-1-16</inkml:trace>
  <inkml:trace contextRef="#ctx0" brushRef="#br0" timeOffset="112256.6">25365 4357 0,'0'0'0,"0"17"16,35 54 0,-35-36-16,71 124 15,-36-35 1,35-36-1,-70-71 1</inkml:trace>
  <inkml:trace contextRef="#ctx0" brushRef="#br0" timeOffset="112363.61">25400 4745 0,'-18'-18'0,"36"36"0,-36-53 15,89-1 16,-1 1-31,-34 17 0</inkml:trace>
  <inkml:trace contextRef="#ctx0" brushRef="#br0" timeOffset="112825.53">27199 4516 0,'18'-18'0,"-18"36"15,-18-1 1,-35 18 0,18 36-1,53-71-15,35 35 16,-36-35-1,142 106 1,-124-71 0,-35-17-16,-17 17 15,-19-35 1,19 0 0,-36-53-1</inkml:trace>
  <inkml:trace contextRef="#ctx0" brushRef="#br0" timeOffset="113103.68">27446 4586 0,'0'-18'31,"53"18"-15,-35 0-1,70 18 1,-35 17-16,-18 18 16,-35-35-1,-70 35 1,52-53 0,-88 0-1,53-71 1,53 54-16,0-19 15</inkml:trace>
  <inkml:trace contextRef="#ctx0" brushRef="#br0" timeOffset="113362.6">27728 4516 0,'0'0'0,"0"17"15,0 1 1,36 17-16,-36-17 15,35 35 1,0 0 0,-52-71 15,-1-35-31,18-35 31,35 0-15,0 52-1</inkml:trace>
  <inkml:trace contextRef="#ctx0" brushRef="#br0" timeOffset="113594.56">27975 4216 0,'0'0'16,"0"-88"-16,0 70 0,53 141 31,-35-87-15,52 228 0,-70-229-1,36 36-15,-19-53 16</inkml:trace>
  <inkml:trace contextRef="#ctx0" brushRef="#br0" timeOffset="113981.43">27993 4463 0,'0'-18'0,"0"36"0,18-71 15,-1 35 1,71-35-16,-17 36 15,17-19 1,-35 36 0,-18 0-1,-70 18 17,-18-18-17,36 18-15,-19-1 16,36 18-1,0 1 1,18-36 0,105 35-1,-105-17 1,35 17-16,-18 0 16,-35-17-1,-88 52 1,70-70-1</inkml:trace>
  <inkml:trace contextRef="#ctx0" brushRef="#br0" timeOffset="114320.53">29616 4551 0,'17'35'0,"-34"-70"0,52 88 16,-17 0 0</inkml:trace>
  <inkml:trace contextRef="#ctx0" brushRef="#br0" timeOffset="114460.56">29457 4251 0,'-18'0'0,"1"0"15,34 0 1</inkml:trace>
  <inkml:trace contextRef="#ctx0" brushRef="#br0" timeOffset="114691.55">29704 4110 0,'0'-18'0,"0"36"0,18-18 15,17 70 1,-18-52 0,36 123-1,18 18-15,-53-124 32,-36-35-32</inkml:trace>
  <inkml:trace contextRef="#ctx0" brushRef="#br0" timeOffset="114800.52">29722 4463 0,'-18'-18'16,"18"0"0,53 1-16,17-19 15,36-16 1,-71 34-16</inkml:trace>
  <inkml:trace contextRef="#ctx0" brushRef="#br0" timeOffset="115294.56">30727 4198 0,'0'0'0,"-18"-18"15,-17 18 1,-18 0 0,53 18-1,-35 17 1,17 54-16,18-72 16,88 71-1,-17-105 1,-53 17-1,35-36-15,-1-34 16,-34 52 0,35-52-1,-35 17 1,17 53 0,-17 0-1,52 70 1,-52-52-1,-18 17-15,-53 18 16,0-35 0,18-18-1,-1-35 1,1-18-16</inkml:trace>
  <inkml:trace contextRef="#ctx0" brushRef="#br0" timeOffset="115575.55">31168 4180 0,'0'0'0,"18"18"16,-1 35 0,-17-18-1,18-17 1,-36-53 15,18-18-15,18 0-1,-18 18 1,53-36 0,-36 71-1,1 0-15</inkml:trace>
  <inkml:trace contextRef="#ctx0" brushRef="#br0" timeOffset="116114.55">31433 4128 0,'0'0'0,"17"35"47,-17-18-32,35 54 1,-35-106 31,0 17-31,0-35-16,36-17 15,-19 52-15,1-17 16,0 17-1,-1 18-15,-17 18 16,0-1-16,0 1 16,18 17-1,0-17 1,-18 0 0,17-18-1,1 0-15,-18-18 16,53-17-1,0-1-15,0-17 16,-53 36 0,17-19-16,-34 36 15,-1 0 1,-70 36-16,17 52 31,71-17-31,35-19 16,18-34-1,-35-18-15,0 0 0,-1 0 16</inkml:trace>
  <inkml:trace contextRef="#ctx0" brushRef="#br0" timeOffset="116376.51">32103 3969 0,'-18'-18'15,"1"18"1,-19 0 0,1 35-1,-18 18 1,35 36 0,54-54-1,-36-18 1,70 19-1,1-54 1</inkml:trace>
  <inkml:trace contextRef="#ctx0" brushRef="#br0" timeOffset="116593.56">32297 3598 0,'0'0'0,"0"18"16,0 123 0,0 35-1,0-140 1,17 70-16,19-1 16,-19-87-1</inkml:trace>
  <inkml:trace contextRef="#ctx0" brushRef="#br0" timeOffset="116732.51">32156 3969 0,'0'0'0,"35"-36"16,-17 36 0,70-35-1,-71 35 1,36-35-16,0 0 15,-35 17-15</inkml:trace>
  <inkml:trace contextRef="#ctx0" brushRef="#br0" timeOffset="117287.37">32491 3669 0,'0'0'0,"0"18"16,-18 17-1,18 18 1,0 141-1,0-18 1,18-105 0,-1-36-1,1-35 1,17-53 0,1-17-1,-1-1 1,-35 53-1,18 1-15,-18-1 16,0 36 0,0-1-16,0 36 15,0-35 1,17 88 0,1-106-1,17 17 1,18-70-1,-53 36-15,18-1 16,-18 1 0,17 69 15,-17 1-15,18 53-1,-18-88 1,-35 141-1,35-142 1,-106 54 0,35-71-1,1-53 1,52 35-16</inkml:trace>
  <inkml:trace contextRef="#ctx0" brushRef="#br0" timeOffset="117769.47">33073 4233 0,'-18'0'16,"36"0"15,0 0-15,34 0 0,-34 0-1,-36 0 1,-17 18-1,0-36 1,35 1 0,0-1-16</inkml:trace>
  <inkml:trace contextRef="#ctx0" brushRef="#br0" timeOffset="122139.39">27517 5098 0,'0'17'0,"0"-34"0,53 105 15,-36-53-15,1 0 16,35 177 0,-36-194-16</inkml:trace>
  <inkml:trace contextRef="#ctx0" brushRef="#br0" timeOffset="122618.63">27340 5080 0,'0'0'0,"18"0"15,0 0 1,123-88 0,-53 17-1,0-35 1,-88 89-1,18 34 1,-36 89 0,36 35-1,17-35 1,53 35 0,-88-123-1,71 88 1,-54-141-1,-17-18 1,0 17-16,18-70 16,-18 71-1,18 35 1,-1 0 0,19 106-1,-19-53 1,1-35-16,-18-1 15,17-34 1,1 17-16</inkml:trace>
  <inkml:trace contextRef="#ctx0" brushRef="#br0" timeOffset="122756.59">28152 5151 0,'0'0'0,"17"17"15,-17 1 1,18 35-16,0-36 15,-1 54 1,1-53-16</inkml:trace>
  <inkml:trace contextRef="#ctx0" brushRef="#br0" timeOffset="122881.55">28081 5009 0,'0'0'0</inkml:trace>
  <inkml:trace contextRef="#ctx0" brushRef="#br0" timeOffset="123172.66">28434 5045 0,'-18'17'31,"-35"36"-15,0 0 0,53-35-1,53-1 17,-35-17-17,105 53 1,-105-53-1,-18 71 1,0-53 0,-88 17-1,53-35 1</inkml:trace>
  <inkml:trace contextRef="#ctx0" brushRef="#br0" timeOffset="123464.66">29422 5098 0,'0'0'0,"0"17"15,17 19 1,1 16-16,0-52 16,17 53-1,-17-35-15</inkml:trace>
  <inkml:trace contextRef="#ctx0" brushRef="#br0" timeOffset="123604.64">29333 4974 0,'0'0'0,"36"0"31</inkml:trace>
  <inkml:trace contextRef="#ctx0" brushRef="#br0" timeOffset="123882.69">29651 4974 0,'-18'18'0,"-35"35"16,-17 0-1,52-36 1,18 19 0,53-36-1,18 17 1,35-17 0,-89 18-1,54 17 1,-54 53-1,-87-52 1,-18-36 0</inkml:trace>
  <inkml:trace contextRef="#ctx0" brushRef="#br0" timeOffset="124453.6">30445 4833 0,'17'18'15,"-34"-36"-15,70 124 0,-18 17 16,0-34-16,-17-72 16,-1 71-16,1-52 15,0-19-15</inkml:trace>
  <inkml:trace contextRef="#ctx0" brushRef="#br0" timeOffset="124811.6">30409 5115 0,'0'0'0,"18"-17"16,17-1-1,54-17 1,16-1-1,-69 36 1,-36 18 0,0 0-16,0-1 15,0 54 1,0-1 0,35 1-1,-35-106 16,0 17-15,18-141 0,-1 142-1,1-36 1,17 35 0,-17 18-16</inkml:trace>
  <inkml:trace contextRef="#ctx0" brushRef="#br0" timeOffset="125396.53">30956 5027 0,'0'35'47,"18"-17"-32,-18 35-15,18 17 16,-1-34-1,18-19 1,-17-34 0,0-1-16,-1-17 15,1 0 1,0-18-16,-18 35 16,0 36 30,0-1-30,17 19-16,-17-1 16,18 18-1,35-18 1,17-70 0,-34-1-1,-19-16 1,1 16-1,-18 19-15,0-36 16,-18 17 0,1 36-1,-1 36 1,0-19 0,1 54-1,52 35 1,-17-106-1,35 35-15,-36-35 16,107-18 0,-71-35-1</inkml:trace>
  <inkml:trace contextRef="#ctx0" brushRef="#br0" timeOffset="125796.6">32209 4815 0,'0'0'0,"0"-17"16,-53 34-1,35-17 1,-52 36-16,-36 34 16,88-34-1,18-19 1,18-17-16,35 18 16,88-1-1,-124-17 1,72 71-1,-107-36 1,0-35 0,-52 18-1</inkml:trace>
  <inkml:trace contextRef="#ctx0" brushRef="#br0" timeOffset="125982.63">32279 4868 0,'0'18'0,"18"0"16,17 17 0,-35-17-16,35 70 15,-17 0 1,0-53-1</inkml:trace>
  <inkml:trace contextRef="#ctx0" brushRef="#br0" timeOffset="126600.76">32456 4833 0,'17'18'0,"-34"-36"0,34 53 16,-17 36 0,0-36-16,0 0 15,0-17-15,18 0 16,-1 35 0,1 0-1,-18-89 16,-18-34-15,18-1 0,36 1-1,-19 52 1,1 18 0,0 35-1,17 1 1,-17-1-1,17 35 1,-35-34 0,0-19-1,18-17 1,-18-17 0,70-54-1,-52 53 1,35-34-1,-36 34 1,-17 0 31,-17 18-31,17 18 15,-18-18-16</inkml:trace>
  <inkml:trace contextRef="#ctx0" brushRef="#br0" timeOffset="127127.96">33002 4815 0,'0'0'0,"-17"18"31,-1-18-15,0 35-16,-17 1 16,0 34-1,17-17 1,36-18-1,17-35-15,-17 0 32,52-17-17,-17-1-15,18-17 16,-54 17-16,72-35 31,-89 36-31,35-19 16,-35 19-16,53-36 15,-35 18 1,-36 17-16,0 18 16,-123 53 15,123-36-31,-17 107 16,35-106-1,53 52 1,35-35-16,-70-17 0,17-18 15,124 0 1,-124-18-16</inkml:trace>
  <inkml:trace contextRef="#ctx0" brushRef="#br0" timeOffset="128211.13">30992 5874 0,'0'17'0,"0"-34"0,0 52 15,0-17 1,0-36 15,-18 0-15,0-17 0,1 53-1,-54 141 1,71-89-1,18-52 1,52-18 0,18-53-1,-88 35 1,0-88 0,0 71-1,-17 17 1,-1 71-1,18 53 1,35-53 0,36-35-1,-18-18 1,-35 0 0,17-36-1,-18 19-15,-17-1 16,0-52-1,0-1-15,-17 36 16,17 17 0,0 71-1,0-35 1,35 52 0,-17-52-1,-18 0-15,0-36 16,0 0-1,0 1-15,0-1 16,35-53 0,-17 36-16,17 35 15,-17 35 1,17 18 0,-17-35-1,17 0-15,-18-18 16</inkml:trace>
  <inkml:trace contextRef="#ctx0" brushRef="#br0" timeOffset="128611.38">31556 5768 0,'18'18'15,"-18"-1"1,0 54-16,17-1 31,19-34-15,-19-54-16,1 0 15,52-88 1,-70 89 0,-35-36-1,35 88 1,0 53-1,35 36 1,54-18 0,-72-89-1,18 36-15,-17-17 16,17 34 0,-52-35-16,-89-17 15,-18-71 1,89 35-1,18-17-15</inkml:trace>
  <inkml:trace contextRef="#ctx0" brushRef="#br0" timeOffset="128888.32">32350 5398 0,'0'70'0,"0"-140"0,0 246 15,0-141 1,17 124-16,1-71 15,0-17 1,-18-54-16,17-17 16,-17 18-16</inkml:trace>
  <inkml:trace contextRef="#ctx0" brushRef="#br0" timeOffset="129058.15">32597 5786 0,'0'0'0,"0"88"16,17-18-1,-17-34 1,18-36 0</inkml:trace>
  <inkml:trace contextRef="#ctx0" brushRef="#br0" timeOffset="129446.42">32844 5733 0,'0'17'0,"0"-34"0,17 34 16,-34-17-1,-19 0 1,19 0 0,-71 53-1,88-35 1,17-18-1,18 35 1,1-17-16,17 17 16,-36-35-1,1 35-15,0-17 16,-36 0 0,-35-18-1</inkml:trace>
  <inkml:trace contextRef="#ctx0" brushRef="#br0" timeOffset="129662.59">32967 5503 0,'35'71'0,"-70"-142"0,88 230 16,-18 0 0,-17-89-1,-18-52 1</inkml:trace>
  <inkml:trace contextRef="#ctx0" brushRef="#br0" timeOffset="129801.55">32932 5750 0,'35'-35'0,"-70"70"0,141-105 15,-18 52 1,-71 18-16,1-18 0,17 1 16</inkml:trace>
  <inkml:trace contextRef="#ctx0" brushRef="#br0" timeOffset="130355.49">30304 6615 0,'17'-18'0,"-34"36"0,52-54 16,35 1-1,19 35 1,-54 18 0,18 35-16,-36-36 15,1 107 1,-88-89 0,34-17-1,-34-36 1,17-70-1,53 70-15</inkml:trace>
  <inkml:trace contextRef="#ctx0" brushRef="#br0" timeOffset="130818.26">30674 6562 0,'18'17'0,"-36"-34"0,36 52 16,35 53 0,-18-35-1,-35-18 1,0 1-16,0-19 16,18-34-1,-18-1 1,0-17-1,0-124 1,0 124 0,0-18-16,0 0 15,0 70 32,-18-34 63</inkml:trace>
  <inkml:trace contextRef="#ctx0" brushRef="#br0" timeOffset="131268.65">30780 6597 0,'0'0'0,"-18"0"15,1 0-15,-1 0 16,18-35 0,18-18-1,-18 17 1,17 1-16,1 18 16,17-1-1,18 18 1,35 0-1,-17 0-15,-18 0 16,-36 0-16,19 0 16,-36 18-16</inkml:trace>
  <inkml:trace contextRef="#ctx0" brushRef="#br0" timeOffset="131466.67">30656 6703 0,'0'0'0,"18"-18"15,0 18 1,52-35-16,18 0 16,18-1-1,-88 36-15,17-17 16,0 17-16</inkml:trace>
  <inkml:trace contextRef="#ctx0" brushRef="#br0" timeOffset="132179.03">31662 6579 0,'0'-17'15,"-18"17"1,18 17 0,35-52 171,-17 17-171,17-35-1,-17 18 1,-18 18 0,18-19-16,-1 36 15,-17 53 1,0 53-1,0-71 1,0 36-16,0 17 16,18-70-1,0 17-15,17-17 16</inkml:trace>
  <inkml:trace contextRef="#ctx0" brushRef="#br0" timeOffset="132303">31662 6844 0,'-18'0'0,"36"0"0,-53 0 16,70-18 0,-18 18-16,89-53 15,-70 36 1,87-19-16,-52 1 16,-36 35-16</inkml:trace>
  <inkml:trace contextRef="#ctx0" brushRef="#br0" timeOffset="132661.13">32579 6579 0,'0'0'0,"0"-17"16,18 17 31,-1 0-32,36 35 1,-70 0-16,-36-17 31,35-18-31,-35 0 16,18-35-16,35 17 31</inkml:trace>
  <inkml:trace contextRef="#ctx0" brushRef="#br0" timeOffset="132893.29">32755 6526 0,'18'36'0,"-36"-72"0,36 107 15,-18-106 32,0 17-31,71-70-1,-54 70 1,71 1 0</inkml:trace>
  <inkml:trace contextRef="#ctx0" brushRef="#br0" timeOffset="133524.47">30021 7091 0,'0'0'0,"0"-18"16,-17-17-1,-1 17-15,-17-17 16,35 88 0,0 53-1,0-71 1,35 230-1,-17-212 1,52 35 0</inkml:trace>
  <inkml:trace contextRef="#ctx0" brushRef="#br0" timeOffset="133666.51">29933 7444 0,'0'-18'0,"0"36"0,18-18 31,-1 0-15,142-53-1,-106 35 1</inkml:trace>
  <inkml:trace contextRef="#ctx0" brushRef="#br0" timeOffset="134347.56">30268 7426 0,'0'0'0,"-17"0"16,17 18-16,-18-18 16,53-18 15,-17 18-15,35-53-1,-35-17 1,-36 52-1,0 18 1,-35 53 0,36-18-1,17 53 1,17-70 0,36 0-1,-35-18-15,0-18 16,34-35-1,-34 18-15,0-36 16,-18 54 0,0-19-1,0 54 1,0 0-16,0-1 16,17 89-1,19-53 1,-19-53-1,1 18-15,17-18 16,-17-36-16,-1-34 31,-17 52-15,0-17-16,0 17 0,0 53 31,18 1-15,0-19-1,17 19 1,0-36-16,18 0 16,-35-18-1,-18-53 1,-35 19 0,-36-1-1,53 53 1,1 0-16</inkml:trace>
  <inkml:trace contextRef="#ctx0" brushRef="#br0" timeOffset="134866.54">30798 7373 0,'17'0'0,"-34"0"0,52 0 31,0-35-16,-17 35 1,35-88 0,-53 70-1,-18 0 1,0 36 0,-17 0-1,17 123 1,36-88-1,17-36 1,1-17-16,34-17 16,-35-1-1,-17 0-15,-18 1 16,0-89 0,-18 71-1,1 17 1,34 36-1,-17-1 1,71 54 0,-71-54-1,35 1 1,-52-36 0,17 1-1,-36-54 1,36 18-1,18 36-15,17-19 16</inkml:trace>
  <inkml:trace contextRef="#ctx0" brushRef="#br0" timeOffset="136333.07">31715 7232 0,'17'0'0,"-17"18"16,18-36 15,17-17-31,-17 35 31,17-53-15,-35 35-16,-17 0 0,-1 1 15,-35 34 1,35 1 0,1 88-1,17-88 1,70 70 0,-17-88-1,-35 0 1,70-88-1,-53 17 1,-35 53 0,18-158-1,-18 105 1,18 71 0,-36 36-1,18-19-15,-18 54 16,1-18-1,34 141 1,-17-176 0,53 52-1,-35-52 1,52-54 0,-52 19-1,35-54 1,0-35-1,-53 89 1,-18-36 0,-17 35-1,17 36 1,-17 88 0,35-89-1,35 107 1,1-107-1,-19-17-15,36 0 16,-35-17 0,52-89-1,-70 88 1,0-70 0,0 70-1,0 54 1,0-19-1,18 54-15,-18-18 16,18-35 0,-18 34-16,0-34 15,17 17 1,-34-70 0,17 17-1,0-123 1,35 71-1,-17 34 1,-1 36 0,-17 71-1,0-53 1,0 70 0,0-70-1,53-1 1,-53-34-1,18-1-15,-1-35 16,-17 35 0,18-17-16,0 17 15,-1 1 1,-17 52 0,0-17-1,18 70 1,-18-70-16,18 17 15,-1-35 1,71 17 0,-70-17-1,17-17 1,1-54 0,-19 36-1,-17 17 1</inkml:trace>
  <inkml:trace contextRef="#ctx0" brushRef="#br0" timeOffset="136922.09">33020 6985 0,'0'0'16,"0"-18"-16,-18 18 15,-70 0 1,71 18 0,-19 0-16,19-1 15,17 1 1,35 17 0,18 18-1,0 0-15,0 18 16,-36-54-1,1 36 1,-36-35 0,-52-18-1,-36-35 1,88 17-16</inkml:trace>
  <inkml:trace contextRef="#ctx0" brushRef="#br0" timeOffset="137107.07">33249 7355 0,'36'18'0,"-72"-36"0,54 18 47,-18-17-32,-18 17-15</inkml:trace>
  <inkml:trace contextRef="#ctx0" brushRef="#br0" timeOffset="137539.34">30498 8008 0,'17'18'0,"-34"-36"0,70 71 16,-36-35 0,18-1-16,-35 1 15,53 0 1</inkml:trace>
  <inkml:trace contextRef="#ctx0" brushRef="#br0" timeOffset="137678.51">30480 7867 0,'-18'-18'0,"36"36"0,-53-36 16,-1-17 0</inkml:trace>
  <inkml:trace contextRef="#ctx0" brushRef="#br0" timeOffset="138035.87">30850 7867 0,'18'0'16,"-53"-18"15,0 36-15,-18 35-1,35-18 1,53-35 0,-35 18-16,88-1 31,-70-17-31,53 18 15,-71 0-15,-36-1 16,-17 1 0,36-18-1,-1 0 1</inkml:trace>
  <inkml:trace contextRef="#ctx0" brushRef="#br0" timeOffset="138468.96">31768 7779 0,'17'0'16,"-34"0"-16,17 0 15,-106 17 1,0 36 0,106-35-1,-35 17 1,70-17-16,36 0 15,-54-18 1,54 35-16,35 18 16,-89-53-1,18 53-15,-17-18 16,-71-17 0,0-36-1,36 0 1</inkml:trace>
  <inkml:trace contextRef="#ctx0" brushRef="#br0" timeOffset="138747.16">31944 7938 0,'0'0'0,"0"-36"31,18 19-15,88-19 0,-89 54-1,54 53 1,-71-36 0,-53 71-1,35-106 1,-88-36-1,89 19 1,17-36-16</inkml:trace>
  <inkml:trace contextRef="#ctx0" brushRef="#br0" timeOffset="139041.07">32279 7885 0,'18'17'0,"-36"-34"0,53 52 15,-35-17 1,18 17-16,17 0 16,-17-17-1,-36-36 16,18-17-15,0 17-16,18-52 16,0 52-1,-1-17-15,1 17 16</inkml:trace>
  <inkml:trace contextRef="#ctx0" brushRef="#br0" timeOffset="139271.19">32650 7532 0,'0'0'0,"0"17"15,17 19 1,19 175-1,-36-105 1,17-70-16,-17-1 0,0 18 16,18-53-1</inkml:trace>
  <inkml:trace contextRef="#ctx0" brushRef="#br0" timeOffset="139409.15">32561 7849 0,'18'-17'16,"35"17"-16,0-18 16,17 18-1</inkml:trace>
  <inkml:trace contextRef="#ctx0" brushRef="#br0" timeOffset="139688.7">32949 7849 0,'0'0'0,"0"18"32,36-18-17,-1 0 1,0-35 0,-17 35-1,-18-18-15,-35 0 31,17 18-15,-88 106 0,89-88-1,17 0-15,0-1 16,52 18 0,-34-35-16</inkml:trace>
  <inkml:trace contextRef="#ctx0" brushRef="#br0" timeOffset="140151.6">33390 7938 0,'0'-18'0,"-17"18"15,-1-35 1,-17-1-1,-18 19 1,18 52 0,-18 18-1,17 0 1,36 0 0,18-36-1,35-17 1,0-17-1,0-54 1,-35 54 0,34-125-1,-52 107-15,18-71 16,-18 71 0,0-18-1,0 71 1,-70 158-1,34-35 1,36-35 0,18-88-1,0-1-15</inkml:trace>
  <inkml:trace contextRef="#ctx0" brushRef="#br0" timeOffset="140306.54">33602 8043 0,'0'0'0,"-18"0"31</inkml:trace>
  <inkml:trace contextRef="#ctx0" brushRef="#br0" timeOffset="-186012.01">3263 15187 0,'0'0'0,"0"-35"16,0 17-1,0 36 17,18-18-17,70 0 1,-70 0 0,70 0-16,-53 0 15,89 0 1,-71-18-16,-36 1 15</inkml:trace>
  <inkml:trace contextRef="#ctx0" brushRef="#br0" timeOffset="-185750.72">3563 14958 0,'176'88'31,"-352"-176"-31,194 88 16,35 0 0,0 0-1,-36 0 1,-17 53 0,-17-18-1,-54 36 1,53-54-1,-35 36 1</inkml:trace>
  <inkml:trace contextRef="#ctx0" brushRef="#br0" timeOffset="-184219.26">3104 15064 0,'0'0'0,"0"17"0,0 1 16,0 0 15,0-36 0,18 36 1,0-18-17,52-18 1,-34 18 0,175-35-1,-175 35 1,122-36-16,-122 19 15,52-1 1,-71 18 0,-34 0-1</inkml:trace>
  <inkml:trace contextRef="#ctx0" brushRef="#br0" timeOffset="-183878.19">3545 14817 0,'0'0'0,"0"17"31,-17-17-15,17 18-1,35-18 1,-17 18-1,35-18-15,52 35 16,-87-35 0,53 18-1,-36 17 1,-35 0-16,-35 36 16,17-36-1,-53 35-15,36-34 16,-53 52-1,35-53-15</inkml:trace>
  <inkml:trace contextRef="#ctx0" brushRef="#br0" timeOffset="-182412.39">1341 17251 0,'0'0'0,"0"-18"15,0 1 1,0 34 15,35 54 0,-18-54-15,19 142-16,-19-124 16,19 177-1,-36-177-15,17 18 16,-17-35-16</inkml:trace>
  <inkml:trace contextRef="#ctx0" brushRef="#br0" timeOffset="-163221.21">1782 17798 0,'-18'17'0,"18"-34"125,18 34-78,-1 1-32,-17 0 1,-17-18 15,-1 0-15,18-18 0,-18 18-1,18-18 1,0 1-1,18 17 1,0 17 15,-18 1-15,0 0 0,-18-18-1,0-18 1,1 18-1,17-18 1,0 1 0,0-1-16,0 0 15,17 54 17,1-19-17,0 19 1,-54-36 15,19 0-15,-1-18-16,0 0 15</inkml:trace>
  <inkml:trace contextRef="#ctx0" brushRef="#br0" timeOffset="-162490.98">2028 17304 0,'0'0'0,"0"-18"16,-17-17 0,-1 17-1,36 89 17,-1-54-32,54 266 31,-53-230-16,17 88-15,18-18 16,-35-105 0</inkml:trace>
  <inkml:trace contextRef="#ctx0" brushRef="#br0" timeOffset="-162198.02">2205 17251 0,'-18'0'0,"36"53"31,0-36-16,70 213 1,-71-177 0,107 194-1,-124-230 1</inkml:trace>
  <inkml:trace contextRef="#ctx0" brushRef="#br0" timeOffset="-162013.81">2170 17709 0,'0'0'0,"0"-17"15,17-18 1,89-89 15,-88 124-15</inkml:trace>
  <inkml:trace contextRef="#ctx0" brushRef="#br0" timeOffset="-161148.66">2734 17745 0,'-18'0'0,"18"17"172,-17 1-141,17 0-15,-18-18-1,0-18 1,18 0-1,0 1 1,18 17 15,0 0-15,-18 17 0,0 1-1,0 17 1,-18-17-1,0-18 1,-17-18 0,18 18-1,17-17 1,17-1 15,1 18-15,-1 0-1,-17 18 17,-17-18-1,-1 0-15,1 0-16,17-18 31,-18 18-31</inkml:trace>
  <inkml:trace contextRef="#ctx0" brushRef="#br0" timeOffset="-159744.86">1129 17304 0,'0'0'16,"18"0"15,17-18-15,18 0 0,-36 1-16,1 17 15,70-53 1,18 0-1</inkml:trace>
  <inkml:trace contextRef="#ctx0" brushRef="#br0" timeOffset="-159266.83">1464 17974 0,'0'-18'0,"18"18"47,-18-17-32,35-1-15,-17 0 16,52-52 0,1-18-1</inkml:trace>
  <inkml:trace contextRef="#ctx0" brushRef="#br0" timeOffset="-155322.81">2946 17692 0,'-18'0'32,"36"0"30,-1 0-31,-17 17-15,0 1 15,-17 0-15,-1-1-1,0 1 1,18-36 0,18 1-1,0-1 1,-1 18 0,1 0-1,-36 18 16,1-1-15,-1 19 0,0-36-1,1-18-15</inkml:trace>
  <inkml:trace contextRef="#ctx0" brushRef="#br0" timeOffset="-154720.92">2734 17216 0,'18'0'47,"-18"-18"-32,17-17 1,1 17 0,17 53 15,-17 18-15,-18 18-1,-18-71 1,-17-18-1,17 0 1,-17-17 0,53 35 31,-1 18-32,-17-36 32,-35 18-31</inkml:trace>
  <inkml:trace contextRef="#ctx0" brushRef="#br0" timeOffset="-150180.28">3687 17251 0,'-18'0'0,"0"0"0,89-18 47,35-17-47,-71 17 16,0 18-16,124-53 16,-141 53-16</inkml:trace>
  <inkml:trace contextRef="#ctx0" brushRef="#br0" timeOffset="-149965.36">3687 17251 0,'0'-18'0,"0"36"0,-18-36 15,18 36 1,70 105-1,-52-17 1,88 212 0,-88-283-1</inkml:trace>
  <inkml:trace contextRef="#ctx0" brushRef="#br0" timeOffset="-149827.36">3775 17727 0,'-18'-18'0,"36"36"0,-54-53 16,36 17-1,36-17 1,-19 17 0,54-52-16,-36 52 15,53-35 1,-70 36-16</inkml:trace>
  <inkml:trace contextRef="#ctx0" brushRef="#br0" timeOffset="-149551.46">4092 17604 0,'0'17'0,"0"-34"0,-17 34 15,17-34 17,17-19-17,1 19-15,70-1 16,-35 18-1,18 18 1,-54-1 0,-17 36-16,-35-17 15,0-1 1,-36-18-16,53-17 16,-70-17-1,88-1-15</inkml:trace>
  <inkml:trace contextRef="#ctx0" brushRef="#br0" timeOffset="-149256.46">4392 17445 0,'18'18'0,"-36"-36"0,53 53 15,18 18 1,-35-35-16,-18-1 15,53 72 1,-71-89 0,1 0-1,-1 0-15,-35-36 16,53 19 0,0-36-16,0 35 15,88-141 1,-70 124-16,52-53 15,-52 70 1,0 18-16</inkml:trace>
  <inkml:trace contextRef="#ctx0" brushRef="#br0" timeOffset="-148058.29">6297 17304 0,'0'0'0,"-18"0"16,18-18-1,-70-35 1,52 36-1,1 17 1,-1 0 0,0 70-1,18-52 1,0 70-16,0-53 16,71 106-1,-36-123 1,-17-36-1,17-35-15,-35 36 16,0-71 0,-35-36-1,35 142 17,17-1-17,1 19-15,35 52 16,0-18-1,-18-70 1,-17-35 0,-1-18-1,1-17 1,-18 52 0,0-123-1,-18 70 1,1-17-1,-1 71 1,1-36-16,17 35 16,-18 0-1,18 54 1,0 34 0,18 107-16,17-72 15,-35-69 1,17-19-16,36 36 15,36-35 1,-72-18 0,1-53-1,0 18-15,-18-177 16,-18 141 0,-17-17-1,17 35 1,0 36-1,1 87 1,17-34 0,17 87-16,19 36 15,-19-124 1,71 89 0</inkml:trace>
  <inkml:trace contextRef="#ctx0" brushRef="#br0" timeOffset="-146957.91">3246 16880 0,'0'0'0,"0"18"31,0 17-16,35 89 1,0-36 0,-35-70-1,0-36 1,-18-35 0,1 35-16,-1-17 15,-17-106 1,17 88-1,36 0 1,17 53 0,18 53-1,35 53 1,-17-35 0,-53-54-16,17 36 15,-18-53 1,-52-18-1,-35 1 1,52 17-16,-17 0 16,-54 0-1,54 17-15,18 1 16,-1-18-16</inkml:trace>
  <inkml:trace contextRef="#ctx0" brushRef="#br0" timeOffset="-146572.85">3669 16792 0,'0'0'0,"0"-17"15,0 34-15,-53 19 31,18-1-31,17 18 32,0-36-32,36 1 31,17 0-15,1-1-16,-19-17 15,54 18-15,-71 0 16,35 17-1,-53-18 1,-70 72 0,35-72-1,18-17 1</inkml:trace>
  <inkml:trace contextRef="#ctx0" brushRef="#br0" timeOffset="-146218.45">3863 16739 0,'0'0'0,"-35"0"31,35 18-15,-71 35-1,71-35 1,-18-1-16,36 1 16,17-1-1,1 1 1,-19-18 0,89 53-1,-88-18 1,-54 1-1,19-36 1,-89 52 0,88-52-1</inkml:trace>
  <inkml:trace contextRef="#ctx0" brushRef="#br0" timeOffset="-145154.28">4004 16792 0,'-18'0'16,"36"36"31,17 34-32,-35-52-15,18-1 16,0 36-1,17-17-15,-35-19 16,53-52 0,-53 17-1,17-35 1,-52-88 15,53 177 0,-1-36-15,1 52-16,0-34 16,-1 17-1,54 18 1,-36-70 0,-35-19-1,0 19 1,-17-36-16,-19-18 15,36 54 1,-17-1 0,52 53-16,0 53 31,18-17-15,-53-53-16,0-36 46,-35-35-30,35 35-16,-18-70 16,18 71-1,18-1-15,17 36 16,-17-18 0,17 53-16,-17-36 15,-1 36 1,19-18-1,-36-52 1,0-1-16,-18-17 16,18 17-1,-18-88 1,36 89 0,0 52-1,17 0 1,-18-17-1,19 35-15,-19-18 16,36 0 0,-35-17-1,0-53 1,-1 35-16,1-71 16,-18 54-1,0-89 1,-18 88-1,1-17 1,-54 17 0,71 89-1,0-54 1,106 124 0,-88-123-1,87-18 1</inkml:trace>
  <inkml:trace contextRef="#ctx0" brushRef="#br0" timeOffset="-144309.3">8079 16898 0,'0'-18'0,"0"36"0,0 0 31,17-1-15,71 266-1,-70-231 1,17 37-16,1-19 16</inkml:trace>
  <inkml:trace contextRef="#ctx0" brushRef="#br0" timeOffset="-144155.33">8343 17251 0,'0'17'0,"0"-34"0,18 52 16,52 89-1,-70-107 1</inkml:trace>
  <inkml:trace contextRef="#ctx0" brushRef="#br0" timeOffset="-144032.37">8220 17057 0,'0'-18'15,"17"18"1</inkml:trace>
  <inkml:trace contextRef="#ctx0" brushRef="#br0" timeOffset="-143723.33">8573 17004 0,'0'0'0,"17"18"16,-17-1-1,0 1-15,-17-1 16,-36 72-1,35-36 1,18-36 0,18-17-1,-1 0 1,107 0 0,-54 0-1,-52 18-15,35-1 16,-53 19-1,-53 17 1,18-36 0,-18 19-16,35-19 15,-17-17-15</inkml:trace>
  <inkml:trace contextRef="#ctx0" brushRef="#br0" timeOffset="-143525.42">8802 16739 0,'0'18'15,"0"-36"-15,17 71 0,1 18 16,17 52-16,18 71 16,0-35-1,-35-106 1,-18-35-16</inkml:trace>
  <inkml:trace contextRef="#ctx0" brushRef="#br0" timeOffset="-143372.21">8696 17339 0,'0'0'0,"18"-18"16,17 1-1,53-19 1,-53 19-1,159-107 1</inkml:trace>
  <inkml:trace contextRef="#ctx0" brushRef="#br0" timeOffset="-143076.22">9208 17110 0,'0'0'0,"-18"0"31,0 0-16,-35 70 1,18-17 0,35-35-1,53-1 1,-18-17 0,53 18-1,-70-18 1,35 18-16,-35 17 15,-36 18 1,-88-18 0,89-17-1,-89-18 1</inkml:trace>
  <inkml:trace contextRef="#ctx0" brushRef="#br0" timeOffset="-141380.47">10336 17251 0,'0'0'0,"-17"0"15,17-35 17,17 35-17,1 0 1,-18 17 15,18-34 47,-1-1-62,1 18-16,17 18 16,-17-18-16,17 52 15,-17-34 1,-36 35-16,18-35 15,-53 52 1,-70-34 0,87-54-1,36-70 1,36-1 0,-36 72-16,70-107 15,-70 89 1,89-124-1,-72 106 1,-17 36-16,18-1 16,-18 36 15,0 88-15,35 88-1,-17-141 1,17 70-16,-17-70 15,70 123 1,88-123 0,-141-70-1,1-160 1,-54 142 0,-176-71-1,159 88 1,-71 1-16,88 17 15,-70 35 1,88-17-16</inkml:trace>
  <inkml:trace contextRef="#ctx0" brushRef="#br0" timeOffset="-140284.83">12012 17339 0,'-18'-18'46,"1"-17"-30,-18-18 0,-36-17-1,36 70 1,17 0 0,-35 141-1,53-124 1,18 89-16,17-88 15,0-18 1,18-18 0,-53 1-1,36-89 1,-36 53 0,-18 18-1,18 52 1,0 1-1,18 52 1,-1-52-16,18 0 16,-35-1-1,53-17-15,-35 0 16,53-53 0,-54 18-16,18-53 15,-17 53 1,0-89-1,-18 36 1,-18-53 0,-35-53-1,36 194 1,-1 53 0,0 141-1,18-141 1,18 88-16,35 18 15,-53-142 1,53 36-16,17 0 16,-17-88-1,18-36 1,-71 36 0,17-265-1,-17 265 1,-17-89-16,-1 89 15,-35-53 1,36 88 0,-19 88-1,1 194 1,35-229-16,71 124 16,-54-142-1,195 53 1</inkml:trace>
  <inkml:trace contextRef="#ctx0" brushRef="#br0" timeOffset="-128542.14">8043 17216 0,'0'0'0,"18"-18"31,0 18-15,-1 18 0,19 17-1,-19-18 1,36 107 0,-35-106-1,17-71 1,-17-53-1,-1-71 1,-17 142 0,0 53-1,0-1 1,53 54 0,18 52-1,-54-87 1,89 34-1,-70-123 1,-36-35 0,0 18-1,0 34 1,35 54 0,0 0-1,141 123 1,-70-106-1,-18-35 1,-52-18 0,17 1-16,-18-19 15,-17 19 1,-1-36-16,36 0 16,53 35-1,35 107 1,18 52-1,-53-35 1,0-18 0,-89-71-16,89 1 15,35-71-15,-70-17 32,70-89-17,0 18 1,-106 141-1,124 53-15,-124-18 16,71 35 0,-71-52-16,177 35 15,-177-53 1,1 0 0,69-35-16,36-36 15,-123 36 1,176-53-1,-159 88 1,107 35 0,34 18-1,177-88 1,-283 17 0,230-70-1,-265 70 1,159-35-1,-176 53 1,53 18 0,-54-18-1,54 53 1,-36 0 0,-35-36-1</inkml:trace>
  <inkml:trace contextRef="#ctx0" brushRef="#br0" timeOffset="-127460.21">5856 17410 0,'0'0'0,"-18"0"15,36-18 32,0-17-31,35-1 0,-36 19-1,213-36 1,-195 53-1,194 53 1,-158-53 0,-18-18-1,-36 0 1,1 1 0,0 17-16,35-35 31,-36 35-31,195-36 31,-177 36-15,265-53-1,-124 36 1,-52 17 0,-89 17-16,124 19 31,-106-36-31,-36-18 15,89-17-15,-18-1 16,-70 36 0,17 0-16,36 18 15,-53-18-15</inkml:trace>
  <inkml:trace contextRef="#ctx0" brushRef="#br0" timeOffset="-125798.98">13811 17074 0,'0'0'0,"-17"0"47,17-17-31,-36-18-1,1-18 1,17 106-1,18-36-15,-35 71 0,35-70 32,0 53-32,35-89 31,-17 18-15,17-35-16,1-1 15,-36 19 1,17-36-16,-17 18 0,18 70 47,-18 0-47,70 141 15,-70-158-15,53 17 16,0-70 0,-17 0-1,-19 17 1,18-193-1,-35 175 1,0-211 0,-17 177-1,17 52 1,-18 53 0,1-35-1,17 89 1,0 52-1,52 106 1,-34-212-16,17 18 16,-17-53-1,70-53 1,-70 18 0,0-195-1,-18 177 1,-36-123-1,36 141 1,-17 70 0,17 0-1,-18 124 1,53 35 0,36-88-1</inkml:trace>
  <inkml:trace contextRef="#ctx0" brushRef="#br0" timeOffset="-125458.02">15434 17198 0,'0'35'0,"0"-70"0,-35 123 15</inkml:trace>
  <inkml:trace contextRef="#ctx0" brushRef="#br0" timeOffset="-125334.02">15275 16863 0,'-17'0'0,"34"0"0,-52 0 16,35 0 15</inkml:trace>
  <inkml:trace contextRef="#ctx0" brushRef="#br0" timeOffset="-125026.08">15505 17110 0,'0'17'0,"0"-34"0,0 52 0,0 0 15,0 18 1,0-35 0,0-1-16,0-34 15,0-54 1,17-17-1,19 35 1,-1 36 0,18 52-1,0 18 1,0 35 0,-53-53-1,0 0 1,0-17-16</inkml:trace>
  <inkml:trace contextRef="#ctx0" brushRef="#br0" timeOffset="-124812.14">15769 16704 0,'0'0'0,"18"35"15,17 1 1,-17 34-16,-1-35 16,36 177-1,-53-159 1,0-35 0</inkml:trace>
  <inkml:trace contextRef="#ctx0" brushRef="#br0" timeOffset="-124675.14">15769 17022 0,'18'-18'15,"17"18"1,-17 0 0,88-35-1</inkml:trace>
  <inkml:trace contextRef="#ctx0" brushRef="#br0" timeOffset="-123953.33">15998 17074 0,'0'0'0,"18"0"32,0 18-17,17-36 1,-17 18-16,17-35 15,-17 18 1,-18-89 0,0 88-1,-89 53 1,72-17 0,-19 70-16,36 0 15,18-35 1,17-17-1,89-36 1,-71-36-16,-18 19 0,36-19 31,-54 36-31,36-17 16,-35-1 0,-18-17-1,17 17-15,-17-17 31,0 17-31,-35 18 16,0 0 0,0 18-16,-18 52 15,35 36 1,53-53 0,1-53-1,-1-17 1,-17-1-1,-18-70 1,0 70 0,0 53-1,17 1 1,1-19-16,-1 1 16,54 52-1,35 72 1,-106-125-16,17 1 15,-34 70 1,-36-17-16,18-71 16,-142 17-1,89-70 1</inkml:trace>
  <inkml:trace contextRef="#ctx0" brushRef="#br0" timeOffset="-123398.36">16563 17163 0,'35'-18'47,"18"-17"-31,-35-1 0,17-16-1,-35-19 1,-18 18-1,1 35 1,-1 18-16,-17 36 16,17-19-1,1 72 1,69 34-16,-34-105 16,35 17-1,-18-17-15,54-36 31</inkml:trace>
  <inkml:trace contextRef="#ctx0" brushRef="#br0" timeOffset="-123120.45">16845 16880 0,'0'18'15,"53"88"1,-35-88-16,-18-1 15,70 107 1,-70-107 0,-17-34-1,-36-54 1,53 53 0,-18-34-16,18 34 15,53-88 1,18 53-1,-54 53 1</inkml:trace>
  <inkml:trace contextRef="#ctx0" brushRef="#br0" timeOffset="-122737.46">17321 16916 0,'18'0'0,"-36"0"0,54 0 16,-36-18 0,-18 36-1,-17-1 1,-36 54-1,54-53 1,-1 52 0,36-70-1,140-18 1,-87 18 0,-1 36-1,-70-19 1,18 19-16,-36-19 15,-123 36 1,71-53 0</inkml:trace>
  <inkml:trace contextRef="#ctx0" brushRef="#br0" timeOffset="-120261.53">18785 16986 0,'0'-17'0,"0"34"0,0 1 62,18 0-46,0 17-16,17 88 0,-35-87 31,18 34-31,-18-52 16,0-1-16,-36-87 31,36 52-31,-17-158 31,17 123-15,35-18-16,-17 54 16,140 70-1,-140-36 1,88 213 0,-89-125-1,-17-52 1</inkml:trace>
  <inkml:trace contextRef="#ctx0" brushRef="#br0" timeOffset="-119830.2">19509 16916 0,'17'0'0,"-17"17"31,0 19-16,-17-36-15,-19 35 16,19-17 0,-89 52-1,71-52 1,-1 17-16,1 0 16,70-17-1,18 17 1,35-35-1,-52 0 1,122 18 0,-122-1-1,-36 19 1</inkml:trace>
  <inkml:trace contextRef="#ctx0" brushRef="#br0" timeOffset="-119643.25">19315 17445 0,'0'0'0,"17"0"15,54 0 1,-54 0 0,195-18-1,-124 18 1,-70 0-16,17 18 15</inkml:trace>
  <inkml:trace contextRef="#ctx0" brushRef="#br0" timeOffset="-118719.39">19879 16810 0,'-18'-18'0,"18"1"16,36 105 15,-1 53-15,0 53 0,-17-71-1,17-17 1,-17-70-16,-18-19 15,0-34-15,0-1 16,0 0 0,-18-70-1,18 17 1,35-34 0,1 16-1,-1 37 1,-17 34-1,-18 36 1,-36-1 0,19 54-1,-1-71 1,0 70 0,36-34-1,0-36 1,88 52-1,-36-16 1,-35-36 0,36 35-1</inkml:trace>
  <inkml:trace contextRef="#ctx0" brushRef="#br0" timeOffset="-116604.34">21625 17268 0,'0'0'0,"-17"18"15,17-36 32,0 1-31,17-124-1,1 70 1,-18-35 0,0 71-1,0 53 63,18-1-62,34 89 0,-34-88-1,17 35 1,1-18-1,-54-35 17,0-18-1,18 1 78,-17-1-93,17 0 0,-18-17-1,0 0-15,1 35 16,-36-53-1,35 35 1,-52 18 0,34 18-1,36 0 1,-35 105 0,53-35-1,-1-35 1,54 18-1,-36-89 1,1-35 0,-1-17-1,-18-1 1,-17 53-16,0-52 16,0 17-1,0 124 32,18-19-31,-18-16-1,35 52 1,1-53-16,-1-35 16,0-17-1,-17-54 1,-18 53-1,0-70 1,-18 71 0,18-1-16,-17 0 15,17 18 1,17 53 0,1 18-1,-18-54 1,35 72-1,-52-107 17,17-35-17,-18 18-15,18-53 16,35 35 0,36 88-1,-18 71 1,-53-89-1,35 72 1</inkml:trace>
  <inkml:trace contextRef="#ctx0" brushRef="#br0" timeOffset="-116172.45">22278 17039 0,'-18'0'16,"18"-35"15,0 0-15,-35 17-1,17 53 1,1-17-16,-36 70 15,53-70 1,0 35-16,0-36 16,88 19-1,-35-89 1,-18-36 0,-17-16-1,-18 69-15,0 1 16,-35-106-1,-1 17-15,1 72 16,17 52 0,1 158-1,52 72 1,53-54 0,18-105-1,-71-71-15</inkml:trace>
  <inkml:trace contextRef="#ctx0" brushRef="#br0" timeOffset="-115185.36">23460 17180 0,'0'0'0,"-18"-17"31,-17-19-15,17 36-1,-17 0 1,17 18 0,18 35-16,-17-35 15,34 70 1,1-88-16,35-36 15,-36-16 17,-17 34-32,18-53 15,-18 36 1,0 53 15,0-1-15,18 36-16,17 18 15,-35-54 1,35 1-16,18 0 0,0-54 31,-18 1-31,1-35 16,-19-36 15,1 71-31,-18-177 16,0 194-1,-18-70 1,1 70 0,-1 71-1,18-35 1,-18 229 0,36-106-1,-18-106 1,53 18-1,0-35-15,17-71 16,-34 0 0,-19 18-16,1 17 15,0-158 1,-18 140-16,0 1 16,-18-106-1,-17 18 1,17 158-1,0 53 1,36 88 0,35-17-1,-35-124 1,87 36 0</inkml:trace>
  <inkml:trace contextRef="#ctx0" brushRef="#br0" timeOffset="-114212.49">24677 16686 0,'-18'0'0,"36"0"0,-18 36 16,0-19-1,17 124 1,1-17-16,-18-71 16,35 53-1</inkml:trace>
  <inkml:trace contextRef="#ctx0" brushRef="#br0" timeOffset="-114045.5">24924 17022 0,'17'17'0,"-34"-34"0,52 87 16,-17-17 0,-18-18-16</inkml:trace>
  <inkml:trace contextRef="#ctx0" brushRef="#br0" timeOffset="-113888.45">24871 16845 0,'35'-35'31,"36"0"-15,-54 17-1</inkml:trace>
  <inkml:trace contextRef="#ctx0" brushRef="#br0" timeOffset="-113611.48">25118 16775 0,'17'17'0,"-34"-17"16,17 18 0,-18 0-1,1-1 1,17 1-16,-18 17 15,36-17 1,34-1 0,1 19-1,0 17 1,-17-1 0,-54 19-1,0-71 1,-17 35-16,17-35 15,-35-17 1,18-19 0</inkml:trace>
  <inkml:trace contextRef="#ctx0" brushRef="#br0" timeOffset="-113426.54">25241 16598 0,'0'0'0,"18"71"32,-18-36-17,88 247 1,-53-194 0,1-17-1</inkml:trace>
  <inkml:trace contextRef="#ctx0" brushRef="#br0" timeOffset="-113271.54">25188 16969 0,'0'0'0,"53"-18"32,18 0-17,17-17 1,-70 35-1</inkml:trace>
  <inkml:trace contextRef="#ctx0" brushRef="#br0" timeOffset="-112995.63">25629 16898 0,'-17'-18'16,"-1"18"-1,0 18-15,-52 53 16,52-36-1,36-17 1,52-1 0,-17 1-1,-35-18-15,53 17 16,-71 1 0,-18 17-1,0-17 1,-88-18-1,53-18 1</inkml:trace>
  <inkml:trace contextRef="#ctx0" brushRef="#br0" timeOffset="-112227.58">26652 17127 0,'-17'-17'32,"-1"-1"-17,18 0 1,18 18-1,-1 0 1,19 18 0,-1 53-1,-53-71-15,-17 35 16,0-35 0,-1-18-1,36-17 1,18-36-1,53-17 1,-18-18 0,-36 89-1,18-36-15,1-35 16,-19 70 0,1-53-1,-18 89 1,-18 0-16,18-1 15,18 354 1,17-177 0,-17-159-16,88 71 31,-89-106-15,19-18-16,-1-70 0,-53-18 31,18 71-31,-17 0 0,-107-71 15,89 106-15,17 0 16,-88 18 0</inkml:trace>
  <inkml:trace contextRef="#ctx0" brushRef="#br0" timeOffset="-111162.56">28134 16792 0,'0'0'0,"0"-70"15,-18 17 1,18 35-1,18 124 17,0 70-17,17-17 1,0-88 0,18-54-1,-35-34 1,70-124-1,-70 123 1,-36-123 0,-17 70-1,17 71 1,0 53 0,18-18-1,0 54-15,18-54 16,70 124-1,-35-142 1,-35-34 0,-1-1-16,19-53 15,-19-17 1,-17 35 0,-35-88-1,17 124-15,36 105 31,0 0-15,-18-70-16,35 87 31,-17-105-15,-18-35 0,0-35-1,0-54-15,17 54 16,-17 34-16,53 19 31,-35 34-31,35 107 16,-36-18-1,-17-71 1,18 35-16,17-52 31,-17-36-31</inkml:trace>
  <inkml:trace contextRef="#ctx0" brushRef="#br0" timeOffset="-110749.59">28893 16951 0,'17'-18'0,"-34"54"0,17-54 16,17-35-16,1 18 15,-1 0 1,-17 17 0,-17 0-1,-1 18 1,-35 36-1,18 16 1,35-34 0,-18 53-1,36-54-15,0 1 16,-1-36 0,19-17-1,-1-18 1,-35 35 15,35 89-15,18 35-1,-35-89 1,17 160 0,-35-160-1,-18 1-15,-52 17 16,52-35-1,-70 0-15,70-17 16</inkml:trace>
  <inkml:trace contextRef="#ctx0" brushRef="#br0" timeOffset="-110488.66">29034 16598 0,'0'0'0,"-18"-53"15,36 124 17,-1-36-17,19 247 1,-36-229-1,17 88 1</inkml:trace>
  <inkml:trace contextRef="#ctx0" brushRef="#br0" timeOffset="-110043.55">28910 16810 0,'0'0'0,"35"18"15,18 17 1,36 0 0,-19-35-1,-35 0-15,36-106 32,-71 71-32,-53-159 31,35 176-31,-17-35 15,17 36-15,18 34 16,18 89 0,0 18-16,-1 34 15,1-140 1,35 88 0,-35-124-1,-1 1 1,-17-1-1,88-70 1,-35 105 0,-35 1-1,105 158 1,-105-140 0,17 34-1</inkml:trace>
  <inkml:trace contextRef="#ctx0" brushRef="#br0" timeOffset="-108133.5">30445 16757 0,'-18'-18'15,"18"1"17,18 52-1,-1 18-16,-17-18-15,18 53 16,0-52 0,-18-54 15,0-35-15,0-35-1,35 35 1,-17 35-1,87 1 1,-16 105 0,-54-18-1,-17-34-15,-1-19 16,1 54-16,-36-53 31,1-18-15</inkml:trace>
  <inkml:trace contextRef="#ctx0" brushRef="#br0" timeOffset="-107640.55">31080 16951 0,'0'0'0,"0"35"16,17 18 0,-17 0-1,0-35 1,-70 52-1</inkml:trace>
  <inkml:trace contextRef="#ctx0" brushRef="#br0" timeOffset="-105798.48">4216 18009 0,'17'53'31,"36"18"-16,-35-54-15,35 72 16,-36-72 0,1 1-16,-18-36 15,0 1 1,-35-36 0,17-18-1,1 1-15,17 52 16,17-88-1,36 88 1,35 54 0,0 52-1,-70-70 1,17 70 0,-35-71-1,-17-34 1,-1-54-1,18-17 1,0 70 0,159 1-1,-141 34 1,140 142 0,-122-106-1,-36-35-15</inkml:trace>
  <inkml:trace contextRef="#ctx0" brushRef="#br0" timeOffset="-105045.21">5062 18186 0,'0'0'0,"0"17"16,0 1-1,18-18-15,0-35 32,17-1-32,0-16 15,-17 34 1,-18-17-1,0 17-15,-35 0 16,17 71 0,18 18-1,18 35 1,17-53 0,-18-53-16,36 0 15,-17-18 1,-19-17-1,19-89 1,-36 89 0,-18 0-1,18 52 1,18 1 0,70 70-1,-53-53 1,-17-17-1,-36-18 1,-35-35 0,53 17-1,-35-35-15,35 36 16,18-54 0,34 36-16,-34 17 15</inkml:trace>
  <inkml:trace contextRef="#ctx0" brushRef="#br0" timeOffset="-104584.33">5821 18027 0,'0'0'0,"-18"0"16,-17-18 15,35 1-16,-53 34 1,35-17 0,1 71-1,-1-1 1,53-17 0,-17-35-1,0-18-15,-1-18 16,1-52-1,-18 35 1,0 17 0,0 0-16,0 36 15,35 35 1,18 17 0,-18-34-1,36-1 1,-18 35-1,-53-17 1,-88 53 0,-1-88-1,72-18-15,-18 0 16,-1-18-16</inkml:trace>
  <inkml:trace contextRef="#ctx0" brushRef="#br0" timeOffset="-104261.25">5891 18186 0,'18'0'0,"0"0"16,-18-18 0,70-52-1,-52 17 1,0 35-1,-18 0-15,-53-52 16,0 87 0,35 1-16,0 35 15,18 18 1,0-54-16,53 71 16,-35-88-1,105 18 1,-105-18-16,0-18 15,17 18-15</inkml:trace>
  <inkml:trace contextRef="#ctx0" brushRef="#br0" timeOffset="-103969.2">6332 17956 0,'0'0'0,"-17"0"16,-1 0-1,-17 36 1,17-36 0,1 53-16,-1-18 15,36-35 1,17 0 0,35 18-1,-17-1 1,-53 1-1,0-1-15,-35 19 16,17-19 0,-70 1-1</inkml:trace>
  <inkml:trace contextRef="#ctx0" brushRef="#br0" timeOffset="-103365.96">6544 18098 0,'0'0'0,"-18"0"32,18-18 14,18 18-30,53-18 0,-18 18-1,-1 36 1,-34-36 0,-18 70-1,-35-17-15,17-18 16,-88 1-1,89-36-15,-19-36 16,19-17 0,17 18-16</inkml:trace>
  <inkml:trace contextRef="#ctx0" brushRef="#br0" timeOffset="-103072.88">6773 18027 0,'0'0'16,"18"0"-16,17 35 16,1-17-1,34 88 1,-52-71 0,-18-17-1,-18-36 1,0-17-1,1 17-15,17-35 16,0 36 0,70-125-1,-52 142 1</inkml:trace>
  <inkml:trace contextRef="#ctx0" brushRef="#br0" timeOffset="-102842.91">7108 17762 0,'0'0'0,"18"0"16,-18 18-1,124 141 1,-107-124 0,71 124-1</inkml:trace>
  <inkml:trace contextRef="#ctx0" brushRef="#br0" timeOffset="-102689.96">7126 18080 0,'0'0'0,"18"-18"16,-1 18-1,72-35 1,69-18 0,-140 35-16</inkml:trace>
  <inkml:trace contextRef="#ctx0" brushRef="#br0" timeOffset="-102191.91">8573 17939 0,'17'-18'0,"-34"36"0,52-36 15,-18-17 1,-17 35 0,-70 88-1,35-70 1,-18 70 0,88 0-1,-17-88 1,35 18-16,52-18 15,-69 0 1,52-18 0,-106 53-1,-70 36 1,0-18 0</inkml:trace>
  <inkml:trace contextRef="#ctx0" brushRef="#br0" timeOffset="-101866.95">8908 18133 0,'0'0'0,"-18"0"15,0-35 1,18-1-1,0 19 1,18-19-16,0 19 16,70-1-1,-53 18-15,-17 18 16,70 70 0,-88-70-1,-71 105 1,1-88-1,52-35 1,-70-35-16,70 0 16,18 17-16</inkml:trace>
  <inkml:trace contextRef="#ctx0" brushRef="#br0" timeOffset="-101602.93">9172 18009 0,'18'0'0,"-36"0"0,36 18 0,0 17 16,17-17 0,-35 0-16,53 34 15,-36-16 1,-34-19 0,-1-52-1,18 17 1,0-105-1,0 105 1,35-17-16,36 0 16</inkml:trace>
  <inkml:trace contextRef="#ctx0" brushRef="#br0" timeOffset="-101370.91">9560 17657 0,'-35'-18'0,"70"36"0,-70-36 16,53 53 0,87 142-1,-87-125 1,88 160-1,-88-177 1,-1-17-16</inkml:trace>
  <inkml:trace contextRef="#ctx0" brushRef="#br0" timeOffset="-101231.93">9525 17974 0,'0'0'0,"35"-18"31,18 1-15,0-1 0,0 18-16</inkml:trace>
  <inkml:trace contextRef="#ctx0" brushRef="#br0" timeOffset="-100936.88">10072 17851 0,'0'0'0,"-18"0"31,-35 17-15,-17 54-1,-1-1 1,71-52 0,35 0-1,36-18 1,17 0-1,-70 0 1,70 35 0,-123 18-1,-36 0 1,18-36 0,36 1-16</inkml:trace>
  <inkml:trace contextRef="#ctx0" brushRef="#br0" timeOffset="-100566.74">11501 17886 0,'17'17'0,"1"1"16,70 141 0,-35-18-1,-35-106 1,-1 36 0</inkml:trace>
  <inkml:trace contextRef="#ctx0" brushRef="#br0" timeOffset="-100118.5">11465 18080 0,'0'0'0,"36"0"15,16 18 1,54-54 0,-17-17-1,-54 36 1,0-19-1,-17-34 1,-71-1 0,18 54-1,17 17 1,18 17 0,18 36-16,87 177 31,-34-107-31,-36-70 15,-17-53 1,-1-53 0,-17 35-1,0-87 1,18 87 0,53 53 15,17 18-31,-35 18 15,-36-54 1</inkml:trace>
  <inkml:trace contextRef="#ctx0" brushRef="#br0" timeOffset="-99964.43">12277 18062 0,'17'18'16,"-34"-36"-16,34 54 0,19 34 15,-36-52-15</inkml:trace>
  <inkml:trace contextRef="#ctx0" brushRef="#br0" timeOffset="-99424.21">12277 18098 0,'0'0'0,"-18"0"15,18 17 1,35 1 15,-35-1-15,36-17-16,-19 18 15,1-18 1,0-35 0,-18 17-1,0 1-15,0-1 16,-36-53 0,1 36-1,0 0 1,17 52-1,18 54 1,0-53-16,35 105 16,-17-105-1,70 123 1,-70-124 0,105-87-1</inkml:trace>
  <inkml:trace contextRef="#ctx0" brushRef="#br0" timeOffset="-98988.25">13370 17833 0,'0'-18'0,"0"36"0,0-53 16,0 52-1,36 54-15,16 52 16,-34-70-1,35 35-15,-18 1 16,-17-72 0</inkml:trace>
  <inkml:trace contextRef="#ctx0" brushRef="#br0" timeOffset="-98819.28">13688 18009 0,'17'0'0,"-34"0"0,52 18 16,0 17 0,1 1-16,-36-19 15,70 89 1</inkml:trace>
  <inkml:trace contextRef="#ctx0" brushRef="#br0" timeOffset="-98695.15">13653 17868 0,'-18'0'0,"36"0"0,-36-17 0</inkml:trace>
  <inkml:trace contextRef="#ctx0" brushRef="#br0" timeOffset="-98357.25">13952 17903 0,'0'0'0,"18"0"16,-18 18 0,-18 0-1,1-18 1,-36 106-1,53-89 1,17 19 0,54-54-1,17 18 1,-17 0 0,-18 18-1,-53 34 1,-36-16-1,-34-1 1,-1-35 0</inkml:trace>
  <inkml:trace contextRef="#ctx0" brushRef="#br0" timeOffset="-98142.28">14076 17692 0,'-18'0'0,"36"0"0,-18 17 16,70 125 0,-52-107-16,0 0 15,70 212 1,-70-212-16,-1-17 15</inkml:trace>
  <inkml:trace contextRef="#ctx0" brushRef="#br0" timeOffset="-97987.29">14093 18098 0,'-17'0'0,"34"0"0,-17-18 15,18 18 1,35-35-16,53 17 15,-71 0 1,36 1-16,-18 17 16</inkml:trace>
  <inkml:trace contextRef="#ctx0" brushRef="#br0" timeOffset="-97326.11">15946 17956 0,'0'0'0,"-18"0"16,0-17 0,-17 34-1,17 1 1,1 158-1,34-140 1,89 52 0,-71-88-1,36-53 1</inkml:trace>
  <inkml:trace contextRef="#ctx0" brushRef="#br0" timeOffset="-97094.16">16175 18027 0,'0'0'0,"-35"0"15,17-18 1,36 1 0,35 17-1,35 0 1,-71 17 0,72 72-1,-125-37 1,19-52-16,-89 36 15,88-36 1,-105-53 0,105 35-1,18-17-15</inkml:trace>
  <inkml:trace contextRef="#ctx0" brushRef="#br0" timeOffset="-96818.23">16404 17974 0,'0'0'0,"18"18"16,-18-1-1,35 19 1,36 34 0,-71-35-1,0-17 1,-36-36-1,19-34 1,-1 34 0,71-123-1,0 105 1,0 19 0</inkml:trace>
  <inkml:trace contextRef="#ctx0" brushRef="#br0" timeOffset="-96419.02">16757 17921 0,'0'0'16,"-18"0"-16,36 35 16,17 36-1,1-18 1,-19-35-16,18 17 16,-17-18-1,-53-34 16,17-36-15,18-18 0,0 18-1,88-35 1,-70 106 0,0-1-1,-1-17-15</inkml:trace>
  <inkml:trace contextRef="#ctx0" brushRef="#br0" timeOffset="-96141.06">17074 18027 0,'0'0'0,"36"-18"47,-19-17-32,1 35-15,-18-18 16,18-70-1,-36 35 1,-35 53 0,18 53-1,0 35 1,35-70-16,17 88 16,54-71-1,35-52 1,-89 17-1</inkml:trace>
  <inkml:trace contextRef="#ctx0" brushRef="#br0" timeOffset="-95850.21">17533 17886 0,'-18'0'0,"1"0"16,-1-35 0,1-1-1,-36 36 1,0 36 0,35-36-1,-17 70-15,35-52 16,0 70-1,141 18 1,-123-106 0,70-18-1</inkml:trace>
  <inkml:trace contextRef="#ctx0" brushRef="#br0" timeOffset="-94863.27">17551 17568 0,'0'0'16,"0"36"-16,35 105 15,18-18 1,-35-52 0,34 17-1,-16-53-15,-54-17 16,-35-36-1,-17 1 1,-36-36 0,88 53-1,36-36 1,17 19 0,53 17-1,-70 0 1,105-18-1,-52-35 1,-53-17 0,-18 34-1,-18 1-15,-35-53 16,18 17 0,17 71-16,0-17 15,18 70 1,18 70-1,0 36 1,35-36 0,-36-105-1,36 35 1,18-53 0,-1-88-1,-52 35 1,0 0-1,-18 18 1,17 52 15,-17 1-15,18 35-16,17 0 16,0-18-1,-17-35 1,0-18-1,-18 1 1,0-1-16,0 0 16,-18-35-1,18 71 1,0 0 0,35 17-16,-35-17 15,89 123 1,-37-18-1,-34-87 1,17 69-16,-17-16 16,-36-37-1,-70-52 1,71 0 0,-142-176-1,141 88 1,124-124-1,53 124 1,-124 70 0</inkml:trace>
  <inkml:trace contextRef="#ctx0" brushRef="#br0" timeOffset="-92443.72">25982 16510 0,'-18'0'0,"36"18"31,0-1-15,-18 1-1,17 35 1,-17-36-1,0 107 1,0 70 0,0-176-1,18-1 1,17-34 0,-17 17-1,88-53 1,-71 53-1,36-36-15,-1 36 16,-52 0 0,-1-17-16,-17 34 31</inkml:trace>
  <inkml:trace contextRef="#ctx0" brushRef="#br0" timeOffset="-88200.46">11571 18239 0,'-18'0'32,"36"0"-1,0-18-15,17 36-1,-17-1 1,70 1-16,53 0 15,-18-18 1,36-18 0,71-53-1,-160 54-15,-17-1 0,194-17 16,53 0 0,-141 35 15,-54 17-31,1-34 15,0 17 1,-71 0 0,124 0-1,-124 0 1,36 0 0,35 0-1,0-36 1,-71 19-1,124-1 1,-124 18-16,35 0 16,-52 0-1,17 0-15,36 0 16,-53 0 0,105-35-1,-105 35 1,70 0-1,-53 0 1,-17-18 0,-36 36-1,0-1 1</inkml:trace>
  <inkml:trace contextRef="#ctx0" brushRef="#br0" timeOffset="-85880.4">14975 17745 0,'0'0'0,"0"-18"15,18 18 1,-18-18-1,18-17 1,-1 35 0,1 18-1,0 52 1,-1 19 0,-17 52-1,18-71 1,17 1-1,-35-54 1,35 1 15,-35-36-15,36-17 0,17 0-1,35-18 1,-18 35-1,1 1 1,-53 17 0,52 0-1,-70 17 1,53-17 0,-71 0 46,1 0-15,17 18-16,-35-18 16,-1 0-31,1 18-1,17-18 1,1 0 0,-1 0-1,0 0-15,1 0 16,-54 17 15,36-17-31,17 0 16,-17 0-1,17 18 17,-17-18-32,17 0 15,1 0 1,-1 18-1,1-18 1,-1 0-16,0 0 16,1 17-1,-1-17 1,0 0 31,36-17 47,-18-1-63,0 0-16,0-35 1,-18 18 0,18 17-16,0-17 15,-17 17 1,17-52 0,0 52-1,0-17 1,0 17-1,-18-17 1,18 17 0,-18 1 15,18-1 0,0-17-15,0 0-1,0 17 1,0 0 15,0 1-15,0 34 46,0 1-15,0 0-31,18 70 0,0 0-1,-18-35 1,17 0-1,-17-36-15,0 36 16,18-53 0,-18 36 15,0-19-15,0 19-1,0-19 1,18 1-1,-1 0 110,-17-1-109,18 1 15,0-18 32,-18-18-48,-18 18 1</inkml:trace>
  <inkml:trace contextRef="#ctx0" brushRef="#br0" timeOffset="-82531">18733 18098 0,'0'-18'0,"0"36"0,-18-18 32,18 17-17</inkml:trace>
  <inkml:trace contextRef="#ctx0" brushRef="#br1" timeOffset="-40277.9">18256 1693 0,'0'0'0,"0"18"78,18 0 0,0-18-62,-1 0-1,18 0 1,-17 0-1,35-18 1,-35 0 0,-1 18-16,19-17 15,-36-1-15,17 0 16,1 18 0,-18-17-16,17-1 15,1-17-15,17 0 16,-17-18-1,0 0 1,-18 17 0,0 19-1,0-18 1,0 17 0,0 0-1,0 1 1,0-1-1,-18 18 1,18-18 0,-18 36 31,1 17-1,-1 1-30,0-36-16,18 17 16,-35 36-1,35-35 1,-17 17 0,17 0-1,0-17 1,0 35-1,-18-53 1,18 35-16,-18-17 16,18-1-1,0 19 1,-17 17 0,-1-18-1,18-17 1,0 17-16,0-18 15,-18 54 1,18-53 0,0-1-1,-17 19 1,-1-1 0,18 0-1,-18-35 1,18 35 15,-17 1-15,17 17-1,-18-18 1,18-17 0,-17 17-1,17-18 1,-18-17-1,18 18-15,0 0 16,-18-18 0,1 0 15,-1 0-15,0 17-1,-17-17 1,17 18-1,18-36 1,-17 18 0,17-17-1,-18 17 1,18-18 31,0 0-16,0 1-15,18 17 31,-18-18-32,17 18 1,1-17-1,0 17-15,-1 0 16,1 0 0,17 0-16,1-18 15,-19 18 1,18 0 0,-17 18-1,0-18 1,-1 0-1,36 0 1,-17 17 0,-1 1-1,-18-1 1,1 1 0,0-18-1,-1 18 1,19-1 15,-19-17-15,19 18-16,-1-18 15,0 18 17,-17-18-32,-1 17 15,19-17 1,-1 0-1,0 18 17,-17-18-32,17 0 15,0 0 1,1 0 0,-19 0-1,19 0 16,-19 0-31,1 0 0,0 0 32,-1 0-32,1-18 15,-1 1 1,1 17 0,-18-18-1,18 0 1,-1 18-1,-17-17 1,0 34 62,-17-17-62,-1 0 93</inkml:trace>
  <inkml:trace contextRef="#ctx0" brushRef="#br1" timeOffset="-38559.79">19173 1005 0,'0'18'0,"-17"-18"16,-18 18 0,52-36 30,1 18-30,17 18 0,18 35-1,-53-36-15,0 54 16,-35-54 15,17-17-31,-70-52 31,70-19-31,36 36 16,0 17 0,17-35-1,18 0 1,-18-17 0,-17 52-16,-1-35 0,1-17 15,0 52 1,-18-17-16,0-18 15,0 35 1,0 53 0,17 124-1,19 53 1,-1-18 0,18-88-1,35-71 1,-70-35-1,52-88 1,-105 35 0,-71-18-1,88 54 1,-87-19 0</inkml:trace>
  <inkml:trace contextRef="#ctx0" brushRef="#br1" timeOffset="-37968.08">20003 512 0,'17'35'0,"-34"-70"0,34 105 16,54 159-1,-1-87 1,18-72 0,-17-52-1,-71-36 1,71-88-1,-71 71 1,0-36-16,-18 18 16,18 36-1,-35 17-15,17 0 16,0 35 0,18-17-16,0-1 15,106 125 1,-35-107-1,-54-35-15,72 17 16,-72-34 0,36-71-1</inkml:trace>
  <inkml:trace contextRef="#ctx0" brushRef="#br1" timeOffset="-37644.15">20532 688 0,'0'0'0,"17"35"31,-17-17-31,18 35 16,0-36-1,35 54 1,-53-53 0,0-1-16,0-34 31,0-1-16,17-70 1,-17 52 0,71-69-1,-54 105 1,54 105 0,-18-16-1,-18-54 1</inkml:trace>
  <inkml:trace contextRef="#ctx0" brushRef="#br1" timeOffset="-37228.08">21026 723 0,'0'0'0,"17"0"15,1-53 16,-18 0-15,-35 18 0,-1 53-1,19-1-15,-36 54 16,35-53 0,18 34-16,18-34 31,17-53-16,18 0 1,-35 35 0,-1 0-16,-17 17 15,35 54-15,71 88 32,-70-89-32,-36 18 15,-36-17 1,-52-54-1,0-52 17,70 0-32</inkml:trace>
  <inkml:trace contextRef="#ctx0" brushRef="#br1" timeOffset="-36996.07">21149 406 0,'0'0'0,"0"-18"16,18 36 15,35 88-15,17 35-1,-17-18 1,-18-35-1,-35-70 1</inkml:trace>
  <inkml:trace contextRef="#ctx0" brushRef="#br1" timeOffset="-36579.08">21114 582 0,'0'0'0,"0"18"31,35-18-15,18 0 0,-18 0-16,36-53 15,-54 53 1,1-106 0,-18 88-1,-18-35 1,18 53-1,0 36 1,36 52 0,17 35-1,0-17 1,-53-88 0,35 35-16,-35-36 15,17-52 1,1-18-1,0 0 1,35 18 0,-36 35-1,36 0 1</inkml:trace>
  <inkml:trace contextRef="#ctx0" brushRef="#br1" timeOffset="-35977.03">22666 318 0,'18'0'0,"17"88"16,35 70 0,-17-16-1,-17-54 1,-1-53 0,-17-35-1,-18-18 1,0-17-16,0-35 15,0 34 1,52-87 0,-16 88-1,-36 70 17,-18 18-17,36 0-15,-1-18 31,1-35-31,53 0 16,-36-18 0,-17 18-16</inkml:trace>
  <inkml:trace contextRef="#ctx0" brushRef="#br1" timeOffset="-35780.06">23336 459 0,'0'53'31,"18"-1"-15,0 19 0,-1-53-1,1 35 1</inkml:trace>
  <inkml:trace contextRef="#ctx0" brushRef="#br1" timeOffset="-35626.1">23266 582 0,'0'0'0,"35"0"31,53-35-15,-70 17-1,35 1 1</inkml:trace>
  <inkml:trace contextRef="#ctx0" brushRef="#br1" timeOffset="-35147.22">23601 423 0,'0'0'0,"17"0"31,-17-17-31,36-19 16,17-34-1,-18-18 1,-35 52 0,0 19-16,0 52 31,0 0-16,0 89 1,35 140 0,18-193-1,-35-53 1,-1-18-16,1 0 16,-18-18-1,-123 0 1,52 54-1,53-36-15,1 0 16,-19 35-16,54-18 31,35-17-15,-18 0-16,89 0 16,35-35-1,-142 35 1,71-17-1,-70-1-15</inkml:trace>
  <inkml:trace contextRef="#ctx0" brushRef="#br1" timeOffset="-30073.58">15099 1094 0,'0'0'0,"-18"-18"16,54 89 15,-19-54-16,124 318 1,-123-282 0,17 35-16,-17-70 15,-1 70 1</inkml:trace>
  <inkml:trace contextRef="#ctx0" brushRef="#br1" timeOffset="-29874.51">14746 1252 0,'53'-53'16,"88"-52"0,-88 69-1,176-140 1,-88 105-1,-105 71 1</inkml:trace>
  <inkml:trace contextRef="#ctx0" brushRef="#br1" timeOffset="-28792.32">15646 1446 0,'0'0'0,"-18"0"31,-17-53-15,0 1 0,-1 16-1,1 36 1,17 88-1,18-52 1,18 158 0,35-159-1,0-53 1,-18-52 0,-35 52-16,18-17 15,-18-89 1,-18 54-1,0 88 1,36 70 0,17-53-1,-35-17-15,71 35 16,-36-36 0,-17-17-16,35-17 15,-18-36 1,-35 17-16,18-69 15,-36 69 1,-53-193 0,54 194-1,-18-89 1,17 124 0,71 141-1,-36-105 1,72 211-1,-36-124 1,-18-52 0,-18-71-1,-17-53 1,0 17 0,0-105-1,0 53 1,0 0-1,18 53 1,-18 35 0,0 35-1,-18-35-15,1 88 16,17-70-16,0 88 31,17-106-15,1 17-16,35 1 15,0-18 1,-35 0-16,35-18 16,-36 1-16,71-54 31,-70 36-31,-18-18 31,0 18-31,-18-54 16,-17 89-1,17 0-15,-34 36 16,52-19 0,17 107-1,1-107 1,70 19 0,35-36-1,-87-18-15</inkml:trace>
  <inkml:trace contextRef="#ctx0" brushRef="#br1" timeOffset="-27633.06">17163 900 0,'0'0'0,"17"0"16,-34 0 15,-36-36-15,-18 36-1,71 18 1,-35 17-16,-18 106 16,71-52-1,35-37 1,17-52-1,-52 0 1,17-52 0,-17-90-1,-18 125 1,-36-36 0,36 88-1,18 36 1,0-54-1,105 54 1,-70-71 0,0-88 15,-71 35-15,1 35-1,-1-35 1,-17 53 15,52 18-15,1 52-16,35 1 15,-18-36 1,-17-17 0,-18-36-1,0 1 1,-53-142-1,53 124 1,18-71 0,-1 88-1,54 71 1,-54-35-16,54 123 31,-53-106-31,-1-35 16,-17-18-1,0 1-15</inkml:trace>
  <inkml:trace contextRef="#ctx0" brushRef="#br1" timeOffset="-27185.94">17621 688 0,'36'18'31,"-1"17"-15,0 35-1,0-34 1,-17-19 0,0-34-1,-1-19 1,1 36-1,-18-53-15,0-17 16,0 52 0,-18-35-1,18 89 1,36 34 0,-19-35-1,107 177 1,-71-141-1,-18 35 1,-35-89 0,-35 1-16,-54-1 15,54-17 1,-229-35 0</inkml:trace>
  <inkml:trace contextRef="#ctx0" brushRef="#br1" timeOffset="-26846.99">16404 1958 0,'0'0'0,"-17"-18"16,17 36-1,35 52 1,18 36-1,-36-53-15,36 88 16,-17-52 0,16 52-1,-34-141-15</inkml:trace>
  <inkml:trace contextRef="#ctx0" brushRef="#br1" timeOffset="-26694">16792 2170 0,'18'35'0,"-36"-70"0,54 123 15,-36-71-15,35 54 16,-18-36 0</inkml:trace>
  <inkml:trace contextRef="#ctx0" brushRef="#br1" timeOffset="-26555.03">16704 1958 0,'0'18'16,"18"-54"0</inkml:trace>
  <inkml:trace contextRef="#ctx0" brushRef="#br1" timeOffset="-26275.95">16933 1923 0,'0'17'15,"0"-34"-15,0 52 0,-17-17 16,-1-1 0,18 18-1,18-17 1,17 0-1,-17-1 1,70 19 0,-71-19-1,1 1-15,0 17 16,-18-17 0,-53 35-1,-18-36 1,54-17-16</inkml:trace>
  <inkml:trace contextRef="#ctx0" brushRef="#br1" timeOffset="-26015.01">17004 1729 0,'0'-18'0,"0"36"0,18-18 15,17 53 1,35 52 0,-52-69-1,123 175 1,-123-193 0,35 0-1,17-71 1,-52 35-1</inkml:trace>
  <inkml:trace contextRef="#ctx0" brushRef="#br1" timeOffset="-25858.94">17057 1993 0,'-18'18'0,"36"-36"0,-18 36 16,35-36-1,53-52 1,-52 34 0,-1 19-16</inkml:trace>
  <inkml:trace contextRef="#ctx0" brushRef="#br1" timeOffset="61937.28">12100 3739 0,'18'0'15,"0"-35"1,17-35 0,-35 52-1,53-158 1,-53 140 0,-53-122-1,53 140 1,-35 106-1,17 0 1,18-17-16,0-1 0,0 142 16,53 53-1,17-107 1,-17-105 0,-17-53-16,34-35 15,-70 17 1,0-176-1,-17 177 1,-54-54-16,18 36 16,18 17-1,-36 18 1,36-17-16,35-1 16</inkml:trace>
  <inkml:trace contextRef="#ctx0" brushRef="#br1" timeOffset="62262.24">12383 3757 0,'52'-53'94,"1"53"-94,-388 35 0,565-17 0,-89-36 16,-124 71-1,-87 18 17,52-71-17,-17 0-15,-18-53 16,35-18-1,54-17 1,-19 71 0</inkml:trace>
  <inkml:trace contextRef="#ctx0" brushRef="#br1" timeOffset="62657.15">12612 3704 0,'0'18'16,"17"35"0,-17-36-1,36 36 1,-19-35-16,-17-36 16,-17-17-1,17-18 1,0 35-1,53-87 1,35 69 0,-35 36-1</inkml:trace>
  <inkml:trace contextRef="#ctx0" brushRef="#br1" timeOffset="63477.11">13723 3687 0,'0'0'0,"-18"0"31,1 0-15,-1-18 0,-17 18-1,0 0-15,35 18 16,-18 123-1,36-53 1,-1-71 0,1-17-16,17 0 15,0-52 1,-35-90 15,0 125-15,0 17-1,0 53 1,0-36-16,18 1 16,17 70-1,-17-88 1,0 0 0,35-35-1,-53 17 1,-18-105-1,18 105 1,-18-35 0,18 106-1,0 35 1,18-17 0,0-36-1,-18-70 16,0 17-15,0-70 0,35 18-1,0 52 1,18 106 0,-18 0-1,1-17 1</inkml:trace>
  <inkml:trace contextRef="#ctx0" brushRef="#br1" timeOffset="63784.09">14023 3651 0,'0'0'16,"0"18"-16,0 0 15,35 70 1,-17-71-1,88 1 1,-71-36 0,-17-17-1,-1-18 1,-17-35 0,0 176 15,18-53-16,-18 248 1,18-230-16,-18 0 16,35 141-1,-35-159-15</inkml:trace>
  <inkml:trace contextRef="#ctx0" brushRef="#br1" timeOffset="64864.08">14640 3404 0,'0'-17'0,"-17"-1"16,34 18 0,19 88-1,-19-70 1,1 123-16,-1 53 16,-17-159-1,36 142 1,-19-177-1,36-53 1,-35 35 0,53-123-1,-71 70 1,-36 54 0,19 17-1,-1 0 1,0 17-1,18 19-15,0 52 16,0-70 0,53 87-1,-35-105-15,70 0 32,-70-17-17,17-71 1,-35 35-1,-18 17-15,1 36 32,17 0-32,0 18 15,35 70 17,-35-70-32,18 17 15,-1 0-15,-17-88 47,0 36-47,0-124 16,0 105-1,18 36 1,-18 36 0,35 34-1,36 1 1,-54-71-1</inkml:trace>
  <inkml:trace contextRef="#ctx0" brushRef="#br1" timeOffset="65233.02">15293 3863 0,'18'-35'31,"-54"105"-31,54-105 0,0-36 0,-18 54 16,0-1-16,-36-17 15,1 17 1,17 53-1,1 18 1,17-35 0,0 35-1,17-53 1,1-53 0,-18 35-1,0 1 1,35 52-1,1 0 1,-19-17-16,36 70 16,-35-70-1,17 52-15,-17 1 16,-18-53 0,-53 70-1,35-88 1,-52-36-1</inkml:trace>
  <inkml:trace contextRef="#ctx0" brushRef="#br1" timeOffset="65878.97">15222 3457 0,'0'0'0,"18"0"16,17 53 0,1 0-16,-19-18 15,71 89 1,-70-54-16,35 36 16,-35-53-1,-54-53 1,-34-70-1,17-19 1,18 54 0,52 35-1,18 0 1,-17 0 0,53-53-1,-71 36-15,0-36 31,0 0-31,-18 35 32,0 0-32,18 1 15,0 34 1,36 36 0,17 36-1,-18-1 1,18-18-1,-36-52 1,1-18 0,-18-35-1,0-18 1,0 35-16,18 0 16,17 18-1,0 18 1,36 88-1,-18-18 1</inkml:trace>
  <inkml:trace contextRef="#ctx0" brushRef="#br1" timeOffset="66314.28">16245 3369 0,'0'-18'0,"0"54"15,18 17 1,17 88 0,36 106-1,-53-159 1,-18-53 0,17-35-16</inkml:trace>
  <inkml:trace contextRef="#ctx0" brushRef="#br1" timeOffset="66467.27">16510 3739 0,'0'18'0,"0"-36"0,0 89 16,18-53 0,17 17-1</inkml:trace>
  <inkml:trace contextRef="#ctx0" brushRef="#br1" timeOffset="66574.23">16439 3581 0,'-35'0'0,"70"0"0,-87 0 16,52-18-1</inkml:trace>
  <inkml:trace contextRef="#ctx0" brushRef="#br1" timeOffset="66870.4">16686 3616 0,'0'0'0,"-17"0"16,-1 18-1,0-1 1,18 19-1,18-19 1,35 1 0,0 17-1,0 0 1,-35-17-16,-1 17 16,-52 36-1,-36-18 1,1-53-1,52 0-15,0-18 16</inkml:trace>
  <inkml:trace contextRef="#ctx0" brushRef="#br1" timeOffset="67071.38">16810 3422 0,'0'0'0,"0"18"16,0 17 0,18 88-1,-1-87 1,71 175 0,-88-193-16,36 35 15</inkml:trace>
  <inkml:trace contextRef="#ctx0" brushRef="#br1" timeOffset="67210.39">16739 3775 0,'-17'0'0,"34"0"0,-34-18 0,70 0 16,52-52 0,-69 52-1,17-17-15</inkml:trace>
  <inkml:trace contextRef="#ctx0" brushRef="#br1" timeOffset="73159.06">2910 2805 0,'0'0'0,"0"17"16,0 19 15,0 34-15,18 1 0,0-36-1,-1 53-15,1-53 16,70 177-1,-53-88 1,-17-107 0,17 54-16,1-1 15,-19-34 1,54 105 0,-71-124-1,53 71 1,-36-70-1,19 17-15,-1 1 16,-17-19 0,-1 1-1,19 17 1,-19-35 0,1 36-1,17-19 1,-17-17-1,-1 0-15,19 0 0,17 0 16,-36 0 0,54 0-16,17 0 15,-70 0-15,17 0 16,71-17 0,0-19-1,35 1 1,88 53-1,-88-1 1,0-17 0,-106 0-1,89-17-15,17-19 16,-88 36 0,123-17-1,-123 17 1,-35 17-16,0-17 15,70 36 1,53-19 0,-53-17-1,0 0 1,-53 0 0,124 0-1,-35-17 1,17-19-1,-124 36 1,89-17-16,-18-1 16,1 18-1,34 18 1,-52-18 0,-36 0-16,71 0 15,-36-18 1,-34 18-16,-19 0 15,195 0 1,-194 0 0,105 0-1,-17-18 1,35 1 0,-106 17-16,71 0 15,0 17 1,17-17-1,-34 0 1,52-17 0,-106-1-1,212-17 1,-176 35 0,-1 0-16,54 17 15,-89-17 1,53 0-1,53 0 1,36 0 0,-72 18-1,1 0 1,-88-18 0,158 35-1,-88-35 1,18 0-1,0 0 1,-18 18 0,-70-18-1,52 17-15,1-17 16,-53 0-16,17 0 16,159 0-1,-88 0 1,0 36-1,-71-36 1,159 35 0,-106-35-1,53-18 1,-17 1 0,-89 17-16,159 17 31,-176-17-31,70 18 15,-18 0-15,-34-18 16,34 0-16,71-18 31,-17 0-31,-36 18 16,35 18 0,-34-18-1,17 0 16,-89-18-31,124 1 16,-35 34 15,-88-17-31,17 0 0,53 18 16,-53-18 0,36-18-16,-36 18 15,177-70 1,-124 52-1,0 18 1,1 18 0,-1-18-1,18 0 1,35-36 0,-18 1-1,-105 35 1,123 0-1,-123 18 1,123-1 0,-71-17-1,-52 0-15,35-17 16,17 17 0,-34 0-1,17 17 1,17 1-1,1-18 1,-1 0 0,1 0-1,-18 0 1,0 0 0,0 18-1,-36-18 1,89 0-1,-18 0 1,-70 0 0,52 0-1,36 0 1,-88 0 0,105 0-1,-105 0 1,88 35-1,-89-17 1,89-18 0,-88 0-1,70-18 1,71 18 0,-71 0-1,-35 18 1,-18-18-16,36 17 15,17-17 1,-70 0-16,123 0 16,-124 0-1,89-17-15,0-1 16,-71 18 0,54 0-16,16 0 15,-87-18 1,88 1-1,-89-1-15,1 18 16,17-18 62,-17-17-62,0-18-16,-1 0 31,-17 36-15,18-1-16,-18 0 15,0-70 1,0 71-16,18-89 31,-18 88-31,0-17 16,-18 0 15,0 35-15,1-124-1,17 53 1,-18 1 0,0-1-1,1 54 1,-36-71-1,35 35 1,-17 35-16,-18-17 16,35 17-1,-70 0-15,-71 18 16,-17 0 0,141 0-1,-89-17 1,-17-1-1,-71 18 1,177 0 0,-282 35-1,264-35 1,-106 0-16,0 0 16,124-17-1,-194-1 1,193 18-1,-158-17 1,89-1 0,-89 0-1,70 1 1,54-1 0,-160 18-1,195 0-15,-106 0 16,88 0-1,-265-18 1,283 18 0,-71-17-16,71-1 15,-106-17 1,-106 17 0,194 18-1,-264-18 1,193 1-1,-88-18 1,107 17 0,52 0-16,-106-17 15,124 35 1,-142-18 0,-34-35-1,69 1 1,54-1-1,53 53-15,0-18 16,-89-35 0,-70 0-1,88 36 1,-17-19 0,88 36-1,-36-17-15,-52-1 16,105 0-1,-123 18 1,88-17 0,0 17-16,35 0 15,-35-18 1,-88 18 0,53 18-1,-18 17 1,0-17-1,36-1 1,35-17 0,-54 18-1,1 0-15,-18-1 16,71 1 0,-177 35-1,89-18 1,35-35-1,17 0 1,-17 18 0,53-18-1,-142 17 1,89-34 0,0 17-1,0 17 1,70 1-16,-17-18 15,-141 70 1,34-34 0,107-19-1,-53 1-15,53 0 16,-177 17 0,106 0-1,18-35 1,-53 35-1,106-35 1,-177 18 0,177-18-1,-159 18 1,176-18-16,-141 35 31,71-35-31,-71-18 31,71 18-15,70-17-16,-105 17 31,-89 35-15,195-35 0,-177 0-1,70 0 1,-17 0-1,106 18 1,-159-1 0,88-17-1,18-17-15,35-1 16,35 18 0,1-18-16,-54 1 15,0-1 16,-34 18-31,34-18 16,36 18 15,-36-17-15,18-1-16,-17 36 16,52-18-1,-105 17 1,87-17-1,-70 18 1,89-18 0,-36 0-1,-88 18 1,88-18 0,18 0-1,-1 0 1,19 0-1,-1 0 1,0 0 0,1 0-1,-18 17 1,-1-17 0,19 0-1,-19 0 1,-17 0-1,18 18-15,0-18 16,-18 0 0,0 18-1,0-18 1,-123 17 0,158-17-1,-141 0 1,106 0-1,0-17 1,1-1 0,34 18-1</inkml:trace>
  <inkml:trace contextRef="#ctx0" brushRef="#br1" timeOffset="97582.88">15046 15505 0,'0'-18'32,"0"36"186,0-1 1,-18 1-188,18 0 48,0-1-17,0 1-46,0-1 15,0 1 31,0 17-46,0-17-16,18 0 16,-18-1-1,0-34 95,0 34-48,18-17-31,-1-17 1,-17 34 108,18-17-93,0 0 31,-1 0-62,1-17 0,-1 17-1,1 0 1,-18 17-1,18-17 1,-1 18 0,19-18-1,-1 0 1,0 0 0,-17 0 30,-1 0-30,19 0 0,-19 18-1,36-18 1,-17-18 0,-19 18-1,1-18 1,17 18-1,-17 0 1,-1 0-16,19 0 16,17 0-1,-18-17 1,-17 17 15,-1 0-15,1 0-1,52 0-15,-34 0 32,-19 0-32,1 0 0,17 0 15,0-18 1,-17 18 0,17 0-1,-17 0 1,17 0-1,1-18 1,-19 18 0,19 0-1,-19 0-15,1 0 16,-1 0 0,19 0-1,-1 0 1,-17 0-16,-1 18 15,1-18 1,0 0 0,-1 0-1,18 0 1,1-18 0,-19 18-1,54 0 1,-36 0-1,36 0 1,-54 0 0,54 0-1,-18 0 1,-35 0 0,-1 0-1,36 18 1,-53-36-1,88 1 1,-70 17 0,0 0-16,-1 0 15,1 0 1,52 0 15,-52 0-15,0-18-1,-1 18 1,1 18 0,0-18-1,-1 0 1,1 0 0,-1 0 30,-17-18-14,-17 18-1,17-18-15,0-34-1,0-1 1,0 35-1,0-70 1,0 52 0,0 19-1,0 52 48,17 36-48,1 17 1,-18-53 0,0-17-16,-35-53 47,17-36-32,1 18 1,17-18-1,0 36 1,0 18 0,17 69 15,-17 1-15,0-35-16,0 35 15,-17-18 1,17 1-16,-18-36 15,18-18 1,0 0 0,-18-35-16,18-17 15,0 17 1,0 35 0,0 71-1,18-35 1,17 158-1,-35-141 1,18-35 0,-36-17-1,18-1 1,-17-35 0,17 0-1</inkml:trace>
  <inkml:trace contextRef="#ctx0" brushRef="#br1" timeOffset="99378.21">14958 15540 0,'0'-18'0,"17"18"16,1 18-1,-36-36 17,1 1-17,17-19 1,-18 19-1,18 34 17,18 36-17,-18-35-15,17 17 16,1 106 0,0-53-1,-18-123 1,0 18-1,-18-89 1,0 0-16,18 88 16,-17-70-16,17 70 15,0 36 17,17 70-17,1 18 1,-18-71-1,0 54 1,0-72 0,0-52 15,0 17-15,0-17-16,18 70 46,-18-17-30,35 0 0,-17-18 31,-1 0-1,1 0-30,17-18 0,-17 18-1,-1 0 1,1 0 0,35 18 15,-35-18-31,17 0 31,-17 0-31,-36 0 31,-17 0-15,17 0 0,-53 17-1,19-17 1,52 18 15,17-18 0,1 0-15,52 0 0,1 0-1,-18-18 1,0 1-1,-71 34 110,0 1-109</inkml:trace>
  <inkml:trace contextRef="#ctx0" brushRef="#br1" timeOffset="111080.12">12665 14781 0,'-18'0'0,"36"0"0,-36-17 16,18-1-1,35-52 1,-17 34-1,-18 19 1,-18-1 0,54 18 46,17-35-46,35-1-1,0 36 1,18-17 0,-18-18-1,212-71 1,-159 88 0,18 36-1,-106-18 1,158 70-1,-87-34 1,17-19 0,0 18-1,-18 1 1,-105-36 0,141 35-1,-142-35 1,213 0-1,-195 0 1,89 0 0,-89 0-1,-18 0-15,1 0 16,53 18 0,70-36-1,-71 18 1,160-18-1,-160 36 1,-35-18-16,36 0 16,0 0-1,87-35 1,-122 17 0,140-17-1,-141 35 1,36 0-1,-36-18 1,-17 18-16,17-17 16,36-1-1,-36 18 1,-35-18 15,0 1-15,35-19-1,-17 19 1,-18-54 0,0 1-1,0 52 1,-18-123 0,0 70-1,-34 1 1,-1 17-1,17-18 1,19 18 0,17 18-1,0 17-15,-18 1 16,18-1 0,-35 1-16,-18-1 15,-53 0 1,36-17-1,-1 17 1,53 18-16,-52 0 16,52 0-1,-70 0-15,0 0 16,17-17 0,1 17-16,-1 0 15,-35-18 1,-35 0-1,123 18 1,-211-35 0,212 35-1,-54-18-15,18 18 16,18 0 0,-106-17-1,105 34 1,-228-17-1,158-17 1,88 17-16,-70 0 16,-18-18-1,71 18-15,-124 18 16,-123-1 15,264-17-31,-52 0 16,35 0-1,-1-17-15,-17 17 16,36 0 0,-71 17-16,70-17 15,-141 18 1,106-18 0,36 0-1,-19 0 1,19 0-16,-36 18 15,18 17 1,-1-35 0,-87 71-1,105-71 1,-52 35 0,52-35-1,18 18 16,-18-1-15,-17 107 0,0-71-1,35-36-15,-18 36 16,18-35 0,-18 35-1,36 52 1,-18 1-1,0-53 1,0-35-16,18 52 16,-1-17-1,-17-35-15,18 70 16,0 0 0,-18-17-1,0-53 1,17-1-1,1-17 1,-18-17 47,18 17-48</inkml:trace>
  <inkml:trace contextRef="#ctx0" brushRef="#br1" timeOffset="171905.86">15946 14746 0,'0'0'0,"-18"0"16,-17 0 0,17 18-1,0-1 17,1 1-1,-1 0-16,-35 52 1,36-52 0,-1 52-16,0-70 15,-17 89 1,35-54 0,18 0-1,-18-17-15,0 52 16,0-52-1,17 53-15,-17-1 16,0-52 0,36 105-1,-19-87 1,18 16 0,18 1-1,-17-35 1,-19 0-16,54-1 31,-71 1-15,35-18-1,53 35 1,1-52 0,-72 17-1,107 0 1,-36 0-16,0-18 31,0 18-15,-70 0-16,70 0 15,-17 0 1,-1 0 0,1 0-16,-1-18 31,-34 18-16,16-17-15,-16-1 0,-1-17 32,0-36-17,-17 18 1,-18 0-16,0 36 16,0-142-1,0 141 1,0-70-1,0 53 1,0 0 0,-18-1-1,18 19-15,-17-54 16,-1 36 0,-17-36-1,-1 54 1,-16-19-1,34 19 1,-70-36 0,35 35-1,0-17 1,35 35 0,-88-18-1,53 1 1,36 17-16,-54 0 15,54 0 1,-36 17-16,0-17 16,-53 0-1,53 18 1,0-1 0,-35 36-1,17 0 1,1-17-1,52-19 1,-35 1 0,36-18-1,-1-18-15</inkml:trace>
  <inkml:trace contextRef="#ctx0" brushRef="#br1" timeOffset="176537.44">12665 13635 0,'0'0'0,"-18"0"31,36 88-15,-18-53 0,0 142-1,0-54 1,0 54 0,17-36-1,-17-71 1,18-158 15,-18 53-31,18-195 31,-36 125-15,18 87-16,-35-70 16,17 35-1,0 35-15,1 89 31,17-36-31,35 194 16,-17-35 0,35 124-1,-53-248 1,17-70 0,-17-35-1,-17-88 1,17 87-1,0-158 1,0 177 0,-18-18-16,18 52 15,-18 36 1,18 0-16,-17 35 16,17-53-16,0-17 15,0 70 1,17 0-1,-17-70 1,36-18 31,-19 0-16,19 0-15,34 0-1,-52 0 1,52 18 0,1-18-1,17-18 1,-53 18 0,18-18-1,-35 18 1,17 0-1,-17-17 1,35 17 0,-18 0-1,0 0 1,-17 0 0,17-18-1,0 18 1,-17 0-16,53-17 15,-18 17 1,17 0 0,-52 0-1,52 0 1,-34 0 0,52-18-1,-35 0 1,17 1-1,-52 17 1,17-18 0,36 18-1,-36 0 1,-17 0 0,88-18-1,-54 18 1,-16-17-1,-1 17 1,18 0 0,-35 0-1,34 0-15,1 0 16,-17 0 0,17 0-1,-36 0 1,1 0-16,35 0 15,0 0 1,0-18 0,-36 18-1,54-18 1,-18 18 0,-18 0-1,53 0 1,-70 0-1,88-17 1,-53 17 0,-36 0-1,18 0-15,1 0 16,-19 0-16,54 0 16,17 0-16,-17-18 31,-54 18-31,54 18 15,17-1 1,-53-17 0,18 0-1,-35 0-15,35 18 16,-18-18 0,-17 0-1,17 0 1,0 0-1,18 0 1,-17 0 0,-1 0-1,-18 0 1,36 0 0,-17 0-1,17 0 1,-18 0-1,0 0 1,-17 0 0,52 18-1,-52-18 1,0 0-16,-1 0 16,1 0-1,17-18 1,-17 18-1,17-35 1,-35 17 0,0-35-1,0 18 1,0-36 0,0 54-1,0-54-15,0 1 16,-35-19-1,35 54 1,-18 35-16,18-35 16,-18 0-1,18-1 1,-17 19 0,-1-36-1,18 35 1,0 1-1,0-1 1,-17 18 0,-1-18-1,18-17 1,-18 17 0,1-17-1,-1 17 1,0-34-1,1 34 1,-1 18 0,0 0 15,-17 0-15,0-18-1,0 18 1,17-17-1,-53 17 1,36-18 0,18 18-1,-72-18 1,72 18 0,-54 18-1,18 0 1,-17-18-1,52 0 1,-88 0 0,53 17-1,36-17-15,-36 0 16,0 0 0,35 0-1,-17 0-15,0 0 16,17 0-16,0 0 15,-105 0 1,105 0-16,-52 0 16,52 0-16,-17 0 15,17 0 1,-17-17 0,0 17-1,-36-18 1,0 0-1,1 18 1,17-17 0,35 17-1,-17-18 1,0-17 0,-53 17-1,17 18 1,18 0-1,-141-18 1,159 1 0,-18-1-1,35 18 1,-17-17-16,-71 17 16,71 0-1,-230 0 1,230 0-1,-159 0 1,176 0 0,-35 17-16,0-17 15,-17 0 1,35 0-16,-89 18 16,36-1-16,-53 36 15,70-17 1,-105 52-1,158-88 1,-88 0 0,54 0-1,34 18-15</inkml:trace>
  <inkml:trace contextRef="#ctx0" brushRef="#br2" timeOffset="-211303.31">1341 864 0,'0'-17'16,"0"-1"15,0 0 1,0 1-1,-18 17 0,18-18 32,0 36 46,0-1-93,35 195 15,-17-177-31,-1 106 15,1-35 1,0-53 0,-1-18 15,-34-35-15</inkml:trace>
  <inkml:trace contextRef="#ctx0" brushRef="#br2" timeOffset="-210286.97">1323 758 0,'-18'0'78,"18"18"-16,18-18-46,0-18 0,17 18-1,35 18 1,-34-18 0,70 35-1,-18 1 1,-18 34-16,-52 1 15,-36-18 1,-52 17 0,52-52-1,-141-18-15,142-18 16,-36 1 15,53-1-31,-18 18 0</inkml:trace>
  <inkml:trace contextRef="#ctx0" brushRef="#br2" timeOffset="-209186.4">2046 617 0,'0'0'0,"-18"0"31,18 18 16,-17 35-15,-1 0-17,-17 35-15,0 141 16,35-158-1,70 282 1,36-230 0,-53-52-1,-18-18 1,18-36 0</inkml:trace>
  <inkml:trace contextRef="#ctx0" brushRef="#br2" timeOffset="-208275.41">2223 953 0,'0'0'0,"0"-18"16,0 71 46,0-36-46,35 195-1,-35-177 1,0 36-16,17 17 16,1-53-1,0-17 1</inkml:trace>
  <inkml:trace contextRef="#ctx0" brushRef="#br2" timeOffset="-208076.45">2275 1305 0</inkml:trace>
  <inkml:trace contextRef="#ctx0" brushRef="#br2" timeOffset="-207845.34">2258 1288 0,'0'-18'63,"17"0"-47,1-17-1,17 0 1,-17 17-16,-18-17 15,53-71 1,-35 71 0,-36 35-1</inkml:trace>
  <inkml:trace contextRef="#ctx0" brushRef="#br2" timeOffset="-207228.31">2293 1235 0,'0'0'15,"0"-18"63,18 0-62,-1 18 0,1-17-16,53-1 15,-54 18 1,160 53 0,-160-35-1,18 17-15,18 53 16,-17-35-1,-36-18 1,0-52 15,-18-19 79</inkml:trace>
  <inkml:trace contextRef="#ctx0" brushRef="#br2" timeOffset="-206469.22">2628 476 0,'18'18'0,"-36"-36"0,71 89 15,-35-36-15,-1-17 16,89 158 0,0-17-16,0 70 15,-71-70 1,-17 53-1,-18-124 1,-106 123 0,71-193-1,17-18-15</inkml:trace>
  <inkml:trace contextRef="#ctx0" brushRef="#br2" timeOffset="-205961.34">3334 988 0,'0'0'16,"0"-18"-16,17 18 16,1 0-16,17 0 15,71-17 1,265-36-1,-336 53 1,88-18-16,-87 18 16,34 0-1,-52 0-15</inkml:trace>
  <inkml:trace contextRef="#ctx0" brushRef="#br2" timeOffset="-205712.34">3528 1182 0,'-18'0'0,"36"0"0,-36 17 16,1 1 0,69-18-1,90 0 1,16-18-1,-105 1-15,0 17 16,106-18 0,-36 18-1</inkml:trace>
  <inkml:trace contextRef="#ctx0" brushRef="#br2" timeOffset="-205387.37">3969 776 0,'35'18'15,"53"-18"1,0 17-1,-17 1 1,70 17 0,-70 1-1,-71 122 1,-106-69 0,-35-19-1,70-35 1,54-17-16,-19-18 15</inkml:trace>
  <inkml:trace contextRef="#ctx0" brushRef="#br2" timeOffset="-204954.23">5062 600 0,'-17'17'0,"17"54"15,0 141 1,35 52 0,0-140-1,1-54 1</inkml:trace>
  <inkml:trace contextRef="#ctx0" brushRef="#br2" timeOffset="-204694.27">4798 600 0,'17'0'0,"-34"0"0,70-36 16,-18 19-16,106-36 0,-88 53 16,282-35 15,-300 52-31,54 36 0,-72 71 15,-34-89 1,-54 71-16,-70-36 16,106-70-1,-124-35 1</inkml:trace>
  <inkml:trace contextRef="#ctx0" brushRef="#br2" timeOffset="-204431.27">5874 388 0,'-18'0'16,"-17"18"-1,17-1 1,-17 54-16,-18 105 15,18 18 1,35 36 0,53-89-1,-53-124-15,17 19 16,71-1 0,-52-35-16</inkml:trace>
  <inkml:trace contextRef="#ctx0" brushRef="#br2" timeOffset="-203967.18">5962 723 0,'0'0'0,"-18"0"16,18 35-1,18 36 1,0-36-1,17 142 1,-17-142 0,-1 53-1,-17-105 1,0-54 0,18 53-1,-1-35-15,1-17 16,0 35-1,35-36 1,-18 36 0,-53 52-1,1 19 1,-54 52 0,53-53-1,1 36 1,34-71-1,89 17 1,-88-17 0,70 0-1</inkml:trace>
  <inkml:trace contextRef="#ctx0" brushRef="#br2" timeOffset="-203782.15">6491 811 0,'0'0'0,"0"18"15,18 35 1,-18-35-16,0-1 16,17 19-16,1 16 15</inkml:trace>
  <inkml:trace contextRef="#ctx0" brushRef="#br2" timeOffset="-203627.05">6350 917 0,'0'18'0,"0"-36"0,18 36 31,-1-18-31,54 0 16,-36 0-1,71-18 1,-71 1-16</inkml:trace>
  <inkml:trace contextRef="#ctx0" brushRef="#br2" timeOffset="-203317.93">6773 741 0,'18'-35'16,"0"35"15,70-106-31,-35 53 32,-53 18-32,0 52 15,0 36 1,-18-18-16,18 124 15,0-124 1,35 177 0,-17-194-1,17 35-15,-35-36 16</inkml:trace>
  <inkml:trace contextRef="#ctx0" brushRef="#br2" timeOffset="-203162.92">6756 1111 0,'0'0'16,"-18"18"-16,89-18 31,34-35-15,125-36 0,-195 53-1,53-34-15</inkml:trace>
  <inkml:trace contextRef="#ctx0" brushRef="#br2" timeOffset="-202915.96">7003 212 0,'-18'0'0,"53"70"16,36 1-1,88 52 1,-18 1 0,-106-71-16,0 0 15,89 282 1,-177-194 0,35-106-1,-88 18-15</inkml:trace>
  <inkml:trace contextRef="#ctx0" brushRef="#br2" timeOffset="-190552.19">653 2558 0,'0'0'0,"0"-18"16,-18 18-1,18 35 1,0 18-16,71 159 16,-19-18 15,-34-159-31,0 53 16,-1-70-16</inkml:trace>
  <inkml:trace contextRef="#ctx0" brushRef="#br2" timeOffset="-190243.25">476 2540 0,'0'0'15,"0"-35"-15,0 17 16,53-17-1,71-36 1,-89 54 0,106-36-16,-88 53 15,141 141 1,-212 18 0,1-124-1,-124 141 1,123-176-1,-17 0-15,17-17 16</inkml:trace>
  <inkml:trace contextRef="#ctx0" brushRef="#br2" timeOffset="-189948.19">1341 2293 0,'0'0'0,"-18"0"16,0 18 15,18 52-15,-17 124-1,-1-141 1,53 353 0,18-283-1,0-140 1,-35-1-16</inkml:trace>
  <inkml:trace contextRef="#ctx0" brushRef="#br2" timeOffset="-189532.28">1464 2593 0,'0'0'0,"0"18"16,0-36 15,18 0-15,-1-17-1,19-18 1,-1 0-1,-35 124 17,0-1-17,0 89 1,18-106 0,-18-18-16,17-17 15,1 0 1,-1-36-16</inkml:trace>
  <inkml:trace contextRef="#ctx0" brushRef="#br2" timeOffset="-189315.34">1446 2928 0,'0'18'0,"18"-18"15,0-18 1,52-17-16,18-18 16,-52 53-1,105-35 1,-106 35 0</inkml:trace>
  <inkml:trace contextRef="#ctx0" brushRef="#br2" timeOffset="-188977.4">1588 2258 0,'0'17'15,"17"1"-15,18 17 16,195 106 0,-195-105-1,88 52-15,-105-53 16,53 71 0,-107 159-1,19-230 1,-142 88-1,124-123 1,17 0-16</inkml:trace>
  <inkml:trace contextRef="#ctx0" brushRef="#br2" timeOffset="-184991.4">653 4851 0,'0'-18'0,"0"36"0,0-54 16,-18 36 15,18 18-31,-18 0 16,18 52-16,18-34 15,53 210 16,-54-175-31,1-53 16</inkml:trace>
  <inkml:trace contextRef="#ctx0" brushRef="#br2" timeOffset="-184714.31">529 4833 0,'-17'-18'0,"34"36"0,-34-53 16,34 35 0,124-53-1,-70 53 1,-36 0-16,18 35 16,-35-35-1,-36 177 1,-70-89-1,0-53 1,17-35 0,71-18-1</inkml:trace>
  <inkml:trace contextRef="#ctx0" brushRef="#br2" timeOffset="-184338.97">988 4727 0,'0'-17'15,"0"52"17,-35 35-17,-1 54 1,36-71-1,36 211 1,-36-246 0,52 17-16,19-35 15,-53-17-15</inkml:trace>
  <inkml:trace contextRef="#ctx0" brushRef="#br2" timeOffset="-184002.95">1094 4921 0,'0'0'0,"17"-17"47,-17-1-32,71-88 1,-54 89 0,1-1-1,-18 53 1,0-17 0,0 141-1,18-124-15,-18-18 16,17 72-1,-17-72-15</inkml:trace>
  <inkml:trace contextRef="#ctx0" brushRef="#br2" timeOffset="-183815.93">1094 5151 0,'0'0'0,"0"-18"31,35 18-15,-17 0-16,34 0 16,37-35-1,-54 35 1,18-36-16,-36 36 16</inkml:trace>
  <inkml:trace contextRef="#ctx0" brushRef="#br2" timeOffset="-182496.68">2223 2593 0,'-18'18'0,"18"-1"15,0 1 1,18-1 0,-1 1-1,1 0-15,35-1 16,-36-34-16,124-71 16,36-36-1,-107 71-15,142-123 16,-177 141-1</inkml:trace>
  <inkml:trace contextRef="#ctx0" brushRef="#br2" timeOffset="-178954.49">1376 4674 0,'0'0'0,"-18"0"16,1-17-1,-1 17 1,18-18 0,18 53 15,-1-17-15,36 35-16,-18-18 15,54 106 1,-1 124-1,-88-212 1,0 106 0,-71-54-1,36-122 1</inkml:trace>
  <inkml:trace contextRef="#ctx0" brushRef="#br2" timeOffset="-178244.53">1870 5027 0,'-18'0'15,"18"18"16,53-1 16,18-17-31,105-17 0,-88-1-1,18 0 1,-88 18-1</inkml:trace>
  <inkml:trace contextRef="#ctx0" brushRef="#br2" timeOffset="-178011.54">1887 5186 0,'-17'17'0,"34"-34"0,-17 34 16,53-17-1,35 0 1,18 0 0,-70 0-16,-1 0 15,141-52 1,-158 52-16,0-18 15</inkml:trace>
  <inkml:trace contextRef="#ctx0" brushRef="#br2" timeOffset="-177734.57">2205 4833 0,'18'-18'16,"17"18"0,71 0-1,-1 36 1,-34 52 0,-53-53-1,-18 89 1,-141 52-1,88-123 1,-88 35 0</inkml:trace>
  <inkml:trace contextRef="#ctx0" brushRef="#br2" timeOffset="-177440.35">2805 4833 0,'0'0'0,"35"106"16,-17 17 0,-1-70-16,-17-17 0,53 175 31,-35-211-15</inkml:trace>
  <inkml:trace contextRef="#ctx0" brushRef="#br2" timeOffset="-177192.31">2699 5009 0,'0'-17'0,"0"34"0,-18-69 0,36-1 31,70-18-15,-53 71-1,53-18-15,-52 1 0,105 34 16,-88 125 15,-89-90-31,-175 72 16,193-124-1,-52-18 1,52 1-16</inkml:trace>
  <inkml:trace contextRef="#ctx0" brushRef="#br2" timeOffset="-176991.34">3246 4692 0,'0'0'0,"-18"18"15,0-1 1,-70 124 0,70 18-1,54 0 1,-19-124-1,107 71 1</inkml:trace>
  <inkml:trace contextRef="#ctx0" brushRef="#br2" timeOffset="-176668.38">3263 4939 0,'-17'-18'0,"34"36"0,1-53 32,88-1-17,-71 19 1,159 52 0,-176-35-1,-89 159 1,36-142-1,-106 89 1,123-88 0,71-18-1,-35 0 1,52-18-16,18 18 16,-35-35-1</inkml:trace>
  <inkml:trace contextRef="#ctx0" brushRef="#br2" timeOffset="-176438.42">3616 4639 0,'-18'0'0,"36"0"0,-36 18 15,107 52 1,69 18-1,-17 36 1,-52 17 0,-89-18-1,-53-34 1,-18-54 0</inkml:trace>
  <inkml:trace contextRef="#ctx0" brushRef="#br2" timeOffset="-175866.34">1393 6209 0,'-17'0'0,"17"18"16,0 17 0,0-18-16,17 107 15,1-18 1,17 35-1,-35-123 1</inkml:trace>
  <inkml:trace contextRef="#ctx0" brushRef="#br2" timeOffset="-175588.16">1235 6191 0,'-18'-17'0,"18"-1"16,18 18-1,52-18 1,89 1 0,-53 17-1,-106 17 1,18 36-1,-124 106 1,70-124-16,-52 36 16,88-54-1</inkml:trace>
  <inkml:trace contextRef="#ctx0" brushRef="#br2" timeOffset="-175357.15">1764 6033 0,'0'0'0,"-18"0"15,-35 35 1,0 71 0,53-71-1,36 265 1,-19-265-1,107 53 1,-107-88 0,19-17-16</inkml:trace>
  <inkml:trace contextRef="#ctx0" brushRef="#br2" timeOffset="-175063.14">1834 6244 0,'-17'0'0,"34"0"0,-17-17 32,18 17-17,35-18-15,35 0 16,-17 54 0,-71 34-1,-53 36 1,0-53-1,53-36 1,18-17 0,-18-17-1,105-1 1,-87 18 0</inkml:trace>
  <inkml:trace contextRef="#ctx0" brushRef="#br2" timeOffset="-174832.17">2011 5891 0,'-18'36'0,"36"-72"0,-1 125 16,89 16-1,18 1 1,-36-35-1,53 176 1,-141-212 0,-35 89-16,-89-72 31</inkml:trace>
  <inkml:trace contextRef="#ctx0" brushRef="#br2" timeOffset="-174106.15">635 7708 0,'-18'0'0,"18"-17"16,-35 17 0,17 0-1,18 176 1,18-70-1,17-18 1,-17-88 0</inkml:trace>
  <inkml:trace contextRef="#ctx0" brushRef="#br2" timeOffset="-173890.1">476 7532 0,'0'0'0,"36"-35"16,-1 35 0,159 52-1,-106 37 1,-88 16 0,-71-34-1,1-53 1,-18-36-1</inkml:trace>
  <inkml:trace contextRef="#ctx0" brushRef="#br2" timeOffset="-173657.12">917 7479 0,'-17'0'0,"34"0"0,-52 18 16,-18 52 0,18 89-1,35-124 1,17 106-16,54 36 16,-53-160-1,52 36-15,36-70 16</inkml:trace>
  <inkml:trace contextRef="#ctx0" brushRef="#br2" timeOffset="-173364.11">1005 7691 0,'-17'0'0,"17"-18"16,35 18-1,-17 0-15,-1 0 16,89 18 0,-71-1-16,1 36 15,-36-35 1,0 35-16,-53 35 16,0-35-1,35-18 1,36-35-1,35-18 1,-18 18-16</inkml:trace>
  <inkml:trace contextRef="#ctx0" brushRef="#br2" timeOffset="-173112.12">1199 7497 0,'-17'0'16,"70"35"-1,-36-35-15,177 141 16,-88-53 15,-88-53-31,52 89 0,-70-106 16,-35 87-16,18-87 15,-36 35 1,17-35-16</inkml:trace>
  <inkml:trace contextRef="#ctx0" brushRef="#br2" timeOffset="-172899.99">1729 7743 0,'0'0'0,"35"0"31,88-35-15,-34 18-1,-37 17 1,-16 0-16</inkml:trace>
  <inkml:trace contextRef="#ctx0" brushRef="#br2" timeOffset="-172729.91">1817 7867 0,'-35'18'0,"70"-36"0,-70 53 16,52-35-1,36-17 1,71-1-1,-54-17 1,-35 35 0</inkml:trace>
  <inkml:trace contextRef="#ctx0" brushRef="#br2" timeOffset="-172484.98">1870 7532 0,'0'0'0,"17"17"32,1-17-17,53 36-15,52-19 16,-88 1 0,36 17-1,-36 36-15,-70 52 16,-18-17-1,18-71-15,17-17 16,-88 53 0,106-89-16</inkml:trace>
  <inkml:trace contextRef="#ctx0" brushRef="#br2" timeOffset="-171898.7">2364 7549 0,'17'36'0,"36"122"16,-18-16 0,18 34-1,-17-123 1,-36-35-16</inkml:trace>
  <inkml:trace contextRef="#ctx0" brushRef="#br2" timeOffset="-171667.63">2275 7585 0,'0'-18'0,"0"36"0,0-71 15,36 35 1,17 1-16,52 34 15,19 18 1,-71 36 0,-53-53-1,-71 70 1,-52-71 0,70-69-1</inkml:trace>
  <inkml:trace contextRef="#ctx0" brushRef="#br2" timeOffset="-171420.52">2769 7303 0,'0'17'16,"0"1"-1,-17 105 1,-1 54 0,36-124-1,88 194 1,-71-230 0,88-34-1</inkml:trace>
  <inkml:trace contextRef="#ctx0" brushRef="#br2" timeOffset="-170943.47">2875 7461 0,'0'0'0,"35"0"63,-17-17-48,106 17 1,-107 35-1,-17-17-15,-35 34 16,-18-16 0,53-19-16,-18-17 0,18 18 47,71-18-47,-53 0 0,87 18 31,-87-1-31,70 1 15,-105 0 1,-72 34 0,54-34-1,-177 35 1</inkml:trace>
  <inkml:trace contextRef="#ctx0" brushRef="#br2" timeOffset="-170726.5">2981 7267 0,'0'18'16,"0"-36"-16,18 36 0,158 105 16,0-34-1,-34 16 1,-72 1-1,-70-71 1,-35 89 0,17-89-16</inkml:trace>
  <inkml:trace contextRef="#ctx0" brushRef="#br2" timeOffset="-169440.15">7832 776 0,'-18'-18'0,"18"54"63,18 34-48,-1-34 1,54 34-1,35-105 1,17-71 0,106-106-1,-158 124 1,-71 71-16,0-1 16</inkml:trace>
  <inkml:trace contextRef="#ctx0" brushRef="#br2" timeOffset="-97589.32">25047 970 0,'0'0'0,"18"-35"16,-18 17-16,18-35 31,-1 36-31,-34-1 63,17-17-48,0-18 1,0 35 0,-18 1-1,18-1 1,0 0-16,0 71 62,18 35-46,-1 177 0,-17 105-1,18-34 1,-18-266 0,35 212-1,-35-264 1,18-53 15,-36 17-15,-17-317-1,17 282 1,1-194 0,-1 35-1,18 89 1,0 105-1,0 71 1,35 35 0,-17-17-16,35 299 15,-18 107 1,-17-178 0,-1-52-1,1-141 1,0-88-1,-1-89 1,-34-17 0,-36-353-1,53 353 1,-36-124-16,19-35 16,-1 177-1,-17-248 1,17 283-1,1-36-15,-1 71 16,36 142 0,17 87-1,-18-141 1,36 600 0,-53-617-1,53 140 1,-35-193-1,-18-1-15,-18-69 16,-17-125 0,0-105-1,17-71 1,0 18 0,18 264-1,0-123-15,-17 71 0,17 88 16,0-142 15,17 195-15,19 158-16,-36 248 15,0-283 1,-18 370 0,53-105-1,-17-318 1,0-105-1,-36-142 1,0-159 0,1 36-1,17 212-15,-18-160 16,18 160 0,-18-36-1,-17-106-15,0 36 16,17 123-1,1-88-15,-1 35 16,53 176 0,-17 1-1,70 617 1,-88-124 0,18-440-1,35 317 1,-36-406-1,1-88 1,-18 18 0,-88-477-1,35 142 1,35 141 0,18 158-1,-35-211 1,0 70-1,35 159 1,-36-88 0,72 159-1,-19 35 1,19 476 0,-36-423-1,17 405 1,-17-458-1,35 35-15,-17-52 16,0-36 0,-18-36-16,0 19 15,-18-177 1,-17-212 0,17 300-16,18 18 15,-17-194 1,17 52-1,-18 178 1,18 34-16,0-53 16,-18 54-1,18-1-15</inkml:trace>
  <inkml:trace contextRef="#ctx0" brushRef="#br2" timeOffset="-96986.15">24924 741 0,'0'-35'0,"0"70"0,-18-88 16,18 35-1,0 1 1,18 17 0,-1-18-1,1 18 1,88-35 0,-36 17-1,-34 18-15,70 0 16,-54-18-1,-34 18-15,0 18 16,-36 0 0,-35-1-1,0-17 1,0 18-16,-52-18 16,87 0-1,-70-18 1,105 1 15,1 17-15</inkml:trace>
  <inkml:trace contextRef="#ctx0" brushRef="#br2" timeOffset="-96214.91">25047 2734 0,'-35'18'0,"70"-36"16,-88 36-16,0-1 15,18-17-15,35 18 31,53-18-15,-35 0-16,140 0 16,-16-18-1,16-17 1,-122 35 0,52 0-1,-106 0 1,-52-18-1,52 18 1,-88-17-16,0 17 16,71 0-16,0 0 15,-106 53 1,105-18 0,54-17-1,105-36 1,-87 18-1,246-106 1,-159 88 0,-105 18-1</inkml:trace>
  <inkml:trace contextRef="#ctx0" brushRef="#br2" timeOffset="-94127.74">22348 2699 0,'0'0'0,"-17"0"16,34 0 31,1 0-32,35-18 1,-35 0-1,35-17-15,-18-18 16,-35 36 0,18-19-16,-18 19 15,-18-19 1,0 19-16,-35 17 16,36 17-1,-54 107 1,53-89-1,18 159 1,18-176 0,-18 35-16,18 35 15,-18-35 1,0 53 0,-71-36-1,54-70 1,-19 0-16,1-17 15,0-19 1,35 1 0,17 17-1,36 1 1,-17 17 0,211 0-1,-177 17 1,-52 1-1,17 35 1</inkml:trace>
  <inkml:trace contextRef="#ctx0" brushRef="#br2" timeOffset="-93725.32">22789 3016 0,'0'18'0,"0"-36"0,18 18 31,17-17 0,-17-19-31,-18 19 0,18 17 16,-1-18 15,-17 53 0,0 1-31,18 69 16,-18-34-1,0-53 1,0-1 0</inkml:trace>
  <inkml:trace contextRef="#ctx0" brushRef="#br2" timeOffset="-93570.25">22737 3246 0,'0'0'0,"52"-18"31,19 0-15,88-35-1,-106 36 1</inkml:trace>
  <inkml:trace contextRef="#ctx0" brushRef="#br2" timeOffset="-92628.15">27058 2311 0,'18'-18'31,"-1"0"-15,19 1-16,-19-36 15,1 35 1,-36-70 0,1 70-1,-1 36 1,-17 53-1,35-54 1,0 54-16,0 17 16,0-35-1,17 17-15,-17-34 16,-17 70 0,-36-18-1,35-71 1,-17-17-16,0 0 15,17-35 1,0 35-16,18-35 16,18 35-1,0-18 1,105 18 0,-88 18-1,71-18-15,-88 0 16,158 17-1,-141 1 1</inkml:trace>
  <inkml:trace contextRef="#ctx0" brushRef="#br2" timeOffset="-91937.23">27499 2663 0,'0'-17'31,"53"-1"-16,-35 18 1,35 0-16,-36 18 16,-17-1-1,-35 89 1,-36-17 0,18-37-1,53-34 1,36-18 15,-19 0-15,89 18-1,-88-18 1,52 0 0</inkml:trace>
  <inkml:trace contextRef="#ctx0" brushRef="#br2" timeOffset="-85546.81">24836 600 0,'0'0'0,"-18"17"16,0 1 15,18-36 0,0 36 0,-17-18 1,17 18 30,17-18-46,19-18-1,-19 18 1,54 0-16,35 0 16,-89 0-1,54 18-15,-54-18 16,54 0-1,-36-18-15,18 0 16,-35 18 0,-36 0-1,1 18 1,-36 17 0,35-35-1,-123 36 1,70-19-1,18-17 1,36 0 0,52-35 15,-17 17-15,52 1-1</inkml:trace>
  <inkml:trace contextRef="#ctx0" brushRef="#br2" timeOffset="-60593.09">22825 123 0,'-18'-17'47,"18"-1"-16,-18 18-15,1 0-1,-1 0 17,18 18-17,-35-18 1,35 17-1,-35-17-15,17 18 16,-17-18 0,-1 18-1,19-1 1,-1 1 0,-17 0-1,17-1 1,1 19-1,-1-36 1,0 35-16,1-17 16,17-1-1,-18 18-15,0-17 16,1 35 0,17-35-1,-18 17 1,18-17-16,0-1 15,0 36 1,0 18-16,0-54 16,0 36-16,0-18 31,0-17-31,18 0 0,-18-1 16,17 1-1,-17 0 1,18-1-16,0 1 15,-18 0 1,35 17-16,-17-35 16,52 35-1,-35-17 1,-17-1 0,0-17-1,-1 18 1,1-18-1,0 18 1,52-1-16,-17 1 16,-18 0-1,-17-18 1,35 17 0,-35-17-1,52 18 1,1-18-1,17 0 1,-70 0 0,87 0-1,-69 0 1,-1-18 0,18 18-1,-36 0 1,36 0-1,18-17 1,-1 17 0,-34 0-1,-1 0 1,-17 0 0,70-18-1,-70 18-15,34 0 16,-16 0-1,-1-18-15,-17 18 16,17 0 0,18-17-1,-36 17 1,54-36 0,-53 36-1,35-35 1,-36 18-1,1-1 1,-1 0 0,-17 1-1,18-19 1,0 19-16,-18-1 16,17 0-1,-17-17-15,18 17 16,-18-17-1,0 0 1,0 0 0,0 17-16,0-17 15,0 17 1,-18-17 0,1-18-1,17 35 1,-36-35-1,19 36 1,-18-19 0,35 19-1,-53-36 1,53 35 0,0 1-1,-36-19 1,1 19-1,0-1 1,0 0 0,17 1-1,18-1-15,-35 0 16,17 18 0,-17-17-1,-1-1 1,19 1-1,-18 17 1,-1 0 0,19-18-1,-1 18 1,-35-18 0,35 18-1,-35 0 1,36 0-1,-1 0-15,1 0 16,-19 0 0,-17 0-1,18 0 1,35 18 0,-53-18-1,0 18 1,18-18-1,17 0 1,-52 17 0,52-17-1,-52 0 1,52 0 0,-17 0-1,17 0 48,0 0-48,-70 35 1,71-17 0,-1-18-16,0 0 15,1 0 32,-1 0-31,-53 18-1,36-1 1,18-17 0,17-17 30,-18-1-14,18 0-17</inkml:trace>
  <inkml:trace contextRef="#ctx0" brushRef="#br2" timeOffset="-58614.98">25047 617 0,'0'18'63,"0"0"-32,0 17 0,0 18-15,0 0-1,0 0 1,0-18 0,18 0-1,-18 1 1,0-1 0,0-18-1,0 36 1,-18 18-1,18-1 1,18-52 0,-18 0-1,0-1 1,18 1 0,-18 35-1,-18-18 1,18 36-1,0-54 1,-18 89 0,18-70-1,0-19-15,0 18 16,0 36 0,18 17-1,-18-35 1,0 0-1,0-35 1,-18 70 0,18-71-1,18-17-15,-18 18 16,0 17 0,18 18-1,-18 0 1,0-35-1,0 88 1,0-89 0,0 19-1,17-1 1,-17-17 0,18 17-16,-18-18 15,0 36 1,0-35-1,0 17 17,17-17-17,-17 0 1,0-1 46,-17-17 1,-1 0-47,18 18-1,-88 17 1,70-35-16,-88 35 15,71-17 1,-53-18 0,70 0-1,36 18 1,0-18 0,35-18 15,-36 18-31,301-35 15,-248 35 1,336-71 15,-353 71-31,106 35 16,-159-17 0,-36-36 15,19 18-16,-71-17 1</inkml:trace>
  <inkml:trace contextRef="#ctx0" brushRef="#br2" timeOffset="-57717.07">24730 600 0,'0'0'0,"0"17"15,0 1 1,17-18-16,19 0 16,17 18-1,-18-18-15,53 0 16,71 0-1,-124 0-15,0 17 16,89-17 0,17 0-1,-71 0 1,-70-17 15,-88 17-15,-18 0-1,54 0 1,-107 17-16,-53 19 16,124-19-1,17 18-15,54-35 16,-36 18 0,123-36-1,-52 1 1,247-54-1,-89 36 1,-123 35-16,0-18 16,70 1-1,-123 34-15</inkml:trace>
  <inkml:trace contextRef="#ctx0" brushRef="#br2" timeOffset="-56130.73">22207 1464 0,'0'0'0,"0"-18"16,0 1 0,-17-1-1,17 36 48,0-1-48,35 72 1,0 105 0,-35-159-1,18 18-15,0-18 16,-18-53 46,0-34-46,35-37-16,0 19 16,-35 52-1,35-52-15,1 52 32,-54 18-17,18 18 16,-18-18-31,-35 88 32,53-53-32,18-17 15,17-1 1,36 1 0,-53-18-1,-1 0 1,19 0-1</inkml:trace>
  <inkml:trace contextRef="#ctx0" brushRef="#br2" timeOffset="-55577.86">22825 1411 0,'0'-18'0,"0"1"16,-18 34 15,-35 72-15,0 17-1,18-54 1,-53 107-16,70-106 16,-70 123-1,53-70-15,17-53 16</inkml:trace>
  <inkml:trace contextRef="#ctx0" brushRef="#br2" timeOffset="-55086.89">22789 1834 0,'0'-17'15,"0"-1"1,0 1 0,18-19-16,17 1 15,-17 17-15,88 1 32,-53 52-32,-18-17 0,0 193 15,-52-193 1,-19 70-1,-17-17-15,-35-36 16,18-70 0,52-1-1,36 19 1,70-54 0,18 71-1,123-17 1,-194 17-1,177 35 1,-194-35 0,-18 17-1</inkml:trace>
  <inkml:trace contextRef="#ctx0" brushRef="#br2" timeOffset="-53191.91">27093 1129 0,'0'-18'0,"-17"18"31,17 18 32,0 35-48,0-36 1,17 54-16,-17 17 16,0-70-1,0 52-15</inkml:trace>
  <inkml:trace contextRef="#ctx0" brushRef="#br2" timeOffset="-53009.96">27093 1288 0,'0'0'15,"18"-18"-15,0 18 0,-1-35 16,1 17 0,35-35-1,-36 53 1</inkml:trace>
  <inkml:trace contextRef="#ctx0" brushRef="#br2" timeOffset="-52827">27076 1288 0,'0'0'0,"17"0"15,19 17 1,17 1-1,-36-18 1,36 35-16,-18 0 16,-17-17-1,0 0-15</inkml:trace>
  <inkml:trace contextRef="#ctx0" brushRef="#br2" timeOffset="-52578.82">27481 1164 0,'-17'35'16,"-1"18"-1,18-35 1,-35 70-16,-36 53 16,54-105-1,-19 52-15,19-71 16,-1 19-16</inkml:trace>
  <inkml:trace contextRef="#ctx0" brushRef="#br2" timeOffset="-52240.9">27428 1517 0,'0'0'0,"0"-18"16,18 18 0,0-17-16,52-1 15,-52 18 1,35 18-16,-18 17 15,-35 18 1,0-35-16,-17-1 0,-54 89 16,53-88-1,1 35 1,34-53 0,54 0-1,-36 0 1,89-18-1,-107 18 1</inkml:trace>
  <inkml:trace contextRef="#ctx0" brushRef="#br2" timeOffset="-51949.99">27993 1252 0,'0'0'0,"0"18"16,-18 35-1,18 35 1,0-35 0,0 0-1,-17-53 1</inkml:trace>
  <inkml:trace contextRef="#ctx0" brushRef="#br2" timeOffset="-51778.83">27764 1393 0,'0'0'0,"35"0"31,-17 0-31,52 0 16,36-17 0,-18 17-1,-70 0 1</inkml:trace>
  <inkml:trace contextRef="#ctx0" brushRef="#br2" timeOffset="-51438.9">28222 1235 0,'36'-18'31,"16"-17"-15,1 0 0,-35-1-1,0 19 1,-18 52 15,0-17-15,0 52-16,0-35 15,17 54-15,-17-72 16,36 107 0,-19-54-16,1-34 15,-1-19 1,-17-34 0</inkml:trace>
  <inkml:trace contextRef="#ctx0" brushRef="#br2" timeOffset="-51206.91">28240 1658 0,'0'0'0,"18"0"16,34 0 0,195-53-1,-211 53 1,52-17-16,-53 17 15,53 0 1,-70 0 0,-36 0 15</inkml:trace>
  <inkml:trace contextRef="#ctx0" brushRef="#br2" timeOffset="-49942.69">28540 1746 0,'-53'0'15,"106"0"-15,-177 18 0,-246 0 16,123-1-16</inkml:trace>
  <inkml:trace contextRef="#ctx0" brushRef="#br2" timeOffset="-47736.38">30727 688 0,'0'18'0,"0"-1"15,0 36-15,0-35 16,35 123-1,-35-71 1,0-52 0,0 0-16</inkml:trace>
  <inkml:trace contextRef="#ctx0" brushRef="#br2" timeOffset="-47397.22">30992 776 0,'0'0'0,"-18"0"16,-17 18-16,-36 17 16,53-35-1,-70 71 1,88-54-1,0 1 17,18-18-17,0 35-15,-1-35 16,71 53 0,-88-35-1,71 17 1,-53-35-16</inkml:trace>
  <inkml:trace contextRef="#ctx0" brushRef="#br2" timeOffset="-47072.03">31221 935 0,'0'0'0,"-18"18"16,1-1-1,-19 36-15,1-35 16,-71 123 0,-123 88-1,211-194 1</inkml:trace>
  <inkml:trace contextRef="#ctx0" brushRef="#br2" timeOffset="-46777.92">31027 1341 0,'0'-18'0,"17"18"16,1 0 0,17-18-1,54 89 1,-89-18-1,-18-36 1,0 36-16,-17 0 16,0 0-1,52-53 1,19-17 0,69-19-1,-69 19 1</inkml:trace>
  <inkml:trace contextRef="#ctx0" brushRef="#br2" timeOffset="-46376.75">31785 864 0,'-17'0'31,"-19"36"-15,-34 17-1,-1-18 1,-35 35 0,54-17-1,87-53 1,53 18 0,53 0-1,-35-1 1,-88-17-1</inkml:trace>
  <inkml:trace contextRef="#ctx0" brushRef="#br2" timeOffset="-46115.74">31574 1270 0,'0'0'16,"17"18"15,1-18-31,88 17 16,17-17-1,-17 0 1</inkml:trace>
  <inkml:trace contextRef="#ctx0" brushRef="#br2" timeOffset="-45623.77">32085 653 0,'0'35'0,"0"-17"16,18 158-1,-18-88-15,0-35 16,35 106-1,0 0 1,-17-142 0,-18-52 15,0 17-15,35-105-1,18 70 1,35-18-1,-52 36 1,-19 35-16,-17-18 16,-17 36-1,-19 17-15,19-17 16,-36 17 0,53 53-1,70-52 1,71-19-1,-105-17 1</inkml:trace>
  <inkml:trace contextRef="#ctx0" brushRef="#br2" timeOffset="-44898.52">30903 1905 0,'0'0'0,"0"71"32,0-54-17,53 160 1,-53-160-16,53 54 15,-35-71 1,-18-18 0,0-17-1,0 17-15,17-35 16,36-35 0,0 53-1,-70 70 32,17-17-31,-18 17-1,18 0 1,35 18 0,18-35-1,0-18 1</inkml:trace>
  <inkml:trace contextRef="#ctx0" brushRef="#br2" timeOffset="-44683.59">31468 1993 0,'0'0'0,"-18"35"15,1 36 1,-54 53 0,53-89-1,-105 212 1,123-230 0,-18 1-16</inkml:trace>
  <inkml:trace contextRef="#ctx0" brushRef="#br2" timeOffset="-44389.27">31362 2434 0,'0'0'0,"35"-17"16,-35-1 0,36 18-16,16 0 15,-34 0 1,53 35-1,-54 18 1,-34-35-16,-19 35 16,-17 17-1,36-52 1,34 17 0,72-17-1,-19-18 1,1-18-1</inkml:trace>
  <inkml:trace contextRef="#ctx0" brushRef="#br2" timeOffset="-44017.24">32015 2011 0,'-18'0'0,"18"17"16,18 54 0,-1 0-1,-17-18 1,53 35-1</inkml:trace>
  <inkml:trace contextRef="#ctx0" brushRef="#br2" timeOffset="-43863.23">31926 2134 0,'-17'0'0,"34"0"16,1 0-16,141 0 31,-142-17-15,1 17-16</inkml:trace>
  <inkml:trace contextRef="#ctx0" brushRef="#br2" timeOffset="-43679.18">32367 1782 0,'0'0'15,"0"35"-15,0-18 16,18 107-16,-18-89 16,35 195-1,-35-195 1,18 53-16,17-35 16,-35-35-16</inkml:trace>
  <inkml:trace contextRef="#ctx0" brushRef="#br2" timeOffset="-43325.22">32879 1905 0,'0'0'0,"-18"18"16,-17-1-1,-88 36 1,70-18 0,35 18-1,36-17 1,70-1-1,-71-17 1,142 35 0,-141-53-1</inkml:trace>
  <inkml:trace contextRef="#ctx0" brushRef="#br2" timeOffset="-43157.17">32650 2364 0,'0'17'0,"0"-34"0,17 34 15,71-17 1,1-17 0,-72 17-1,54 0 1</inkml:trace>
  <inkml:trace contextRef="#ctx0" brushRef="#br2" timeOffset="-42491.15">33214 1623 0,'0'0'0,"0"-18"0,0 71 47,18-18-31,-1 195-1,1-1-15,17 0 32,1-123-17,-1-71 1,-35-52 0,17-36-1,-17 18 1,53-36-16,0-17 0,-35 70 15,35-52 1,0 17 0,-36 53-16,-34-18 31,-19 53-15,19-35-16,-18 53 15,17 35 1,88-17-1</inkml:trace>
  <inkml:trace contextRef="#ctx0" brushRef="#br2" timeOffset="-15786.74">19209 6967 0,'0'0'0,"53"-17"15,17-1-15</inkml:trace>
  <inkml:trace contextRef="#ctx0" brushRef="#br2" timeOffset="-14191.66">21890 1411 0,'0'18'0,"0"-36"0,0 159 16,0-105-1,0 87-15,18 53 16,-18-140-1,17 52-15,1 0 16,-18-70 0,17 88-1,-17-54-15,0-34 16,0 35 15,18-53-31,35 35 31,35-35-15,0-35 0,-70 35-16,123-88 15,-123 88 1,-18-18-16</inkml:trace>
  <inkml:trace contextRef="#ctx0" brushRef="#br2" timeOffset="-13495.67">23566 1323 0,'0'0'0,"0"18"16,35 70 0,-18-53-1,54 300 1,-53-282-1,35 159 1,0-1 0,-36-175-1,-34-54 1,-54-35 0,-35 18-1,71 17 1,-159 71-1,176-35 1,1-1-16</inkml:trace>
  <inkml:trace contextRef="#ctx0" brushRef="#br2" timeOffset="-12712.77">26811 953 0,'0'0'15,"-18"0"-15,18 17 0,0 36 16,18-35 0,35 246-1,-53-211-15,0-18 16,0 177 0,53 35-1,-35-229 1,52 35-16,36-18 15,-18-35 1,-53-18-16,18 1 16,0-1-1</inkml:trace>
  <inkml:trace contextRef="#ctx0" brushRef="#br2" timeOffset="-11832.83">27781 1058 0,'0'18'16,"18"0"-1,0 35 1,-1 52 0,1 1-1,-18-35 1,17 52-16,1 1 16,0-54-1,-1-17 1,-17-35-1,18-1-15,-36-17 94,1 0-78,-1 18 15,0-18-31,-17 18 16,18-18-1,-19 17 1,1 1-16,0 0 16,17-18-16,0 0 15,18 17 1,18-17-1,0 0 17,-1-17-17</inkml:trace>
  <inkml:trace contextRef="#ctx0" brushRef="#br2" timeOffset="74721.03">2946 10160 0,'0'0'0,"-18"0"16,36 53 31,-18-18-32,35 106-15,-17-88 16,-1 159-16,1 70 16,0-88-1,-18-159 1,0-17-16</inkml:trace>
  <inkml:trace contextRef="#ctx0" brushRef="#br2" timeOffset="75136.92">2875 10160 0,'0'0'0,"0"-18"16,0 1 0,53-1-1,-18 18 1,71-35-1,194-53 1,-194 70 0</inkml:trace>
  <inkml:trace contextRef="#ctx0" brushRef="#br2" timeOffset="75895.89">3175 11218 0,'35'0'15,"1"0"1,140 0-1,-17 0 1,-124 0-16,0-17 16</inkml:trace>
  <inkml:trace contextRef="#ctx0" brushRef="#br2" timeOffset="77005.86">19315 9895 0,'0'0'0,"17"0"16,1 18 0,105 0-1,-87-18 1,211 0-1,-212 0 1</inkml:trace>
  <inkml:trace contextRef="#ctx0" brushRef="#br2" timeOffset="77251.81">19808 9984 0,'0'0'0,"0"17"15,18 107 1,17 52 0,-17 18-1,0-123-15,-1 140 16,19 19-1,17-124 1</inkml:trace>
  <inkml:trace contextRef="#ctx0" brushRef="#br2" timeOffset="77621.82">19403 11130 0,'0'0'0,"35"0"47,89 18-31,105-1-1,-176-17-15,247 36 31,-265-19-15</inkml:trace>
  <inkml:trace contextRef="#ctx0" brushRef="#br2" timeOffset="79082.9">3034 11254 0,'0'-18'0,"0"36"0,0-54 16,18 36 47,-1 0-17,18 0-30,1 0 0,17 0-1,-18 0 1,0 0 0,-17 0-16,-1 0 15,-34 0 1,-1 0-1,1 0 1,-19 0-16,-34-17 16,34 17-1,-16 35 1,34-35 0,-35 35-1</inkml:trace>
  <inkml:trace contextRef="#ctx0" brushRef="#br2" timeOffset="81885.75">19808 10001 0,'-17'0'0,"17"-17"15,0-1 1,-18 0-16,18 1 16,18 52 46,-18-17-46,0-1-16,17 1 15,-17 0 1,0-36 0,0 0-1,0 1-15,-17-36 16,17 35 15,0 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38:02.06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20567 1446 0,'0'36'47,"0"-1"-47,0 0 16,0 1-16,0 16 15,18-16-15,-18-1 16,0 18-16,17-35 16,-17 17-16,0-18 15,0 1-15,0-36 78,0-17-78,0 0 16,0-18-16,18-88 31,-18 88-31,0 0 0,0 18 16,0-18-16,0 18 15,0 17-15,0-17 16,0 17 0,18 18 62,34 18-63,-16-18-15,52 35 16,-18-35-16,195 0 16,-106 18-1,-18-18-15,18 0 16,-89 0-16,-17 0 16</inkml:trace>
  <inkml:trace contextRef="#ctx0" brushRef="#br0" timeOffset="1007.43">27182 2364 0,'0'17'47,"0"36"-47,0 0 15,-18 18-15,18-18 16,0-1-16,0 1 15,0 0-15,0 0 16,0 0-16,0-18 16,0-17-1,0 0 1,0-1-16,-18-17 47,1 0-32,-19 0 1,-87 0-16,-1-17 16,-17 17-16,35 0 15,1 0-15,52 0 16,17 0-16,19 0 16,-1 17-16</inkml:trace>
  <inkml:trace contextRef="#ctx0" brushRef="#br0" timeOffset="4397.64">19209 4004 0,'35'71'15,"-70"-142"-15,105 318 0,-70-194 16,53 247-1,-17-194 1</inkml:trace>
  <inkml:trace contextRef="#ctx0" brushRef="#br0" timeOffset="5414.72">19703 4533 0,'0'0'0,"0"-17"16,0-36-1,0 0 1,0 35 0,-18-35-16,0 36 15,-70 69 1,18 90-1,52-37 1,53-16 0,-17-89-1,35 0-15,17-71 16,-52 36 0,53-212-1,-71 212 1,0-89-16,-36-17 15,1 123 1,17 89 0,18-36-1,18 212 1,-18-212 0,88 71-1,-17-71 1,17-70-1,-70 18 1,-18-54 0,0 53-1,35-17 32,-17 17-31,-1-70-1,-17 71 1,-17-1-16,-19 0 16,1 36-1,35 0-15,-35 52 16,35-35 0,0 36-16,53 17 15,-18-70 1,53-1-1,-70-34-15,35-89 32,-53 88-32,0-52 0,-18-1 15,0 54 1,18 34 0,0 36-16,0-35 15,18 70 1,35-17-1,-35-36-15,-1-18 16,-17-69 15,0-37-15,35-34 0,-17 105-1,53 1 1,-54 17-1,71 176 1,-88-158 0</inkml:trace>
  <inkml:trace contextRef="#ctx0" brushRef="#br0" timeOffset="5597.68">20549 3986 0,'0'0'0,"0"18"16,36 158-1,-1-34 1,-35-107 0,18 53-1</inkml:trace>
  <inkml:trace contextRef="#ctx0" brushRef="#br0" timeOffset="5877.69">20391 4286 0,'0'0'0,"0"-17"16,17 17-16,54-36 16,-54 36-1,72-35-15,16 17 16,-52 36-1,-35 0 1,0-1 15,-1 19-15,-17-19 0,18 36-1,17 18 1,0-36-1</inkml:trace>
  <inkml:trace contextRef="#ctx0" brushRef="#br0" timeOffset="6015.64">20796 3969 0,'0'0'0</inkml:trace>
  <inkml:trace contextRef="#ctx0" brushRef="#br0" timeOffset="6278.15">21043 4004 0,'-17'-18'15,"-1"1"-15,-53-19 16,54 36 0,-1 0-16,-35 36 15,53-19 1,18 125 0,35-1-1,0-18 1,0-52-1,-36-54 1</inkml:trace>
  <inkml:trace contextRef="#ctx0" brushRef="#br0" timeOffset="6741.17">20902 4269 0,'0'0'0,"18"0"16,-1 0-16,54 0 31,-18 0-31,0-18 16,-36 0-1,-17 36 17,0 0-17,0 35 1,36-18-1,17-35 1,-18-35 0,-35 17-1,35-35 1,-17 0 0,-1 71-1,1 35 1,0-36-1,123 230 1,-53-53 0,-35-53-1,-53-88 1,0-17-16,-18-19 16,-52 1-1,-71-36-15,35-17 16,53 17-16</inkml:trace>
  <inkml:trace contextRef="#ctx0" brushRef="#br0" timeOffset="7299.24">23230 4251 0,'0'0'0,"18"0"16,-18-18-1,0-17 1,-35 0 0,-36 35-1,54 0 1,-36 70-1,35-52 1,53 70 0,18-105-1,0-19 1,-35 19 0,-18-1-1,0 36 1,53-1-1,17 1 1,18 0 0,-70-18-1,0 0-15</inkml:trace>
  <inkml:trace contextRef="#ctx0" brushRef="#br0" timeOffset="7454.51">23618 4304 0,'18'35'0,"-36"-70"0,36 88 15,17 106 1,-35-142 0,-17 18-16</inkml:trace>
  <inkml:trace contextRef="#ctx0" brushRef="#br0" timeOffset="7964.64">23883 3863 0,'0'18'0,"0"-1"16,0 54-1,35 35-15,18-1 16,-17-52 0,-19-35-16,18 17 15,-35-52 1,0-19 0,36-17-1,34 53-15,-34 0 31,52 18-31,0 53 16,-70-54-16,-54 89 16,19-88-1,-195 35 1,177-71 0</inkml:trace>
  <inkml:trace contextRef="#ctx0" brushRef="#br0" timeOffset="8118.6">24694 4410 0,'-17'35'0,"34"-70"0,-34 88 16,-36 17-16,-18 1 15,54-54 1,-1-17-16</inkml:trace>
  <inkml:trace contextRef="#ctx0" brushRef="#br0" timeOffset="8537.74">25841 3881 0,'18'0'0,"-36"0"0,36-18 15,-18 0 1,0 1-16,-18-19 16,0 19-1,-105-107 1,88 124 0,17 18-16,0 17 15,-17 230 1,35-212-16,0 0 15,18 88 1,17-35-16,-17-54 16</inkml:trace>
  <inkml:trace contextRef="#ctx0" brushRef="#br0" timeOffset="8676.77">25453 4180 0,'0'-17'0,"18"17"15,17 0 1,88-18 0,89 1-1,-177 17-15</inkml:trace>
  <inkml:trace contextRef="#ctx0" brushRef="#br0" timeOffset="8906.92">26141 3722 0,'0'0'0,"-18"0"16,1 35-1,-36 124 1,17-36 0,1 18-1,70-35 1,36-70-1,-36-36 1,36-18-16,-54 18 16</inkml:trace>
  <inkml:trace contextRef="#ctx0" brushRef="#br0" timeOffset="9185.85">26229 4022 0,'-18'-18'0,"18"36"16,0 70-1,36 0 1,-36-17 0,17-54-1,-17-34 1,0-36 0,18-35-1,35 17 1,0 53-1,-36 18 1,89 124 0,-88-89-1,-18-17 1</inkml:trace>
  <inkml:trace contextRef="#ctx0" brushRef="#br0" timeOffset="9357.03">26511 3757 0,'0'0'0,"18"35"16,17 1-1,18 34-15,-35-35 16,70 124 0,-70 106-1,-71-195 1,35-52-16</inkml:trace>
  <inkml:trace contextRef="#ctx0" brushRef="#br0" timeOffset="10747.9">21908 5821 0,'0'0'0,"0"-18"78,0 1-63,-36-1 1,36 0 0,-70 1-1,52 17 1,-53 141-1,54-106 1,17 89-16,17-54 16,36-17-1,0-35 1,0-89 0,-35-35-1,-18 36 1,0-36-1,0 88 1,-18 36 0,36 52-1,17 36 1,36-18 0,-18-35-1,-18-53 1,0-17-1</inkml:trace>
  <inkml:trace contextRef="#ctx0" brushRef="#br0" timeOffset="10966">22190 5821 0,'0'0'0,"17"0"16,1 0-1,88-35 1,0 17 0,-53 18-1</inkml:trace>
  <inkml:trace contextRef="#ctx0" brushRef="#br0" timeOffset="11150.93">22313 6050 0,'18'0'0,"35"-17"15,-18-1 1,124-17-1,-142 17 1</inkml:trace>
  <inkml:trace contextRef="#ctx0" brushRef="#br0" timeOffset="11830.25">21837 6632 0,'0'-17'0,"0"34"0,0 36 31,0-18-15,53 248-1,-35-125 1,-1-87-1,-17 35 1,0-89-16,0-34 16,0-1-1,53-52 1,-53 52 0,141 18-1,-70 18 1,-54-1-16,36 36 15,-70 0 1,-1-35 0,-176 52-1,123-87 1,54-1 0</inkml:trace>
  <inkml:trace contextRef="#ctx0" brushRef="#br0" timeOffset="12031.22">22348 7003 0,'0'0'0,"53"-18"16,53-17-1,18-1 1,-89 36 0,0-17-16</inkml:trace>
  <inkml:trace contextRef="#ctx0" brushRef="#br0" timeOffset="12185.23">22472 7126 0,'0'18'0,"0"-36"0,18 53 16,35-35 0,35 0-1,-53-17 1,18-1-16</inkml:trace>
  <inkml:trace contextRef="#ctx0" brushRef="#br0" timeOffset="13125.37">22066 8431 0,'0'0'0,"-17"-35"47,17 17-31,-124-123-1,107 106 1,-107 17-1,106 18 1,36 283 0,53-72-1,-1-52 1,-52-71 0,-1 142-1,-52-213 1,18-17-1,-19-35-15</inkml:trace>
  <inkml:trace contextRef="#ctx0" brushRef="#br0" timeOffset="13296.62">21731 8714 0,'88'-18'0,"-176"36"0,212-54 15,-1 1 1,71-18 0,-176 53-1,-1 0-15</inkml:trace>
  <inkml:trace contextRef="#ctx0" brushRef="#br0" timeOffset="13543.55">22313 8202 0,'0'-18'0,"0"36"0,-17 0 32,-19 176-17,36-141-15,-17 282 31,17-282-31,70 123 32,-52-158-32,-1-1 0,19-17 15</inkml:trace>
  <inkml:trace contextRef="#ctx0" brushRef="#br0" timeOffset="13867.68">22437 8520 0,'0'17'16,"0"-34"-16,0 122 0,35-34 15,0 17 1,-17-53 0,-36-70 15,18-71-16,18 18 1,-18 71 0,106-54-1,-53 142 1,0 34 0,-36-69-1,-17 17-15,18-36 16</inkml:trace>
  <inkml:trace contextRef="#ctx0" brushRef="#br0" timeOffset="14083.87">22631 8167 0,'0'17'0,"35"19"16,0 17-1,177 141 1,-106-71 0,-71-88-16,36 159 15,-107-52 1,-52-90 0</inkml:trace>
  <inkml:trace contextRef="#ctx0" brushRef="#br0" timeOffset="14298.78">23213 8414 0,'17'0'0,"19"-18"15,-19 0 1,124 1 0,-123 17-1,-18-18-15</inkml:trace>
  <inkml:trace contextRef="#ctx0" brushRef="#br0" timeOffset="14436.97">23319 8573 0,'0'0'0,"35"17"16,-17-17 0,34-17-16,19-1 15,-53 0 1,-1 18-16</inkml:trace>
  <inkml:trace contextRef="#ctx0" brushRef="#br0" timeOffset="23700.45">22842 5486 0,'0'0'0,"-17"0"0,-1-18 15,18-17 1,0 17-16,35-70 16,54 35-1,34 18 1,1 52-1,-54 54 1,-52-36 0,-36 124-1,-88 88 1,36-71 0,52-140-1,18 17-15,71-53 31,70-18-15,35-35 0,-52 35-1,-89 18-15,53 0 16,-70 0 0</inkml:trace>
  <inkml:trace contextRef="#ctx0" brushRef="#br0" timeOffset="27614.44">23036 6738 0,'0'-18'47,"0"-17"-31,53-35 0,18 17-1,35 53 1,0 70-1,-54 36 1,-34-71 0,-18 159-1,-35-123 1,-124 176 0,124-212-1,-36 36 1,107-71-1,34-18 1,-35 18 0,265-18-1,-123 1 1,-124 17 0,88-35-1,-124 35 1</inkml:trace>
  <inkml:trace contextRef="#ctx0" brushRef="#br0" timeOffset="36474.21">24218 8149 0,'0'-17'15,"18"34"48,-18-34 390,0-1-438,-18-35 1,18 35 0,-35-17-16,17 17 0,-17-34 15,-53-1 1,-18 17 0,-35 142-1,123 0 1,36-71-1,17 36-15,71 88 16,-71-124 0,71 88-16,0 18 15,-88-105 1,34 158 0,-122-106-1,-18-53 1,52-35-1,-87-106 1,105 71 0,36-141-1,53 35-15,34-1 16,72-52 0,-107 89-1</inkml:trace>
  <inkml:trace contextRef="#ctx0" brushRef="#br0" timeOffset="36906.21">24465 8537 0,'0'0'0,"0"-53"16,0 36 0,0 105-1,18 18 1,-18 35-1,0-106 1,0 18-16,0-35 16,0-54-1,0 19 1,17-71 0,107-124-1,-89 194 1,142 106-1,-125 54 1,-16 16 0</inkml:trace>
  <inkml:trace contextRef="#ctx0" brushRef="#br0" timeOffset="41836.67">19861 10425 0,'-17'0'62,"-36"0"-46,-35 0-1,-18 0 1,0 35 0,71-17-16,-89 70 15,107-71 17,17 1-32,17-18 15,1 53 1,52 53-1,19 88 1,-36-88 0,-36-71-1,1 35 1</inkml:trace>
  <inkml:trace contextRef="#ctx0" brushRef="#br0" timeOffset="41977.87">19526 10848 0,'36'18'15,"16"-18"1,19-18 0,-18 18-1,-35 0-15</inkml:trace>
  <inkml:trace contextRef="#ctx0" brushRef="#br0" timeOffset="42146.88">19914 10901 0,'0'0'0,"18"17"15,0 36 1,-1 0-1,1-17 1</inkml:trace>
  <inkml:trace contextRef="#ctx0" brushRef="#br0" timeOffset="42456.81">20073 10866 0,'0'17'16,"18"36"0,-18-35-1,17 52 1,-17-123 15,0 36-15,0-19-16,18-52 15,0 71 1,-1-1-16,1 18 16,35 88-1,-18 0 1,18-52 0</inkml:trace>
  <inkml:trace contextRef="#ctx0" brushRef="#br0" timeOffset="42828.71">20549 10866 0,'0'0'0,"0"-18"15,0-17 1,0 17 0,-35 18-1,-53 88 1,70-53-1,-17 54-15,17-54 16,18 18-16,53-35 16,-35-36-1,105-123 1,-105 105 0,0-69-16,-18-19 15,-18-52 1,18 88-1,-18 105 1,18 19-16,-17 158 16,34-18-1,107 53 1,-89-193 0,0-19-16</inkml:trace>
  <inkml:trace contextRef="#ctx0" brushRef="#br0" timeOffset="43318.75">22666 10954 0,'-18'-18'0,"36"36"0,-36 17 16,18 124 15,0-106-31,0 88 16,18-212 15,0 36-15,-1-71-16,19 18 15,16 70 1,-34 18-16,53 36 15,-36-19 1,71 71-16,-89-52 16,72 140-1</inkml:trace>
  <inkml:trace contextRef="#ctx0" brushRef="#br0" timeOffset="43893.25">23213 10707 0,'-18'0'0,"71"-53"62,0-18-46,0-34-1,-71-19 1,-35 1 0,36 105-1,-54 71 1,54-18 0,52 230-1,-18-248 1,54 36-16,0-17 15,-19-36 1,-34 0-16</inkml:trace>
  <inkml:trace contextRef="#ctx0" brushRef="#br0" timeOffset="44138.21">23566 10530 0,'0'-17'0,"0"34"0,0-52 31,17 35-15,1 18 0,-1-1-16,36 19 15,-35-19 1,-36 54 0,1-53-1,-19-18-15,19 0 16,-54-18-1,36-17-15,35 17 16,0 0-16</inkml:trace>
  <inkml:trace contextRef="#ctx0" brushRef="#br0" timeOffset="44603.37">23954 10442 0,'-18'0'31,"0"0"-15,1 0-1,-19 18-15,-16 17 16,34-17-16,-17 52 16,-1-52-1,36 35-15,18-53 16,0 0-1,70-71 1,-53 1 0,-35 52-1,0 53 17,0-17-17,53 106 1,-35-54-1,-18-52-15,17 35 16,-52 0 0,-18-36-1,18-17 1,-53-35 0,88 17-1</inkml:trace>
  <inkml:trace contextRef="#ctx0" brushRef="#br0" timeOffset="44988.46">24130 10601 0,'0'18'0,"0"17"15,0 18 1,0 0 0,18-36-1,-18-34 17,17-19-17,1 1 1,0 35-1,17 0-15,18 0 16,-36 18 0,19 35-1,-36-18 1,-18-17-16,-53-1 16,1-17-1,52 0-15,-35-35 16</inkml:trace>
  <inkml:trace contextRef="#ctx0" brushRef="#br0" timeOffset="45512.49">24624 10407 0,'0'-18'31,"0"1"-15,0-19-1,-53-52 1,35 88 0,1 0-16,-36 35 15,35-17 1,18 141-1,53-124 1,0-17 0,-35-18-1,35-18-15,-36-17 16,1 0 0,-1 35-16,19 17 31,-19 1-16,142 0 1</inkml:trace>
  <inkml:trace contextRef="#ctx0" brushRef="#br0" timeOffset="46410.44">24148 10530 0,'17'0'16,"-34"18"31,17 17-31,0 1-1,17 34-15,-17 1 16,-17-18-1,17-18 1</inkml:trace>
  <inkml:trace contextRef="#ctx0" brushRef="#br0" timeOffset="47899.77">25612 11024 0,'0'0'16,"0"18"-16,17-18 16,36-18-1,-17 18 1,52-17-16,18-19 15,-89 36 1,1-17-16</inkml:trace>
  <inkml:trace contextRef="#ctx0" brushRef="#br0" timeOffset="48055.83">25629 11201 0,'0'0'15,"18"0"-15,17 0 16,159 0 0,-88 0-1,-88-18-15</inkml:trace>
  <inkml:trace contextRef="#ctx0" brushRef="#br0" timeOffset="48778.94">26652 10848 0,'-17'-35'0,"34"70"0,-70-141 16,36 88 0,-1 36-1,18 0 1,18 140-16,17 19 16,-35-36-1,18-88 1,-18-71-1,0-88 1,17 71 0,1-88-16,53-18 15,-54 105 1,124-34 0,-123 70-1,35 70-15,17 89 16,-52 0-1,-18-124 1,18 18 0</inkml:trace>
  <inkml:trace contextRef="#ctx0" brushRef="#br0" timeOffset="49242.08">27005 10442 0,'0'0'0,"18"0"32,-1 0-17,36-70 1,-35 52 0,53-176-1,-71 71 1,0 70-16,-53-71 15,35 107 1,-88 122 0,89 89-1,34-35 1,36-71 0,-35-70-16,17 0 15,71-1 1,-89-17-16</inkml:trace>
  <inkml:trace contextRef="#ctx0" brushRef="#br0" timeOffset="49534.02">27340 10354 0,'0'-18'0,"0"36"0,0-53 31,36-1-16,-19 36 1,18 0-16,-17 0 16,35 36-1,-18-1-15,-35 18 16,-35-18 0,0-17-1,-36-18 1,-17-71-1,88 54 1,0-19-16,0 19 16</inkml:trace>
  <inkml:trace contextRef="#ctx0" brushRef="#br0" timeOffset="49996.05">27711 10336 0,'0'0'0,"-18"-17"47,-17-1-31,17 0 0,-52 36-1,34 17 1,19-35-16,-1 53 15,18-35 1,35-18 0,-17 0-16,35-18 31,-35 1-15,-1-1-1,1 36 1,-1 17-1,54 88 1,-53-34-16,-1-1 16,-17-71-1,-70 54 1,-1-71 0,1-35-1,70 17 1,0-17-16</inkml:trace>
  <inkml:trace contextRef="#ctx0" brushRef="#br0" timeOffset="50410.07">27869 10460 0,'0'0'0,"18"0"47,-18-18-31,88 18-1,-70 0 1,-36 71 0,-17-18-1,17-18-15,1-17 16,34-1 31,1-17-32,17-17-15,53-19 16,-52 36 0</inkml:trace>
  <inkml:trace contextRef="#ctx0" brushRef="#br0" timeOffset="51088.41">28063 9878 0,'0'0'0,"0"-18"31,36 1 0,-19-1-15,36 18-16,53 0 16,-88 0-1,17 123 1,-35-87 0,-106 140-1,89-158 1,-19 17-16,19-17 15,34-18 1,36 0-16,18 0 31,-54 0-31,19 0 16,52-18 0,-18 18-16</inkml:trace>
  <inkml:trace contextRef="#ctx0" brushRef="#br0" timeOffset="52296.47">29245 10760 0,'0'0'0,"18"0"16,0 0-16,17 0 15,-18 0 1,19 0-16,34-36 0,-34 36 16,-19-17-1</inkml:trace>
  <inkml:trace contextRef="#ctx0" brushRef="#br0" timeOffset="52464.47">29404 10883 0,'0'18'16,"0"-36"-16,35 36 0,-17-1 15,158-34 1,-158 17 0,17-18-16</inkml:trace>
  <inkml:trace contextRef="#ctx0" brushRef="#br0" timeOffset="53973.88">26511 11448 0,'0'0'0,"0"35"47,18 0-32,0 18 1,-18-35 0,88 52-1,-71-70 1,19 18-16,-19-18 16,142-53-1,-18-35 1,-35 35-1,-71 53-15,89-18 16,-107 18 0,36 18-16,18 35 15,-18-18 1,0 0 0,-36-17-1,-17-36 32,18 1-31,17-19-1,1 36 1,34-17 0,18 17-1,-52 0-15,-19 0 16,142 0-1,123-53 1,-247 35 0,71-17-1,-18-106 1,-123 88 0,-35 53-1,52 0-15</inkml:trace>
  <inkml:trace contextRef="#ctx0" brushRef="#br0" timeOffset="63597.9">26829 9772 0,'-18'0'0,"36"0"63,-18-18-32,17 1-31,19-19 16,-19 1-1,1 35 1,17 0-16,-17 0 31,70 0-31,-17 53 16,-36-18-1,-35-17 1,35 0-16,0-18 16,-17 0-1,53-36 1,-54 19-1,1-19-15,17 1 16,0 0 0,-17 17-1,-36 53 17,18-17-17,0 0-15,18 17 16,0-35-1,-1 35-15,1-35 16,35 18 0,-18-18-16,-17 0 15,35-35 1,35-54 0,-53 54-1,-17 35-15,0 0 16,34 0-1,54 0 1,-88 0 0,35 18-16,17 17 15,-34-17 1</inkml:trace>
  <inkml:trace contextRef="#ctx0" brushRef="#br0" timeOffset="73189.5">28875 5327 0,'0'0'0,"0"-35"16,35-54-1,-17 72 1,35-89-16,-18-88 16,-17 141-1,-18-53-15,-36-88 16,-34 106 0,52 88-1,-70 106 1,0 158-1,88-70-15,0-123 16,88 88 0,106-124-1,-159-53 1</inkml:trace>
  <inkml:trace contextRef="#ctx0" brushRef="#br0" timeOffset="73483.5">29263 5027 0,'0'0'0,"-18"0"15,18-18 17,36 1-17,-19 17-15,36 0 16,0 17-1,0 19-15,-53-19 16,18 54 0,-36-53-16,-53 17 15,1-35 1,35 0-16,-54-71 16,72 71-1,-19-53-15,36 18 16</inkml:trace>
  <inkml:trace contextRef="#ctx0" brushRef="#br0" timeOffset="73944.5">29686 5009 0,'0'0'0,"18"18"16,-53-36-1,-18 1 16,-18-1-31,1 36 16,34 17 0,36-17-1,36 17 1,34-17 0,-17-18-1,-18-36 1,-35 1-1,0 70 17,36 54-17,34 69 1,-52-122 0,123 211-1,-123-124 1,-71-52-1,-71-71 1,71-18 0,-105-53-1,52-17 1</inkml:trace>
  <inkml:trace contextRef="#ctx0" brushRef="#br0" timeOffset="75054.6">29898 5133 0,'0'0'0,"0"35"15,0-17 1,0 52 0,18-34-16,-18 105 15,17-124-15,-17 19 16,0-72 31,18 19-32,17-18-15,-17 35 16,105 0 0,-105 35-1,-18-18 1,0 36-16,-71-17 15,54-19 1,-142-52 0,159 17-1,-18 1-15</inkml:trace>
  <inkml:trace contextRef="#ctx0" brushRef="#br0" timeOffset="75546.85">30251 4374 0,'0'-35'0,"0"70"0,-18-52 16,18 123 0,0 35-1,0-88 1,0 70-16,35 1 16,-35-107-1,18 19 1,-36-54-1,18 0 1,0 1 0,36-19-1,17 19 1,-36 17-16,54 53 16,-54-36-1,36 54 1,-53-1-1,-106-34 1,18-54 0,71 18-16,-54-35 15</inkml:trace>
  <inkml:trace contextRef="#ctx0" brushRef="#br0" timeOffset="75830">30903 4674 0,'18'0'0,"0"0"16,35 0-1,-1 0 1,-34 0 0,17 0-16</inkml:trace>
  <inkml:trace contextRef="#ctx0" brushRef="#br0" timeOffset="75967">30903 4815 0,'0'0'0,"36"0"16,-19 0-16,89 0 16,-53-17-1</inkml:trace>
  <inkml:trace contextRef="#ctx0" brushRef="#br0" timeOffset="76293.07">31468 4586 0,'17'-18'31,"19"-34"-15,-1-1 0,-17 0-16,17-18 15,-35 54 1,0-19-16,-18 72 16,1 87-1,-1 53 1,18-123-16,35 177 31,-17-195-31,17 18 0,-17-36 16</inkml:trace>
  <inkml:trace contextRef="#ctx0" brushRef="#br0" timeOffset="76418.14">31362 5045 0,'18'0'16,"-36"0"-16,89-18 0,-54 18 15,195-35 1,-177 35 0,36 0-16</inkml:trace>
  <inkml:trace contextRef="#ctx0" brushRef="#br0" timeOffset="83371.3">29951 5821 0,'0'0'0,"0"-18"16,35 18 31,0 0-32,-17 0-15,0-17 16,52 17 0,-52 0-1,-36 0-15,-17 0 31,17 0-15,-52 0-16,-1 17 16,54-17-16,-19 18 31,54-18-31,52-18 31,-52 18-15,70-17-16,-17-1 0,-36 18 15,-35-18 1,-53 36 15,36 0-31,-142 34 16,124-34 0,87-53 30</inkml:trace>
  <inkml:trace contextRef="#ctx0" brushRef="#br0" timeOffset="84218.4">31380 5309 0,'-18'0'16,"36"0"-1,17 0 1,-17-17-1,228-19 1,-157 36 0,-54 0-16,0 0 15,-52 0 1,-1 0-16,-53 18 16,1 0-1,-36-1 1,0 1-1,71 0 1,105-18 0,-34-18-16,158 0 15,-36 18 1,-87-17 0</inkml:trace>
  <inkml:trace contextRef="#ctx0" brushRef="#br0" timeOffset="85026.14">30304 5186 0,'17'0'0,"1"0"15,17 0 1,-17 0-16,70-18 31,-70 18-31,35 0 16,-36-17-16,-34 34 31,-19-17-31,-34 35 16,52-35 15,-105 36-15,105-36-16,53-18 31,1 18-15,210-53-1,-228 53 1,53 0-1,-89 18 1,0-18-16</inkml:trace>
  <inkml:trace contextRef="#ctx0" brushRef="#br0" timeOffset="88883.12">27799 10760 0,'-18'-18'0,"36"36"0,-106-71 15,70 35-15,0 1 16,-34-19-1,34-105 1,71 53 0,35 0-1,0 52 1,-53 19-16,71 34 16,-53 19-1,88 175 1,-141-175-1,36 87 1,-72-17 0,-122-35-1,52-107 1,88 19-16,-88-89 16,71 0-1,35 71-15,0-1 16,35-34-1</inkml:trace>
  <inkml:trace contextRef="#ctx0" brushRef="#br0" timeOffset="91605.6">30163 10372 0,'0'70'0,"0"-140"0,0 176 15,0 123 1,17-53-16,1 1 16,-1-107-1,-34-158 17,-1 53-32,18-265 31,35 194-16,-17 88-15,-18-17 0,124-18 32,-89 71-32,35 35 15,-34-18-15,87 265 16,-105-159 0,-18-88-1</inkml:trace>
  <inkml:trace contextRef="#ctx0" brushRef="#br0" timeOffset="92210.86">30621 9931 0,'-18'17'0,"36"-34"31,0-1-16,35-35 1,0 0 0,-18-35-1,-35 70 1,0-52 0,0 87-1,-18 142 1,18-123-1,36 158 1,-36-159 0,35 0-1,-70-17 1,-18-18 0,35 0-1,-70 0 1,88 17-16,0-17 15,53 0 1,70-17 0,36-19-1,-124 36 1,18-17-16,-35 17 16,-1-18-16</inkml:trace>
  <inkml:trace contextRef="#ctx0" brushRef="#br0" timeOffset="94913.15">31415 10495 0,'0'-17'0,"0"34"0,18-17 15,17-17 1,35-1-1,-52 18-15,88-35 16,-71 35 0,-17 0-16</inkml:trace>
  <inkml:trace contextRef="#ctx0" brushRef="#br0" timeOffset="95081.14">31556 10619 0,'18'17'0,"-36"-34"0,53 34 16,18-17-1,0-17 1,-35 17 0,-1 0-16</inkml:trace>
  <inkml:trace contextRef="#ctx0" brushRef="#br0" timeOffset="95437.12">31979 10266 0,'0'0'0,"0"17"15,18 72 1,-18 34-16,18-88 15,17 142 1,-35-142 0,0-105 15,0 34-15,18-122-1,70 16 1,-18 107-16,-52 35 15,123 141 1,-70 18 0,-71-124-1,17 71-15,-17-53 16</inkml:trace>
  <inkml:trace contextRef="#ctx0" brushRef="#br0" timeOffset="99482.01">2170 11589 0,'0'17'0,"0"-34"0,17 52 15,36 89 1,-18 70 0,1-71-1,-36-88-15,17 36 16,-17-54 0,0-34-1,-35-124 1,17 0-1,18-53 1,71 88 0,0 106-1,87 159 1,-70-18 0,-35 17-1,-53-140 1,0 0-16</inkml:trace>
  <inkml:trace contextRef="#ctx0" brushRef="#br0" timeOffset="99885.01">2575 11271 0,'18'18'0,"0"-18"31,-18-18-31,35-52 31,-35 52-31,0-229 16,0 212-1,-71-71 1,54 106 0,-1 18-16,18-1 15,0 142 1,35-18-16,-17-106 16,70 107-1,0-90-15,-17-34 16,-36-53-1,-17 35-15</inkml:trace>
  <inkml:trace contextRef="#ctx0" brushRef="#br0" timeOffset="100131.95">2893 11183 0,'-18'-18'0,"36"36"0,-36-53 16,1 17-16,17 1 16,0-1-1,70-17 1,-52 35-1,17 17-15,-17 1 16,35 35 0,-53 53-1,-53-71 1,35-17-16,0-18 16,-105-36-1,88-52 1,35 70-1</inkml:trace>
  <inkml:trace contextRef="#ctx0" brushRef="#br0" timeOffset="100612.04">3122 11042 0,'0'0'0,"18"0"16,17 18-1,-17-18 1,-36 0-1,0 17 1,-35-17 0,18 36-1,18-19 1,-1 1 0,36-18 15,-1-18-16,1 18 1,-18-17 0,35 17 31,-17 17-32,70 54 1,-70-54-1,34 36-15,1 18 16,-35-18 0,-18-36-16,-18 54 15,1-53 1,-107 52 0,36-52-1,70-36-15,1 18 16</inkml:trace>
  <inkml:trace contextRef="#ctx0" brushRef="#br0" timeOffset="101322.11">3387 11201 0,'0'0'16,"-18"0"-16,36 17 31,-1 19-15,1-36 0,35 70-1,-18 1 1,-35-54 15,0-34-15,-17-36-1,52-18 1,-18 36 0,54 53-1,-36 35 1,-17-18-1,-53 71 1,17-89-16,-35 1 16,-17-18-1,52-18 1</inkml:trace>
  <inkml:trace contextRef="#ctx0" brushRef="#br0" timeOffset="102187.1">3669 10848 0,'0'-18'0,"-18"1"15,1 17 1,-36-18 0,17 18-1,19 88 1,-1 18-1,18-53 1,35-18 0,-17-35-16,0-17 15,17-19 1,-35 19-16,35-72 16,-35 72-1,0-36 1,18 71-1,0-1 1,34 36 0,1-18-16,18-35 15,-53 0 1</inkml:trace>
  <inkml:trace contextRef="#ctx0" brushRef="#br0" timeOffset="102542.22">4357 11448 0,'0'0'0,"35"-18"16,-17 18-16,123-53 31,-106 35-31,18 1 16</inkml:trace>
  <inkml:trace contextRef="#ctx0" brushRef="#br0" timeOffset="102680.19">4392 11606 0,'18'0'0,"-36"0"16,53 0-16,54-17 16,-1-19-16,18 1 15</inkml:trace>
  <inkml:trace contextRef="#ctx0" brushRef="#br0" timeOffset="103829.38">5133 11254 0,'-18'-18'0,"1"18"16,-1 0-1,18 18 1,18 70-16,17 106 16,-17-141-1,34 106 1,-52-142-1,-17-70 1,-1 36 0,1-72-16,34-69 15,1 105 1,194-88 0,-177 141-1,194 123 1,-194-88-1,54 124 1,-54-35 0,-53-36-1,36-88 126,-36-18-125</inkml:trace>
  <inkml:trace contextRef="#ctx0" brushRef="#br0" timeOffset="104445.38">8096 10848 0,'0'0'15,"-17"-18"-15,17 1 16,-36-19 0,-17 1-1,18 35-15,-71-53 16,71 36 0,-141-1-1,193 159 1,71 106-1,1-53 1,-1 18 0,-70-177-1,17 71-15,-35-71 16</inkml:trace>
  <inkml:trace contextRef="#ctx0" brushRef="#br0" timeOffset="104586.53">7708 11395 0,'18'0'0,"-36"0"0,124-36 16,-88 19-1,52-1-15,89-52 16,-124 70 0,36-36-16</inkml:trace>
  <inkml:trace contextRef="#ctx0" brushRef="#br0" timeOffset="104818.52">8237 10707 0,'0'-18'0,"0"36"0,-17-36 16,-1 124-1,0 88 1,18 53-1,18-88 1,0-106 0,140 70-1,-105-123 1,-35-18-16</inkml:trace>
  <inkml:trace contextRef="#ctx0" brushRef="#br0" timeOffset="105110.53">8414 11113 0,'0'17'0,"0"-34"0,0 52 15,0 88 1,35 36 0,-17-124-1,-18-123 16,17-53-15,1 106 0,88-106-1,-89 141-15,1 0 16,88 88 0,-71-35-16,0-18 15,18 106 1,-35-70-16</inkml:trace>
  <inkml:trace contextRef="#ctx0" brushRef="#br0" timeOffset="105375.5">8714 10742 0,'35'18'0,"-70"-36"0,70 53 16,159 106-1,-88-35 1,-18 53 0,-88-106-1,0 88-15,-18-106 16,-35 71-1,18-106-15</inkml:trace>
  <inkml:trace contextRef="#ctx0" brushRef="#br0" timeOffset="105622.46">9331 11042 0,'0'0'0,"35"0"32,53-35-17,18 17-15,-88 18 31,17-18-31</inkml:trace>
  <inkml:trace contextRef="#ctx0" brushRef="#br0" timeOffset="105761.46">9472 11148 0,'0'0'16,"53"-18"-1,-35 1 1,52-36-1,-35 35-15,1 0 0</inkml:trace>
  <inkml:trace contextRef="#ctx0" brushRef="#br0" timeOffset="106178.58">10283 10707 0,'-17'-35'15,"-36"-18"-15,35 17 16,-123-34 0,0 70-1,18 141 1,140-106-1,54 89 1,70 17 0,35 53-1,-140-71 1,-89-17 0,17-106-1,-52 0-15,0-106 16,70 71-1,18-106-15,71-53 16,-1 70 0,36 1-1</inkml:trace>
  <inkml:trace contextRef="#ctx0" brushRef="#br0" timeOffset="106643.59">10372 11007 0,'17'17'31,"1"72"-15,17 16 0,-17-16-1,-18-72 1,0-52-1,0-18 1,53-106 0,17 53-1,-52 89-15,88-36 16,-71 53 0,36 35-1,-1 89 1,-52 34-1,-18-52-15,-18-71 16</inkml:trace>
  <inkml:trace contextRef="#ctx0" brushRef="#br0" timeOffset="132072.19">3986 13141 0,'0'0'0,"0"-53"15,0 35-15,-70-34 0,52 34 16,-70-35 0,53 53-16,-142 35 15,160 1 1,-36 246-1,53-18-15,17-87 16,36-54-16,53 1 16,71-107-1,-54-70-15,-70 36 16</inkml:trace>
  <inkml:trace contextRef="#ctx0" brushRef="#br0" timeOffset="132444.25">4410 13547 0,'-18'0'31,"-17"-18"-15,17 18-1,-52 53 1,52-35-1,0 193 1,36-140 0,17-71-1,18-18 1,-35 1-16,17-89 16,-17 18-1,-18 70-15,0-53 16,0 89-1,0 53 1,0-54 0,106 71-1,-89-88 1</inkml:trace>
  <inkml:trace contextRef="#ctx0" brushRef="#br0" timeOffset="132721.31">4674 13476 0,'0'-18'0,"0"36"0,-53-71 16,36 36 0,-107 69-1,124-34 1,0 88 0,53-71-1,-18-35-15,71 18 16,-35 0-1,17 34 1,-88-16 0,-35-1-1,-18-35 1,35 0-16,-52 0 16,52-18-1</inkml:trace>
  <inkml:trace contextRef="#ctx0" brushRef="#br0" timeOffset="132986.31">4727 13617 0,'18'0'0,"-36"0"0,71 0 16,0 0-1,-35-17 1,88-19 0,-89 1-1,-17-18 1,-17 35-1,-1-17-15,-35 35 16,35 0 0,-52 141-1,70-105-15,53 69 16,-18-87 0,212 0-1,-212-18 1,18-36-16</inkml:trace>
  <inkml:trace contextRef="#ctx0" brushRef="#br0" timeOffset="133446.56">6174 13194 0,'0'0'0,"0"-18"16,0-35 0,35-17-16,-17 52 0,34-35 15,37 18-15,-72 35 16,19 0-16,16 53 16,-69 264-1,-54-123 1,54-123-1,-54 105-15,106-105 16,71-89 0,35-35-1,-17 18 1</inkml:trace>
  <inkml:trace contextRef="#ctx0" brushRef="#br0" timeOffset="134175.79">7920 13476 0,'-18'-35'0,"36"70"0,-36-105 16,36 52 0,52 0-1,-52 18 1,123 106-1,-141-18 1,-88 18 0,53-88-1,-89-71 1,124 35 0,0-105-16,53 35 15,35-18 1,1 18-1,-72 70 1,89-141 0,-88 124-1,17-89 1,-53 36 0,-52 35-1,34 124 1,19 211-1,34-194 1,36 159-16,-35-159 16,141 230-1,0-195 1,-71-123 0,-71-17-16,1-71 15,-18 52 1,-176-193-1,123 211 1,-247-70 0,282 88-1</inkml:trace>
  <inkml:trace contextRef="#ctx0" brushRef="#br0" timeOffset="134854.87">9507 12982 0,'0'-17'0,"0"-1"16,0 89 15,0 17-15,0-53-16,0 0 15,18 89 1,-18-89-16,18-35 16,-18-53-1,0-53 1,0-35-1,35 53 1,0 88 0,18 53-1,0 70 1,0-34 0,-53-72-1,18-34 1,-18-72-1,0 72-15,0-107 16,0 107 0,53 34-1,-36 1 1,36 88-16,-53-71 16,106 159-1,-71-194 1</inkml:trace>
  <inkml:trace contextRef="#ctx0" brushRef="#br0" timeOffset="135211.03">10213 13053 0,'18'-18'0,"-36"36"0,36-71 0,-54 0 16,1 18-1,0 17 1,-53 71-1,88-18 1,-18 142 0,71-107-1,-36-70 1,72-70 0,-72-1-1,-17 1 1,-17 52-1,17 36 1,0-1-16,17 36 16,-17-35-16,53 52 15,-18-70 1,18 18-16,0-36 16</inkml:trace>
  <inkml:trace contextRef="#ctx0" brushRef="#br0" timeOffset="135458.18">10495 12912 0,'-35'-36'0,"70"72"0,-141-107 16,89 71-1,-72 35 1,72 36 0,52-18-1,-17-35 1,158 52-1,-88-35 1,-35 1 0,-53-19-1,-17 1-15,-36 17 16,0-35 0,-35 0-16</inkml:trace>
  <inkml:trace contextRef="#ctx0" brushRef="#br0" timeOffset="135642.24">10566 12435 0,'17'71'0,"36"105"15,-35-123 1,35 106-1,0 0-15,-36-124 16</inkml:trace>
  <inkml:trace contextRef="#ctx0" brushRef="#br0" timeOffset="135781.2">10583 12947 0,'-17'-18'0,"34"36"0,-17-36 15,141-52 1,-105 52 0,17 0-16</inkml:trace>
  <inkml:trace contextRef="#ctx0" brushRef="#br0" timeOffset="136614.91">10901 13035 0,'17'-17'15,"19"-36"-15,-19 17 16,19-17-1,-36 0-15,0 18 16,-53 18 0,35 34-1,-35 160 1,88-72 0,36-69-1,35-72 1,-18-69-1,-70 87 1,-1-70-16,-17 17 16,-35 54-1,0 34 1,35 54 0,0-54-1,17 54-15,1-53 16,35 52-1,-53-87 1,-18-19 0,1-34-1,17-36 1,70 35 0,-52 54-1,88-54 1</inkml:trace>
  <inkml:trace contextRef="#ctx0" brushRef="#br0" timeOffset="136925.03">12682 12241 0,'0'0'0,"0"71"15,0-36 1,36 89-16,34 176 15,-52-248 1,52 143 0</inkml:trace>
  <inkml:trace contextRef="#ctx0" brushRef="#br0" timeOffset="137881.5">12665 12718 0,'-18'-36'0,"36"72"0,-18-89 15,53 35 1,-36 0-16,54-17 16,17-35-1,-70 52 1,35-53 0,-71-34-1,18 87-15,-35 18 16,35 71-1,35 123 1,0-36 0,36 36-1,-71-176 1,35 0-16,-17-18 16,-18-71-1,0 36-15,0 17 16,0-141-1,0 142-15,17 17 16,1 17 0,0 19-16,17 52 15,-17-71 1,17 36-16,18-17 16,17-36-1,-52 0 1,17-18-16,-17 0 15,17-52 1,-35 35-16,0-18 16,-18-18-1,1 36-15,-18 17 16,17 18 0,0 18-16,18 35 15,18 17-15,17 1 31,-17-54-31,88 19 16,-71-36 0,-35-18-1,-18-17 1,1 17 0,-1-35-1,36 53 32,-1 36-31,1-19-1,-36-52 32,18-53-31,36 0-1,-1 52 1,18 54 0,-36-18-1,72 123 1,-72-105 0,71 53-1,-105-71 16</inkml:trace>
  <inkml:trace contextRef="#ctx0" brushRef="#br0" timeOffset="138959.54">13600 12682 0,'-18'36'0,"0"-19"0,1-17 15,-1 18 1,18 0-1,-18-1 1,18 1 0,0-53 93,0-1-93,18 1-1,-18 17 1,0 1-16,18-1 16,-1 53 15,1-35-16,35 106 1,-35-88 0</inkml:trace>
  <inkml:trace contextRef="#ctx0" brushRef="#br0" timeOffset="139867.67">15205 12629 0,'-18'-17'0,"0"17"31,1-18-31,-1-17 15,1 35 1,-1-35-16,-17 35 16,35 17-16,-53 54 15,35-36-15,0 89 32,54-124-32,-19 0 15,72-71-15,-72 53 16,36-87-1,-35 140 17,-18-18-17,35 36-15,18 0 16,17-53 0,-52 0-1,35-70 1</inkml:trace>
  <inkml:trace contextRef="#ctx0" brushRef="#br0" timeOffset="140006.63">15434 12506 0,'-18'-18'0,"36"36"0,-53-71 16,35 88-1,0 1-15,0-19 16,53 318 0,-18-176-1,-35-124 1,18 1-16</inkml:trace>
  <inkml:trace contextRef="#ctx0" brushRef="#br0" timeOffset="140208.62">15346 12682 0,'0'0'0,"-53"-141"16,71 88 0,-1 53-1,36 0-15,71 18 16,-107 0-1,89 52 1,-124 71 0,-52-70-1,-1-71 1,54 0-16,-1-18 16</inkml:trace>
  <inkml:trace contextRef="#ctx0" brushRef="#br0" timeOffset="140364.72">15663 12418 0,'18'17'0,"-36"-34"0,36 52 15,17 89 1,18 158 0,-35-159-1,-18-87-15,0 16 16</inkml:trace>
  <inkml:trace contextRef="#ctx0" brushRef="#br0" timeOffset="140581.74">15593 12647 0,'-18'-70'0,"36"140"0,-36-176 16,124 18-1,0 123 1,-18 36-1,-70 35 1,-18-71 0,-89 53-1,1-88 1,35-70 0</inkml:trace>
  <inkml:trace contextRef="#ctx0" brushRef="#br0" timeOffset="140767.74">15998 12083 0,'0'70'0,"0"-140"0,0 264 16,0-159-1,18 247 1,0-247-1,17 54 1</inkml:trace>
  <inkml:trace contextRef="#ctx0" brushRef="#br0" timeOffset="140909.76">16122 12524 0,'18'0'0,"-36"0"0,53 35 16,1 18-1,-1 17 1,-35-52 0,17-18-16</inkml:trace>
  <inkml:trace contextRef="#ctx0" brushRef="#br0" timeOffset="141030.76">16157 12312 0,'0'0'0,"-17"0"16,34 0 0</inkml:trace>
  <inkml:trace contextRef="#ctx0" brushRef="#br0" timeOffset="141280.79">16387 12524 0,'0'0'0,"17"17"15,1-34 1,-18-1 0,17-17-16,1 35 15,-18-71 1,-35 54 0,-18 87-1,35 18 1,18-52-1,0 34-15,53-17 16,-35-53 0,52-18-16</inkml:trace>
  <inkml:trace contextRef="#ctx0" brushRef="#br0" timeOffset="141571.75">16757 12383 0,'0'0'0,"-18"-18"0,1 18 16,-19 0 0,19 0-16,-36 53 15,53 35 1,17-70 0,125 17-1,-125-35 1,54 35-1,-36-17-15,-35-1 0,-35 36 16,17-35 0,-141 17-1,106-35 1,18 0-16</inkml:trace>
  <inkml:trace contextRef="#ctx0" brushRef="#br0" timeOffset="143273.07">5574 15610 0,'0'0'0,"-18"-52"16,18 16-1,36 124 1,52 106 0,18 124-1,-89-247 1,36 211-1,-71-282 1</inkml:trace>
  <inkml:trace contextRef="#ctx0" brushRef="#br0" timeOffset="143476.24">5045 15681 0,'17'-18'0,"124"1"16,124-71-1,70-18 1,-247 88 0,124-70-1,-88 53-15</inkml:trace>
  <inkml:trace contextRef="#ctx0" brushRef="#br0" timeOffset="143722.38">6491 15328 0,'-18'-17'0,"36"34"0,-53-17 16,35 18-1,-88 299 1,52 54 0,72-36-1,-19-282 1,54 35-16,88-35 16,-106-53-1</inkml:trace>
  <inkml:trace contextRef="#ctx0" brushRef="#br0" timeOffset="144029.43">6720 15928 0,'0'35'0,"0"-70"0,0 141 15,18 17 1,0-87-16,17 34 15,-17-35 1,-1-52 0,-34-1-1,17-52-15,0-54 16,53 18 0,52 53-1,36 106 1,-35 18-1,-88-36 1,88 106 0</inkml:trace>
  <inkml:trace contextRef="#ctx0" brushRef="#br0" timeOffset="144245.51">7020 15399 0,'36'0'0,"-72"0"0,89 17 0,71 72 16,158 158-1,-141-89 1,-106-105 0,36 124-16,-71-89 15,-124 71 1</inkml:trace>
  <inkml:trace contextRef="#ctx0" brushRef="#br0" timeOffset="144445.44">8043 15699 0,'0'0'0,"18"0"16,17-36 0,71-17-1,-88 36 1,17 17-16</inkml:trace>
  <inkml:trace contextRef="#ctx0" brushRef="#br0" timeOffset="144584.57">8255 15910 0,'0'0'0,"0"36"16,18-36-1,17-18 1,18-17 0,35-54-16</inkml:trace>
  <inkml:trace contextRef="#ctx0" brushRef="#br0" timeOffset="145561.67">10089 15293 0,'18'-18'47,"-18"-17"-31,0-71-1,0 71 1,-35-18-16,-36-53 16,1 53-1,-230 18 1,265 70 0,-177 441-1,230-176 1,-1-211-16,1-1 15,141 176 1,17-158-16,0-88 16,36-106-1,-53-71 1,-124 106 0,0-317-1,-105 193 1,52 107-1,-158-213 1,105 213-16,-88 17 16,124 53-1,-265 141 1,194 18 0,106 17-1,18-141 1,35 18-16,88 18 15,-88-53-15,194-18 16,-176-18 0,193-53-1,-52-17 1,-177 70-16</inkml:trace>
  <inkml:trace contextRef="#ctx0" brushRef="#br0" timeOffset="147367.73">8026 6615 0,'0'0'0,"0"-18"0,-18 18 15,0 0 1,36 18 31,-18-1-31,18 19-16,-1-19 15,1 36 1,0-35-1,17 17 1,-17-17-16,52-1 16,-52 1-1,52-18-15,36 18 16,-71-18 0,212 17-1,-211-17 1,211 35-1,-212-35 1,71 18-16,35 0 16,35-1-1,-141-17 1,142-17 0,52 17-1,-194 0 1,89 17-16,-1 1 15,-87-18 1,52 0-16,35-35 16,-52 35-1,-53-18-15,34 18 0,-34 0 32,0 0-32,-18-18 15,17 18 1,19-35-1,-36 18 1,53-54 0,-53 53-1,52-105 1,-52 105 0,0-17-16,-17 17 15,-36 18 1,35 0-16</inkml:trace>
  <inkml:trace contextRef="#ctx0" brushRef="#br0" timeOffset="148884.21">11060 14834 0,'0'-17'0,"0"34"0,0-52 16,-18 35 15,0 71-15,-52 228-1,52-210 1,0 175-16,54 89 16,-1-282-1,318 246 1,-300-299-1,88 17-15</inkml:trace>
  <inkml:trace contextRef="#ctx0" brushRef="#br0" timeOffset="150028.15">11536 15522 0,'-18'0'0,"36"36"15,-1-1 1,1 71-16,35 17 16,-53-88-1,18 1-15,-18-19 16,0-52-1,0-53 1,17-71 0,36 0-1,18 89 1,-36 52-16,71 36 16,-71-1-1,194 266 1,-176-107-1,-53-105 1,-17-71-16</inkml:trace>
  <inkml:trace contextRef="#ctx0" brushRef="#br0" timeOffset="150445.15">12629 15646 0,'0'0'0,"-17"0"0,34-18 47,1-17-47,0 17 16,-1 1-1,72-125-15,-37-157 16,-52 263 0,-123-193-1,105 229 1,-35 71-16,1 193 15,52-193 1,17 140-16,1-158 16,193 106-1,-122-177 1</inkml:trace>
  <inkml:trace contextRef="#ctx0" brushRef="#br0" timeOffset="150815.09">13335 15487 0,'0'-18'16,"0"1"0,0-1-1,-88-141 1,17 142-1,-35 87 1,89-52 0,-36 211-1,71-211 1,158 17 0,-106-70-1,-34-18 1,-36 35-1,-53-123 1,35 123 0,-70-34-1</inkml:trace>
  <inkml:trace contextRef="#ctx0" brushRef="#br0" timeOffset="151371.17">13670 15363 0,'0'0'0,"0"-52"16,-53 16-1,-17 1 1,52 35-1,-35 0-15,-17 53 16,52-35 0,0 34-16,18 19 15,36 0 1,16-54 0,-34-17-1,17-35 1,1-18-1,-1-88 1,-17 88 0,-18 88 15,-18-17-15,18 35-16,35 17 15,1 1 16,69 70-31,-34-35 16,-53-71 0,34 53-16,-52 36 15,0-107 1,-88 72-16,53-72 16,-159 54-16,-106-89 31,265 1-31,17-1 0</inkml:trace>
  <inkml:trace contextRef="#ctx0" brushRef="#br0" timeOffset="152128.21">14182 15046 0,'0'0'0,"-18"-18"16,18 71 0,0-17-1,35 210 1,-35-210 0,18 52-1,-18-123 1,0-1-1,0-69-15,53-54 16,-18 71 0,89 17-1,-107 71 1,195 159 0,-142-53-1,-52-71-15,17 71 16,-35-89-1</inkml:trace>
  <inkml:trace contextRef="#ctx0" brushRef="#br0" timeOffset="152438.75">14411 14393 0,'0'-17'0,"0"34"0,0-52 16,194 106 0,-141-36-1,106 141-15,-18 18 16,0 71-1,-88-53 1,-36-142-16,-17 89 16,0-106-16,-70 88 15,52-123 1,-35-1-16</inkml:trace>
  <inkml:trace contextRef="#ctx0" brushRef="#br0" timeOffset="163341.17">27958 1111 0,'0'0'0,"0"-17"16,0-1-1,17 18 1,1 18-1,0 35-15,-18-18 16,35 247 15,-35-229-31,53 123 16,-36-176 15</inkml:trace>
  <inkml:trace contextRef="#ctx0" brushRef="#br0" timeOffset="163784.17">28434 1270 0,'0'0'0,"-35"18"47,17-1-32,-35 54 1,35-54-1,-34 160 1,69-142 0,1-17-16,17-18 15,124-35 1,-106-1 0,-71-52-1,-17 17 1,-18 19-1,-18-1 1,54 53 0</inkml:trace>
  <inkml:trace contextRef="#ctx0" brushRef="#br0" timeOffset="164293.1">28769 1323 0,'18'0'0,"-18"-18"32,0 1-17,-36-1 1,19 18-1,-19 18-15,-52 70 16,35-18 0,53-52-16,-17 35 15,34-53 1,19 18-16,-19-18 16,36-18-1,0-53 1,-35-17-1,-18 71 1,0 52 0,35 53-1,0-17 1,-17-36-16,35 71 16,-18-36-1,18 124 1,-71-176-16,-34 35 15,-72-36 1,1-69-16,87 34 16</inkml:trace>
  <inkml:trace contextRef="#ctx0" brushRef="#br0" timeOffset="165063.2">28928 1588 0,'0'-18'15,"0"36"48,0 17-32,17-18-15,1 19-16,0-1 15,-1-17 1,1-36 31,17-17-32,1 17 1,-19 18-16,36 0 16,-35 0-1,70 71 1,-88-36-1,-71 0 1,-34-35 0,-1-17-1,88-1 1</inkml:trace>
  <inkml:trace contextRef="#ctx0" brushRef="#br0" timeOffset="165619.31">29316 1023 0,'0'0'0,"17"18"31,-17-1-15,53 107-16,-35-71 16,-18 17-1,0-87 16,-18-19-31,18 19 16,18-36-16,17 0 16,54 18-1,-72 35 1,18 0-16,124 123 31,-124 1-31,-35-89 16,18-18-16</inkml:trace>
  <inkml:trace contextRef="#ctx0" brushRef="#br0" timeOffset="166404.41">30357 1076 0,'17'0'31,"18"0"-15,-17 0-1,88 0 1,-36 0 0</inkml:trace>
  <inkml:trace contextRef="#ctx0" brushRef="#br0" timeOffset="166545.54">30392 1182 0,'-18'0'0,"36"0"0,-36 17 16,71 1-1,-35-18-15,-1 0 16,124 18 0,-123-18-1</inkml:trace>
  <inkml:trace contextRef="#ctx0" brushRef="#br0" timeOffset="167676.54">31397 900 0,'0'0'15,"-17"-18"-15,17 0 16,0-17-16,0-18 16,0 35-1,-18-34-15,18 16 16,-53-34 0,-18 123-1,-17 123 1,53 71-1,35-194 1,0 88-16,53-53 16,-35-53-1,34 1-15,54-72 16,-70 19 0,69-195-1,-105 71 1,0 88-16,0 0 15,-35-70 1,-124-36 0,54 159-1,69 0-15,-70 88 16,18 18 0,88 18-1,18-107 1,211 107-1,-176-124 1,335 0 0,-370 0-1</inkml:trace>
  <inkml:trace contextRef="#ctx0" brushRef="#br0" timeOffset="168047.58">32015 423 0,'-36'36'16,"-52"140"-1,53-123 1,-106 441-1,141-441 1,123 194 0,-105-230-1,52 1-15</inkml:trace>
  <inkml:trace contextRef="#ctx0" brushRef="#br0" timeOffset="168497.65">32032 1164 0,'18'-35'63,"17"-36"-48,-17-17-15,-1 53 16,-17-71-1,0 53 1,0 18-16,-17 35 16,-18 53-1,17 0-15,-35 105 16,53-122 0,0 52-16,53 0 15,-53-70 1,53-18-16,-36 0 15</inkml:trace>
  <inkml:trace contextRef="#ctx0" brushRef="#br0" timeOffset="168791.58">32209 1111 0,'35'0'47,"18"0"-31,0 53-1,-36-18 1,-17-17-16,-35 35 16,-18-35-1,36-18 1,-89-71-1,88 36 1,0-18 0,18 35-16</inkml:trace>
  <inkml:trace contextRef="#ctx0" brushRef="#br0" timeOffset="169238.6">32473 1147 0,'0'0'0,"0"-18"47,-17 18-31,-19-18-1,-17 54 1,18-19-16,0 18 15,35-17 1,17-18 0,19-18-1,-1-17 1,-17 18 0,-1 17-1,-17 17 1,18 18-16,0 36 15,-1 17 1,-17-70-16,18 105 16,-18-105-1,-35 105 1,17-123 0,-123-35-1,123 18 1,-35-19-16</inkml:trace>
  <inkml:trace contextRef="#ctx0" brushRef="#br0" timeOffset="170022.69">32597 1429 0,'0'0'15,"0"-18"48,0 36-48,0 17 17,0-17-32,-18 70 15,18 18 17,18-89-32,-18-34 31,0-1-16,53-17 1,0 35 0,-18 17-1,0 36 1,-35-17 0,-35-19-1,-18-17 1,-18 0-1,54-17-15,-1 17 16</inkml:trace>
  <inkml:trace contextRef="#ctx0" brushRef="#br0" timeOffset="170268.69">32826 1252 0,'0'18'16,"0"35"-1,0 17 1,0-34-1,0-19 1</inkml:trace>
  <inkml:trace contextRef="#ctx0" brushRef="#br0" timeOffset="171345.73">33091 935 0,'0'-18'0,"0"54"16,0 16-1,0 19 1,0-18 0,0 17-1,-18-70 17,18-17-17,18-71 1,-1 70-1,18-17-15,36 17 16,-53 18 0,105 106-1,-105-88 1,-1 34-16,1 37 16,-18-72-1,18-17-15</inkml:trace>
  <inkml:trace contextRef="#ctx0" brushRef="#br0" timeOffset="171499.71">33514 582 0,'18'35'0,"-36"-70"0,88 229 16,-34-106-1</inkml:trace>
  <inkml:trace contextRef="#ctx0" brushRef="#br0" timeOffset="171562.69">33761 1746 0</inkml:trace>
  <inkml:trace contextRef="#ctx0" brushRef="#br0" timeOffset="172750.02">33408 1729 0,'0'0'0,"-18"0"15,36 0 64,17 0-64,18-18 1,-17 0-1,-19 1 1,-17-1 0,18 0-16,-1 1 15,1-1 1,17-17 0,1 0-1,-19-1 1</inkml:trace>
  <inkml:trace contextRef="#ctx0" brushRef="#br0" timeOffset="174070.19">33761 988 0</inkml:trace>
  <inkml:trace contextRef="#ctx0" brushRef="#br0" timeOffset="174085.19">33761 970 0</inkml:trace>
  <inkml:trace contextRef="#ctx0" brushRef="#br0" timeOffset="174127.18">33778 970 0</inkml:trace>
  <inkml:trace contextRef="#ctx0" brushRef="#br0" timeOffset="174141.17">33796 970 0</inkml:trace>
  <inkml:trace contextRef="#ctx0" brushRef="#br0" timeOffset="174166.16">33778 970 0</inkml:trace>
  <inkml:trace contextRef="#ctx0" brushRef="#br0" timeOffset="174179.16">33761 970 0</inkml:trace>
  <inkml:trace contextRef="#ctx0" brushRef="#br0" timeOffset="174205.15">33743 953 0</inkml:trace>
  <inkml:trace contextRef="#ctx0" brushRef="#br0" timeOffset="174219.14">33726 935 0</inkml:trace>
  <inkml:trace contextRef="#ctx0" brushRef="#br0" timeOffset="174284.12">33620 935 0,'-71'-18'16,"1"1"-1,352 87-15,-265-70 16,1 0-16,-36 0 0,1 0 0,-1-17 0,1-1 0,-89 18 16,-53-35-16,159 17 0</inkml:trace>
  <inkml:trace contextRef="#ctx0" brushRef="#br0" timeOffset="175377.25">33408 864 0,'18'0'31,"-1"0"1,1 18-17,-18 0 1,0-1-1,0 1 1,18 17 0,-18-17-1,0 17 1,17-17 0,-17 17-1,18-35 1,-18-18 78,0 1-94,18-1 31,-18-17-31,17 0 15,1 17 1,35 53 62,-18 18-62,-17 18-1,-18-54 1,0 89 0,0-18-1,0-17 1,0-54 0,0 54-16,0-53 15,-36 70 1,1-70-1,0-1 32,17-17-31,1 0-16,-1 0 31,18 18 0,18-18 94,-1-35-109,18-1 0,1-34-1,-19 17 1,1 17 0,17-16-1,-17 16 1,-18 19-1</inkml:trace>
  <inkml:trace contextRef="#ctx0" brushRef="#br0" timeOffset="186658.06">32650 1411 0,'0'0'0,"0"-18"78,-18 18-47,18 18 16,0 17-31,-18 36-1,18-53 1,0 52-16,0-17 15,0-35 1,0 17-16,0 0 16,-17-17 31,17-36-1,0 1 48,0-1-78,0-35-1,-18 0 1,18 18 0,0 17-1,18-17-15,-1-18 32,-17 35-17,18 1 1,-18-1-1,0 0-15,18 18 16,-18-17-16,17 17 47,1-18-31,17 1-1,-17 17 32,-1 17-47,1-17 16,35 18-1,-35-1 1,-18 1 0,0 0-1,-18-1 1,0 1 15,-17 0-15,0-1-1,0 1 1,17-18 0,0 0-1,1 18 1,-1-1-1,36-17 79,-1 0-78,1 0-1,17 0 1,0 18 0,1 17-1,-19-17 1,19 35 0,-36-18-1,-18-17 1,18-1-1,-53 19 1,35-36 0,-34 0-1,16 0 1,1 0 0,0 0-1,17-18 1,0 18-1,36 0 32,0 0 0,-1 0 31,-17-18 16</inkml:trace>
  <inkml:trace contextRef="#ctx0" brushRef="#br0" timeOffset="190570.66">28222 2487 0,'0'-53'0,"0"36"15,18 87 17,0 1-17,-1 17-15,18 53 0,-17-88 0,35 70 16,0-34 0,-35-72-16,34 36 15,-34-88 1,0 17-1,-1-211 1,-17 176-16,18-71 16,-18 89-1,0-35-15,-18 34 16,18 19-16</inkml:trace>
  <inkml:trace contextRef="#ctx0" brushRef="#br0" timeOffset="190756.6">28205 2840 0,'0'0'0,"17"0"16,36-18 0,106-52-1,17-1 1,-88 18-16,-70 36 15</inkml:trace>
  <inkml:trace contextRef="#ctx0" brushRef="#br0" timeOffset="191494.96">29245 2399 0,'0'0'0,"-17"-18"15,-1 18 1,18 18-16,0 88 15,0-71 1,35 335 0,1-264-1,-36-88-15,35 17 16,-35-70 15,17 17-15,19-52-16,-36 52 15,88-35-15,53 53 32,-106 35-32,-35-17 0,0 17 15,-17-17 1,-177 70 0,176-88-1,-35 0-15,35 0 16</inkml:trace>
  <inkml:trace contextRef="#ctx0" brushRef="#br0" timeOffset="191836.91">29774 2963 0,'18'0'0,"-18"18"15,0 0 1,0 52-16,0-52 16,0 123-1,0-123-15,-18 34 16,1-52 0</inkml:trace>
  <inkml:trace contextRef="#ctx0" brushRef="#br0" timeOffset="192081.17">30004 2434 0,'-18'0'0,"36"0"0,-36 18 16,18 70-1,18 71 1,-1-124 0,1 71-16,35-36 15,-53-52 1,18-18-16</inkml:trace>
  <inkml:trace contextRef="#ctx0" brushRef="#br0" timeOffset="192467.28">29863 2487 0,'0'0'0,"17"0"31,1 0-15,52-18-16,-34 18 15,158 36 1,-159-19-1,-17 89 1,-36-88 0,-123 35-1,123-36 1,54-17 15,-19 0-15,142 71-1,-71 17 1,-70-17 0,-18-54-1,-141 89 1,53-106 0,70 0-16,-53-35 15</inkml:trace>
  <inkml:trace contextRef="#ctx0" brushRef="#br0" timeOffset="193735.37">31274 2787 0,'0'-18'16,"0"1"-1,0-1 1,-53 18 15,35 0-15,-17 53-1,35 18 1,18-19-16,-1-34 16,54 0-1,35-54 1</inkml:trace>
  <inkml:trace contextRef="#ctx0" brushRef="#br0" timeOffset="193983.36">31415 2822 0,'0'-17'0,"18"-1"31,-1 18-15,71 35-1,-70-35 1,17 53 0,-70 18-1,0-71 1,-36-18 0,54 18-1,-19-88 1</inkml:trace>
  <inkml:trace contextRef="#ctx0" brushRef="#br0" timeOffset="194310.39">31591 2769 0,'18'53'0,"-36"-106"0,54 142 15,-19-37 1,1-16-1,-18-89 32,0 35-31,0-35-16,17 0 16,1 53-1,0-17-15,17 34 16,-35 1-16,53 88 31,-53-89-31,35 1 31,-35-36-15</inkml:trace>
  <inkml:trace contextRef="#ctx0" brushRef="#br0" timeOffset="194574.55">31926 2699 0,'0'0'0,"18"-18"0,-36 18 16,1 0 15,-1 18-31,18 17 32,0-17-17,0-1-15,35 19 16,-17-19-1,-18 1-15,18 0 0,-18-1 16,-53 1 15,17-18-31,19-18 32</inkml:trace>
  <inkml:trace contextRef="#ctx0" brushRef="#br0" timeOffset="194836.5">32050 2469 0,'0'0'16,"0"-17"-16,0 34 15,0 1 1,0 53-16,18-54 15,17 195 1,-35-177 0,35 36-1,0-54 1,-35-34 0</inkml:trace>
  <inkml:trace contextRef="#ctx0" brushRef="#br0" timeOffset="194975.45">32085 2752 0,'-17'0'0,"34"0"0,-34-18 16,34 18 0,18-18-1,-17 18 1,70-35 0</inkml:trace>
  <inkml:trace contextRef="#ctx0" brushRef="#br0" timeOffset="195667.51">32350 2681 0,'0'0'0,"17"0"15,-34 0 1,-1-18 0,0 18-1,1 18 1,-1 0-1,-17 35 1,35-36 0,0 19-1,53-19 1,-36-34 0,1-19-1,-18 1 1,0 17-1,0 1 1,0 52 15,0-17-15,18 17 0,-1-17-1,1-54 16,-18 1-15,18 0 0,-1-1-1,1 19 1,-18 52 0,0 0-1,0-17 1,0 17-16,0-17 15,0 0 1,18-36 0,-18 0-1,17-35 1,-17 18 0,18 35-16,17 35 31,-17 1-31,-1-19 15,1 19 1,0-36 0</inkml:trace>
  <inkml:trace contextRef="#ctx0" brushRef="#br0" timeOffset="195869.53">32685 2293 0,'0'35'16,"0"-70"-16,-35 194 0,35-18 15,17-35 1,19-36 0,-19-34-1,1-36 1,-18-18-16</inkml:trace>
  <inkml:trace contextRef="#ctx0" brushRef="#br0" timeOffset="196022.51">32632 2646 0,'0'0'0,"-18"-18"16,36 18 0,-18-17-16,18 17 15,17-18 1,35 0-1,36-35 1,-88 53-16</inkml:trace>
  <inkml:trace contextRef="#ctx0" brushRef="#br0" timeOffset="196284.44">32949 2469 0,'0'0'0,"-35"18"31,0 17-15,17-35-1,1 89 1,70-54 0,-36-35-1,71 70 1,-88-52 0,18 17-16,-18 1 15,-53-19 1,35-17-1,-52 0 1,70-17 0</inkml:trace>
  <inkml:trace contextRef="#ctx0" brushRef="#br0" timeOffset="197617.61">27517 864 0,'0'18'0,"0"-36"16,17 54 0,19 87-1,-36-52 1,-18-124 31,18 35-47,-53-123 15,-18-35 1,54 105-16,-18-17 16,35 53-1,17 35 1,36 0 0,88 0-16,124-36 15,-106 1 1,-124 35-16</inkml:trace>
  <inkml:trace contextRef="#ctx0" brushRef="#br0" timeOffset="199318.81">33320 2963 0,'0'-17'0,"18"-1"15,-1 18 1,1-53 0,-18 36-1,0-1 1,-18 36 15,18 17-15,-17 71-1,17-71 1,0 53-16,0-53 16,35 71-1,-18-71 1,-52-35 31,-53-35-32,-53 35 1,106 0 0,-124 18-1,141-1 1</inkml:trace>
  <inkml:trace contextRef="#ctx0" brushRef="#br0" timeOffset="-213486.28">20620 1376 0,'0'0'0,"0"-18"16,0 1 0,-18 17-1,1 35 63,17 0-62,17 71-16,-17-71 16,36 247-1,-36-193 1,17-72 0,-17-52-1,-17 17 1,-36-176-1,35 36 1,18 69 0,0 1-1,0 71-15,0-19 16,0 54 0,0 35-1,18 106 1,-18-89-1,0 1 1,0-89 15,0 0-15,-18-52-16,0-36 16,1-17-1,17 105-15,0 36 16</inkml:trace>
  <inkml:trace contextRef="#ctx0" brushRef="#br0" timeOffset="-209579.94">20849 2734 0,'0'0'0,"-17"-18"16,17 1-16,-18-19 15,18 19 1,18-18 0,-18 17-1,0 0 48,0 71-32,0 18-15,17 52-1,-17-87-15,0 69 16,0 19-1,0-107 1,18 19 0,-1-72-16,1 1 15,0 0 17,17-18-17,-17 53-15,17 0 31,-17 0-31,52 0 32,-52 0-32,35 18 15,-18-18-15,-53 0 78,1 0-62,-1 0 0,-17 17-16,-36 1 15,54-18 1,-36 18 0,35-18-1,18 17 1,-18-17-1,1 0 1,-1 18 0,0-18 15,18-18 94,0-17-109,0-18-1,-17 35 1,-1-105-16,1 35 15,17 52 1,-36-69 0,36 87-1,0 36 17,0 34-1,0 72-16,18-1 1,-18-105 0,53 88-1,-53-88 1,35 34 0,-35-34-1,18-18 1,-18-18-1,35 1 1,18-1 0,-35 1-1,52-19-15,1 1 16,-54 35 0,1 0-16,17 0 15,-17 0 1,-18 0 46,-18 0-15,1 0-31,-36 0-1,35 0-15,0 0 16,-52 18 0,52-18-16,-17 17 15,0 1 1,17-18 0,0 18-1,-17-18 1,53 0 93,-36 0-78,0 17-15</inkml:trace>
  <inkml:trace contextRef="#ctx0" brushRef="#br0" timeOffset="-206164.94">26458 1164 0,'0'-17'31,"-17"34"16,-1-17-31,0 18-1,36-18 48,0 0-48,17 17-15,36 1 16,-1-18 0,-35 18-16,71-18 15,-71 0 1,-17 0-16,-36 0 47,18-18-32,18 18 157,-18 18-78,0-1-63,0 54-15,18 52 0,-18-105-1,17 70-15,1 0 16,-18-70-1,0-18 32,0-18-31,-18-17-16,-17-53 16,17 17-1,18 54-15,0-1 16,-17-70-1,17 70 1,0 54 15,0-19-15,17 71-16,-17 18 16,36-18-1,-36-70 1,17 35-1,-17-71 17,-17 18-17</inkml:trace>
  <inkml:trace contextRef="#ctx0" brushRef="#br0" timeOffset="-198636.15">23477 1905 0,'0'-18'15,"0"36"16,0 0-15</inkml:trace>
  <inkml:trace contextRef="#ctx0" brushRef="#br0" timeOffset="-198126.86">23513 1958 0,'-18'0'15,"18"-18"126,-18 1-126,-17-54 1,0 53 0,-53 36-1,70 0 1,-141 123 0,142-106-1,-36 124-15,53 88 16,0-194-1,53 88-15,-36-106 0,160 18 32,-142-71-32,124-87 15,-18-125 1,-159 89 0,-35 35-1,-35 36 1</inkml:trace>
  <inkml:trace contextRef="#ctx0" brushRef="#br0" timeOffset="-197168.83">24994 1640 0,'18'0'0,"-36"0"0,18-17 16,-17-1-1,17 1-15,-71-19 16,-17-52 0,0 35-1,52 18 1,-105-36-16,18 89 15,-89 123 1,159-88 0,-141 317-1,124-17-15,140 53 16,107-194 0,-124-160-16,17-16 15,389-19 1,-177-228-1,-229 158 1,88-388 0,-141 353-1,-53-177-15,35 177 16,-229-212 0,195 265-16</inkml:trace>
  <inkml:trace contextRef="#ctx0" brushRef="#br0" timeOffset="-195363.86">26564 1905 0,'0'0'0,"0"-18"15,0 1 1,0-1-1,-17 18 1,-1 0 0,18 18 62,0-36-47,-18 0 172,1 18-187,-1 0-16,-17-17 15,17-1-15,-123-17 16,123 35 0,-52-18-1,-36 1-15,35 17 16,-211 105 0,265-69-1,-54 211 1,142 0-1,-54-177 1,248 212 0,-107-282-1,89-105 1,-35-89 0,-124 35-1,-88 106-15,-17-159 16,-1 159-1,-53-53-15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42:32.30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21519 4357 0,'0'-18'15,"0"36"48,18-36-32,-18 1 16,-18-1-31,1-17-1,-1 17 1,-35-35-1,0 35 1,18 18 0,17 18-1,1 0-15,-36 52 16,53-34-16,-35 105 16,35-53-1,0-53-15,35 53 16,-17-70-1,70 53 1,-35-71 0,-36-18-16,1-17 0,0-18 31,-1 17-31,1-87 16,-18 105-16,0-70 31,-18 53-31,18 52 15,0 36 1,53 18 0,-53-53-1,71 34-15,-1 1 16,-52-35 0,52-18-1,-52 0 1,-18-18-16</inkml:trace>
  <inkml:trace contextRef="#ctx0" brushRef="#br0" timeOffset="354.91">21837 4357 0,'18'0'16,"17"-18"0,-17 18-1,140-17 1,-140 17 0,70-18-1</inkml:trace>
  <inkml:trace contextRef="#ctx0" brushRef="#br0" timeOffset="537.89">21925 4498 0,'0'0'0,"0"18"16,18-1-1,52-17 1,-34 0-1,52 0-15,18-35 16,-89 35 0,19 0-16</inkml:trace>
  <inkml:trace contextRef="#ctx0" brushRef="#br0" timeOffset="1281.75">21343 5450 0,'0'0'0,"-18"-17"0,18 87 31,36 124-15,34 53 0,-70-194-1,53 88 1,-35-70 0,-36-106-1,18-36 1,53-52-1,-35 87 1,211 1 0,-105 106-1,-107-54 1,1 54 0,-142 140-1,1-140 1,70-53-1,-88-1-15,123-34 16</inkml:trace>
  <inkml:trace contextRef="#ctx0" brushRef="#br0" timeOffset="1513.72">22031 5768 0,'53'-18'16,"35"1"-1,-70-1-15,17 0 16,71 1-1</inkml:trace>
  <inkml:trace contextRef="#ctx0" brushRef="#br0" timeOffset="1682.66">22084 6015 0,'0'18'0,"0"-36"0,53 36 16,17-54-1,54 1 1,-36 0 0,-70 17-16,-1 0 15</inkml:trace>
  <inkml:trace contextRef="#ctx0" brushRef="#br0" timeOffset="2160.66">21749 7144 0,'-36'-36'0,"72"72"0,-124-142 16,-1 18-1,1 17 1,18 71 0,70 71-1,17 70 1,-17-88-16,18 0 16,88 176-1,0-35 1,-54-53-1,-52-53 1,-52-88 0</inkml:trace>
  <inkml:trace contextRef="#ctx0" brushRef="#br0" timeOffset="2284.69">21237 7514 0,'36'0'0,"87"0"16,18-17-1,-88-1-15,88 0 16,-106 1 0,36-1-16</inkml:trace>
  <inkml:trace contextRef="#ctx0" brushRef="#br0" timeOffset="2534.75">22049 6932 0,'-18'0'0,"36"0"0,-54 71 31,36 52-15,-17 106-1,17-176 1,70 194-1,18-229 1,-35-53 0</inkml:trace>
  <inkml:trace contextRef="#ctx0" brushRef="#br0" timeOffset="2841.66">22207 7267 0,'0'-17'15,"0"34"-15,-17 1 0,34 70 16,1-53-1,17 89 1,-17-71-16,0-36 16,17 54-1,-53-106 1,18 17 0,-17-53-16,34-70 15,-17 106 1,88-53-1,-52 88 1,122 123 0,-105-17-1,-35-53 1,0-53 0</inkml:trace>
  <inkml:trace contextRef="#ctx0" brushRef="#br0" timeOffset="3040.59">22472 6950 0,'0'0'0,"35"35"15,18 18 1,71 88 0,-89-88-1,106 247 1,-106-212-1,-70 71 1</inkml:trace>
  <inkml:trace contextRef="#ctx0" brushRef="#br0" timeOffset="3242.53">23089 7232 0,'36'0'16,"34"-18"0,36-17-1,-71 17 1</inkml:trace>
  <inkml:trace contextRef="#ctx0" brushRef="#br0" timeOffset="3382.59">23142 7426 0,'0'0'0,"18"35"16,35-35-1,-36 0-15,1 0 16,106-35-1,-54 0-15</inkml:trace>
  <inkml:trace contextRef="#ctx0" brushRef="#br0" timeOffset="17955.02">22560 3933 0,'18'-17'0,"-36"34"0,-35 1 15,36-18 1,34 0 15,1 0-15,17-53-1,-17 53-15,70-70 16,-53 70 0,124 0-1,-141 17 1,35 36-16,-53 35 15,-53-35 1,35-35-16,-53 17 16,36-17-1,88-18 17,35 18-17,89 87 1,-142-87-1,36 70-15,-54-70 16,-34 123 0,-89-71-1,53-70-15,-177 36 32</inkml:trace>
  <inkml:trace contextRef="#ctx0" brushRef="#br0" timeOffset="18476.91">22842 5327 0,'0'0'0,"-53"0"15,53-18 1,0-17-1,18 17 1,53 1-16,-1-19 16,-35 36-1,54 18-15,-19 70 16,-87 36 0,-54 35-1,-17-36 1,-18 0-1,88-87 1,1 17-16,17-36 16,194 19-1,-35-36 1,35-36 0,-124 19-1,-35 17-15</inkml:trace>
  <inkml:trace contextRef="#ctx0" brushRef="#br0" timeOffset="19202.05">23654 7038 0,'0'-18'16,"0"54"-1,17 52-15,1-35 0,0 158 16,-18-158 0,17 71-1,1-177 1,0-53 0,-1 53-1,1-70-15,0 70 16,52-36-1,-17 195 1,-53-70 0,53 105-1,0-35 1,-36-89-16</inkml:trace>
  <inkml:trace contextRef="#ctx0" brushRef="#br0" timeOffset="19525.06">24289 7514 0,'0'-17'31,"17"17"-15,72-212-1,-72 159 1,19-106-16,-19-88 15,-52 89 1,0 140 0,-54 124-1,19 70 1,52-35 0,89 212-1,52-247 1,18-106-1,-123 0 1,17-18-16</inkml:trace>
  <inkml:trace contextRef="#ctx0" brushRef="#br0" timeOffset="19895">24836 7303 0</inkml:trace>
  <inkml:trace contextRef="#ctx0" brushRef="#br0" timeOffset="20203.96">24836 7303 0,'0'-18'47,"17"0"-32,-17-17-15,0 0 0,-17 17 32,-89 18-32,53 71 15,35-54 1,1 19-16,-19 52 0,36-35 16,71-18-1,-54-35-15,54-18 16,-53 18-16,-1-17 15,36-54 1,-53 53 0,0-34-16,-17 34 0,-19-53 15,19 54 1</inkml:trace>
  <inkml:trace contextRef="#ctx0" brushRef="#br0" timeOffset="20681.04">25188 7250 0,'0'-18'0,"0"-35"16,-35 18-1,17 17-15,-52 18 16,17 53-1,0 53 1,53-71 0,18 89-1,-1-124 1,124-53 0,-123 35-1,35-123 1,-53 123-1,-18-35 1,18 89 0,0-19-16,18 54 15,-18-36 1,53 53-16,17 71 16,-34-53-1,-19-71-15,-34 106 16,-54-70-1,54-71-15,-72 18 16,54-36 0,-106-88-1</inkml:trace>
  <inkml:trace contextRef="#ctx0" brushRef="#br0" timeOffset="21096.98">25612 7020 0,'0'36'0,"0"-72"0,0 160 16,35 52-1,-17-105 1,-18-54 0,0-52-1,0 17 1,0-70-16,35-71 15,-17 107 1,52-37-16,54 54 16,-1 123-1,-35 18 1,-70-53 0,17 106-16,-35-142 15</inkml:trace>
  <inkml:trace contextRef="#ctx0" brushRef="#br0" timeOffset="24193.78">20884 10125 0,'-17'17'0,"17"1"15,17 17 1,1 71 0,0-71-1,-1 159 1,1 18-1,-18-194 1,-18-54 0,18 1-1,-17-53-15,17-53 16,17-36 0,54 72-1,52 105 1,-17 53-1,35 88 1,-70 0 0,-71-106-1,18 36-15,-18-54 16</inkml:trace>
  <inkml:trace contextRef="#ctx0" brushRef="#br0" timeOffset="24686.78">21149 10054 0,'0'0'16,"35"-17"-1,-17 17-15,17-53 0,-17 35 16,17-70-16,0-18 16,-17 35-1,-18-52 1,-70 52 0,17 160-1,0 105 1,70-53-1,72-53 1,-54-70 0,53-18-16,-53 0 15,1-18-15</inkml:trace>
  <inkml:trace contextRef="#ctx0" brushRef="#br0" timeOffset="24932.72">21502 9878 0,'0'-18'0,"0"36"0,53-36 47,-36 18-31,36 18-16,-35-1 16,70 36-1,-70-17 1,-89 17-1,-52-53 1,87 0 0,-52-71-1</inkml:trace>
  <inkml:trace contextRef="#ctx0" brushRef="#br0" timeOffset="25379.89">21925 9878 0,'0'0'0,"-17"0"47,-19 0-32,-17 35 1,36-17-1,-19 35 1,19-18-16,17-17 16,35-1-1,0-17-15,-17-17 16,35-19 0,-18 1-16,-17-18 15,-18 35 1,0 71 15,0-35-15,70 123-1,-52-123 1,-36 105 0,18-105-1,-158-1 1,140-17-1,-35-17-15</inkml:trace>
  <inkml:trace contextRef="#ctx0" brushRef="#br0" timeOffset="27294.76">22190 10125 0,'0'-18'94,"0"0"-63,-18 18-15,36 36 93,-1-1-109,-17-17 16,18-1-16,-18 71 16,0-123 30,0 18-30,35-19 0,-17 36-1,35 18 1,-18 17 0,-35 18-1,0-35 1,-70-18-1,34 0 1,1-18 0</inkml:trace>
  <inkml:trace contextRef="#ctx0" brushRef="#br0" timeOffset="27852.02">22631 9860 0,'-18'-17'63,"0"-19"-48,1 36 1,-36-17-1,-35 52 1,70-17 0,-17 70-1,35-35 1,106-71 0,-71-35-1,-17 53-15,-1-35 16,1 0-1,-18 52 1,0 18 0,53 18-1,35-35 1,18-36 0,-89 18-1,19 0-15</inkml:trace>
  <inkml:trace contextRef="#ctx0" brushRef="#br0" timeOffset="28609.93">23724 10513 0,'18'-18'63,"0"18"-48,176-35-15,-124 17 16,18 1 0,-70 17-16</inkml:trace>
  <inkml:trace contextRef="#ctx0" brushRef="#br0" timeOffset="28827.85">23742 10742 0,'0'18'0,"0"-36"0,35 36 31,71-54-15,-53 19 0,35-1-1,0-17 1</inkml:trace>
  <inkml:trace contextRef="#ctx0" brushRef="#br0" timeOffset="31174.7">24642 10213 0,'0'18'15,"17"70"1,18 106 0,-35-141-16,36 141 15,-19-124 1,1-70-1,-18-53 1,-35-70 0,17 88-1,18-89-15,18-17 16,-1 123 0,36-17-16,0 35 15,18 71 1,-36-18-16,53 123 15,-70-123 1,17 141 0</inkml:trace>
  <inkml:trace contextRef="#ctx0" brushRef="#br0" timeOffset="31605.77">25047 9948 0,'0'-35'31,"36"-35"-15,-1-1 0,-35 0-1,0 36 1,-18-53-1,-17 53 1,-18 140 0,35 37-1,18-107-15,36 71 16,52-36 0,-18-87-1</inkml:trace>
  <inkml:trace contextRef="#ctx0" brushRef="#br0" timeOffset="31869.88">25277 9843 0,'0'0'0,"0"-18"16,17 18-1,1 0 1,52 18-1,-52 17 1,0-18 0,-71 54-1,0-53 1,35-18-16,-35-18 16,36 0-1,17 1-15,17-36 16</inkml:trace>
  <inkml:trace contextRef="#ctx0" brushRef="#br0" timeOffset="32314.91">25506 9843 0,'0'0'0,"35"0"16,-17 0-1,-36 0 16,0 0-15,18 17-16,-17-17 16,-36 53-1,53-35-15,-35 35 16,35-36 0,17-17-16,19 0 15,16 0 1,-34 0-16,17-17 15,-17-36 1,0 35 0,17 36 15,-35-1-15,71 107-1,-71-107 1,17 54-16,-17-53 15,-17 17-15,-89 18 32,88-53-17,-35-35-15,35 35 0</inkml:trace>
  <inkml:trace contextRef="#ctx0" brushRef="#br0" timeOffset="32624.8">25823 9966 0,'53'0'31,"-17"0"0,-36 35-31,-18 18 16,0-35 0,1 35-1,34-53 1,19 0 0,34-18-1,-35 0 1</inkml:trace>
  <inkml:trace contextRef="#ctx0" brushRef="#br0" timeOffset="33367.85">26000 9454 0,'0'0'0,"-18"0"16,36-17 31,35-1-32,0 18 1,-36 0-1,18 18-15,-17 17 16,-36 18 0,18-35-1,-70 87 1,52-87-16,1 0 16,70-36-1,17 0 1,71 1-1,-123 34 1,52 54 0,-87-36-1,-71 1 1,-1-1 0,19-17-1,70-1 1</inkml:trace>
  <inkml:trace contextRef="#ctx0" brushRef="#br0" timeOffset="46137.78">27323 10442 0,'0'0'0,"0"18"46,35-18 1,-17 0-31,34 0 0,-16 0-1,-19 0-15,1 0 16,-18 18-1</inkml:trace>
  <inkml:trace contextRef="#ctx0" brushRef="#br0" timeOffset="46367.78">27323 10672 0,'0'0'0,"53"-18"31,-36 0-15,36 1 0,18-1-1,-18 18 1</inkml:trace>
  <inkml:trace contextRef="#ctx0" brushRef="#br0" timeOffset="49067.01">28258 8220 0,'0'35'0,"0"-70"0,0 105 15,0 71 1,17-17-16,18 17 16,-17-123-1,17 35-15,1-36 16</inkml:trace>
  <inkml:trace contextRef="#ctx0" brushRef="#br0" timeOffset="49300.03">28434 8678 0,'0'0'0,"0"-17"16,18-71 0,52 52-1,36 19 1,-18 34 0,-70 1-1,-1 17-15,-34 18 16,17-35-1,-194 52 1,176-70 0,-35-17-16,36-19 15,17 1-15</inkml:trace>
  <inkml:trace contextRef="#ctx0" brushRef="#br0" timeOffset="49776.94">28945 8555 0,'0'0'16,"-17"0"15,-1 0-15,1 0-16,-1 18 15,-70 70 1,70-71-1,-17 54 1,35-36 0,53-17-16,0-36 15,17-52 1,-52-54 15,-18 107-15,0 17-1,17 35 1,36 71 0,-35-89-1,70 195 1,-105-106 0,-54-53-1,53-36 1,-123-17-1,88-17 1,36-1-16</inkml:trace>
  <inkml:trace contextRef="#ctx0" brushRef="#br0" timeOffset="50255.83">29210 8767 0,'0'0'0,"-18"0"16,18-18 15,18 18-15,17 0 0,1 18-1,-36-1 1,52 54-1,-87-18 1,35-36-16,-17 1 16,-19 35-1,1-36-15,88-17 32,35-17-17,0-1 1,-70 1-1</inkml:trace>
  <inkml:trace contextRef="#ctx0" brushRef="#br0" timeOffset="51043.94">29422 8308 0,'0'0'16,"-18"0"-16,36-18 31,17-17-16,0 35-15,-17-18 16,52 1 0,19 34-1,-54 36 1,-53 18-16,1-54 16,-107 89-1,89-88 1,35 0-1,18-18 1,34 0 0,-16 0-16,70 17 15,-18 19 1,-35-1 0,-53-18-1,-106 72 1,0-36-1,-17-1 1,105-52 0,0 0-16</inkml:trace>
  <inkml:trace contextRef="#ctx0" brushRef="#br0" timeOffset="53187.93">31291 8326 0,'0'17'0,"-17"-17"15,34 0 32,1-17 0,17-1-31,18-35-1,-53 35 1,71-52 0,-71 52-16,17 18 15,1-35 1,-18 17-1,0 36 282,0 0-297,0 52 16,0 89 0,0 17-1,0-123 1,0 0-1,-18-35 32</inkml:trace>
  <inkml:trace contextRef="#ctx0" brushRef="#br0" timeOffset="53418.88">31256 8749 0,'18'0'0,"-18"-18"16,123-17-1,36 17 1,-18 18-1,-53 18 1,-35 0 0</inkml:trace>
  <inkml:trace contextRef="#ctx0" brushRef="#br0" timeOffset="58370.75">30304 8149 0,'0'0'0,"-18"-17"15,0 17-15,18 17 16,18 1 0,17-1-1,18 1 1,124 70-1,-160-70 1,54 88 0,-107-53-1,-34 0 1,-18 0 0,70-36-16,-70 36 15,70-53 1</inkml:trace>
  <inkml:trace contextRef="#ctx0" brushRef="#br0" timeOffset="59174.8">32279 8643 0,'0'0'0,"-17"0"15,-1 0 1,18-18 15,18 18-15,-1 0-16,1 18 16,-18 0-16,17-1 15,-17 19 1,-35-19-16,-53 19 31,53-54-15,17 0-1,36-17-15,17 17 32,-17 18-32,35 36 15,-36 17 1,-52-53-1,-36 0 1,54-36 15</inkml:trace>
  <inkml:trace contextRef="#ctx0" brushRef="#br0" timeOffset="62358.58">32262 8678 0,'-18'0'0,"0"-17"15,18 52 95,0-17-95,0-1-15,-17-17 16,17-17 15,-18 17-31,0-18 16,1 0-1,17 1 17,17 17-17,36 35 1,-35-17 0,-18-1-1,0 19-15,-18-1 16,1-35-1,-1-18 1,0-17 0,1 35-1,52-18 32,0 18-31,-17 18-1,-18 0 1,-18-18 0,1 0-1,-1-18 1,18 0 0</inkml:trace>
  <inkml:trace contextRef="#ctx0" brushRef="#br0" timeOffset="64413.63">32226 8467 0,'0'-36'0,"0"19"15,-17 17 17,17-18 14,17 18-30,-17-18 0,0 36 15,-17 0-15,17-1-16,-18 89 15,0-35 1,18 52-1,0-87 1,18-54 15,-18 0-15,-18-70 0,1-18-1,17 71-15,0 17 16,17-52-1,-17 87 1,0 19 0,18 34-1,-18-34 1,35 122 0,-17-105-1,-18-35 1,0-36-1,0 1 1,0-19 0,0 1-16</inkml:trace>
  <inkml:trace contextRef="#ctx0" brushRef="#br0" timeOffset="64984.73">32138 8573 0,'0'0'0,"-18"0"15,54 0 32,17 0-31,-36 0-16,19 0 16,158 0-1,-159 17 1,-70-17 15,17 0-15,-53-17-16,36 17 15,-141 0 1,123 0-16,35 0 31,36 0-15,-1 0-1,213-36 1,-160 36-16,-17-17 31,-88 34 1,-71 1-32,0-18 15,89 0 1,-72 0-1,72 0 1,-1 0 0,36 0-1,-18-18 1,17 18 0,1-17-1</inkml:trace>
  <inkml:trace contextRef="#ctx0" brushRef="#br0" timeOffset="65785.84">32226 8361 0,'0'-18'0,"0"36"0,0-53 15,0 70 16,0 53-15,18 36 0,-18-89-1,35 124 1,-17-124 0,-18-53 15,0 1-16,0-160 1,0 107 0,0 34-16,0-17 15,-18 18 1,18 70 0,-17 18-1,-1 36 1,18-72-1,18 107 1,-18-107 0,0-34-1,-18-1 1,0 0 0,-52-35-1,17 36 1,35 17-1,-17 0-15,17-18 16,54 36 31,34-36-31,-52 18-1,229-17 1,-230 17-1,36 17 1,-70-17 0,-72 0-1,-34-17 1,105 17 0,-35 0-16,-17-18 15,52 18 1,18 18-1,0-36 1,18 18 0</inkml:trace>
  <inkml:trace contextRef="#ctx0" brushRef="#br0" timeOffset="66768.78">32791 8449 0,'-18'0'31,"0"-18"32,1 18-48,-54 0 1,54 18 0,-19 0-16,1 17 15,35-17-15,-18 17 16,18 124 0,53-106-1,18-18 1,17-35-1,-17-35 1,-36 35 0,-35-18-1,-18 18 1,18 18 0,-17-18-1,17 17 1,-18-17-16,-17 18 15,17-18 1,-105 0 0,87-18-1,1-17 1,17-18 0,36-18-1,17 1 1,-17 52-16,-18 1 15,53-54 1,-35 71-16</inkml:trace>
  <inkml:trace contextRef="#ctx0" brushRef="#br0" timeOffset="67399.82">32120 9190 0,'18'0'47,"-18"-18"-31,18 18-1,-36 0 1,0 0-1,1 0 1,-1-17 0,1 34-1,-1 1 1,0 88 0,18-89-1,0 36-15,71 0 16,-36-35-1,36-36-15,34-17 16</inkml:trace>
  <inkml:trace contextRef="#ctx0" brushRef="#br0" timeOffset="67769.8">32438 9190 0,'18'0'31,"-1"18"-15,36-1 0,-35-17-1,-1 35-15,-17-17 16,-35 17 0,0 1-1,0-19 1,17 1-16,0 0 15,18-36 1</inkml:trace>
  <inkml:trace contextRef="#ctx0" brushRef="#br0" timeOffset="68154.82">32826 9225 0,'-18'-17'16,"18"-1"0,-17 18-1,17 18-15,-36 17 16,19-18-1,-1 36-15,18-35 16,0 53 0,106-19-1,-35-69 1,-54-1-16,1 18 16,35-141-1,-106 71 1,35 52-1,-141-17 1</inkml:trace>
  <inkml:trace contextRef="#ctx0" brushRef="#br0" timeOffset="73719.3">28187 10389 0,'0'0'0,"-18"-17"15,18-1 1,0 0 0,-17 18 46,17-17 32,-18-1-78,18 0-1,-18 1 1,18-1-16,-17 1 31,17 52-15,17 88-1,1-70 1,0 106-16,-18-106 16,17 159-1,1-177 1,-18-88-1,18-71 1,-1-17 0,-17 88-16,36-141 15,-19 159 1,18-35-16,-17 70 0,106 88 16,-36 71 15,-88-107-31,70 178 15,-70-213 1,0 54 0,-17-71-1,17-18 1,17 18 0</inkml:trace>
  <inkml:trace contextRef="#ctx0" brushRef="#br0" timeOffset="74351.2">28663 9895 0,'0'-17'0,"0"52"31,0-17-15,18 70-16,-1-53 15,1 71 1,17 70 0,-35-140-1</inkml:trace>
  <inkml:trace contextRef="#ctx0" brushRef="#br0" timeOffset="74705.23">28963 9948 0,'0'0'0,"0"36"31,18 34-15,-1 36-1,-17-53 1,18-35 0,-18 17-16,0-53 15,0 1 1</inkml:trace>
  <inkml:trace contextRef="#ctx0" brushRef="#br0" timeOffset="74888.2">28875 10107 0,'0'0'0,"0"18"16,18-18 15,-1 0-15,124-36 0,-123 36-1,52-35 1,-52 18-1</inkml:trace>
  <inkml:trace contextRef="#ctx0" brushRef="#br0" timeOffset="75906.22">29457 9966 0,'0'-18'32,"-18"1"-1,1 17-16,-1 0-15,-35 17 32,0 19-32,53-19 15,-35 71 1,53-17-16,-1-53 16,124 35-1,-17-53 1,-54-36-1,-52 36 1</inkml:trace>
  <inkml:trace contextRef="#ctx0" brushRef="#br0" timeOffset="83239.42">29968 5239 0,'-35'-18'32,"18"0"-17,-19-34 1,19 52-1,-1 0-15,18 17 16,-88 71 0,-36 195-1,124-230 1,18 105-16,17-140 16,71 35-1,106-124 1</inkml:trace>
  <inkml:trace contextRef="#ctx0" brushRef="#br0" timeOffset="83688.34">30215 5398 0,'0'0'15,"0"17"1,18-17-1,53-17 1,-18-19 0,-18 19-1</inkml:trace>
  <inkml:trace contextRef="#ctx0" brushRef="#br0" timeOffset="83841.28">30286 5556 0,'35'0'15,"-35"-17"1,36-1-16,-19 0 16</inkml:trace>
  <inkml:trace contextRef="#ctx0" brushRef="#br0" timeOffset="84287.4">30780 5151 0,'0'-18'0,"-18"0"16,-17 18 0,-18 53-1,35-18 1,-35 212-1,71-141 1,0-88-16,88 35 16,-18-71-1,-35-17 1,35-212 0,-88 212-1,-53-89 1,-106 36-1,106 106 1,53-1-16,0 1 16</inkml:trace>
  <inkml:trace contextRef="#ctx0" brushRef="#br0" timeOffset="84566.35">31115 5468 0,'0'18'0,"0"-36"0,35 36 63,-17-18-48,0 17-15,-1 1 16,-52-18 15,0 0-15,17-18-1,18 1 1</inkml:trace>
  <inkml:trace contextRef="#ctx0" brushRef="#br0" timeOffset="85093.46">31256 4939 0,'0'-18'0,"0"36"0,0-53 15,35-1 1,1-17-1,-19 36 1,36-1 0,-53 36-1,-17 17 1,-36 0 0,53-17-16,-36 17 15,1 1-15,17-1 16,-17 0-1,35-17 1,0-1-16,0-34 16,35-1-1,1 18 1,34-18 0,19 54-1,-37 17 1,-34-36-16,35 54 15,-53-18 1,0-36-16,-71 36 16,-17-17-1,0-36 1,70 0 0</inkml:trace>
  <inkml:trace contextRef="#ctx0" brushRef="#br0" timeOffset="85865.17">31186 4921 0,'-18'0'94,"18"18"-79,0 0 1,0-1 0,35 1-1,-17-1 1,-18 1 0,0-36 30,-18-34-30,1-19 0,-1 53-1,36 18 63,17-17-62,18-1 0,-36 0-1,89 1 1,-70-1 0,-36 1-1</inkml:trace>
  <inkml:trace contextRef="#ctx0" brushRef="#br0" timeOffset="92777.19">31574 4745 0,'0'0'0,"-18"-18"62,18 1-46,-18 17 0,1-18-1,-1 18 17,-17 18-17,-36 52 1,54-35-1,-125 159 1,90-70 0,52-1-1,0-105 1,141 106 0,-106-107-1,159-52 1,-141-18-1,-35 35-15,34-70 16,-16-18 0,-36-17-1,0 88 1,0-36-16,-18 36 16,-35-71-1,36 106 1,-36-35-1,-71 70 1,107-17 0,-19 34-16,-34 37 15,34-19 1,1 18-16,53 36 16,35-71-1,-18-36-15,0-17 16,71 18-16,18-71 31,-89 0-15,-18-35-1,-17 53 1,0-89-16,-35 54 16,35 52-16,-17-52 15,-1 52 1,0 18-1,-35 53 1,53-36-16,-70 89 16,-1 35-1,36-17 1,35-71 0,53 0-1,35-18 1,-70-35-1,88-88 1,-106 70 0,70-158-1,-52 88 1,-18 52-16,0-52 16,0 70-1,-36-17-15,1 0 16,18 17-1,-89 1 1,88 17 0,-35 53-16,-17 88 15,52-88 1,-53 141 0,71-159-1,142 0 1,-107-35-1,53-35-15,-53 35 16</inkml:trace>
  <inkml:trace contextRef="#ctx0" brushRef="#br0" timeOffset="93503.15">32032 4815 0,'0'0'0,"-17"0"63,-1-17-32,0 17-15,-17 17-1,0 19 1,-53 70 0,17 35-1,71-36 1,53-34-1,-18-53-15,71 17 16,-71-35 0,124-35-1,-141 17 1,35-53-16,0-52 16,-53 105-1,0-87-15,0 87 16,-71-106-1,53 107 1,-123-18 0,88 52-1,0 18 1,0 36 0,36-53-16,-18 35 15,35-36 1,0 18-1</inkml:trace>
  <inkml:trace contextRef="#ctx0" brushRef="#br0" timeOffset="94382.32">32526 4798 0,'-18'0'0,"-17"0"94,0 17-78,-18 54-1,0 35 1,18 53 0,52-71-1,-17-53-15,71 36 16,-36-71-1,53 17-15,18-70 16,-35-53 0,-71-35-1,-71 18 1,1 70 0,34 53-1,-16-18-15,16 18 16</inkml:trace>
  <inkml:trace contextRef="#ctx0" brushRef="#br0" timeOffset="94891.51">32755 4815 0,'-17'0'16,"-1"0"-16,36 0 62,35 0-46,-18 0 0,88 36-16,-105 34 31,-18-52-15,-70 70-16,17-53 15,53-17 1,35 0-1,71 17 1,-71-17 0,141 70-1,-176-71-15,0 19 16,0-19-16,-105 36 16,69-35-1,-70-18 1,18 0-16,35-35 15</inkml:trace>
  <inkml:trace contextRef="#ctx0" brushRef="#br0" timeOffset="95929.95">31133 5450 0,'0'18'0,"0"-36"0,0 18 31,17 0-15,19 18 62,-19 17-62,-17 18-1,0-35 1,0 0-16,-17-1 16,-1-17-1,0-17-15,-17-1 16,17 0-1,1-17 1,17 17 0,35 1-1,0 17 1,-17 17 0,-18 1-1,0 17 1,-18-17-1,-35-18 1,53-18 0,-35 1-16,17-1 15,18 0 1,36-35 0,-1 53-1,-17 0 1,35 18-1,-53 0 1,-18-1 0,0-17-1</inkml:trace>
  <inkml:trace contextRef="#ctx0" brushRef="#br0" timeOffset="97261.15">30868 5221 0,'-18'0'31,"1"0"-15,17-18 77,0 1-46,0-1-31,0 1-16,0-1 15,-18-17 1,18 17 0,-17 18-1,-1 0-15,0-18 16,1 18 0,-54 18-1,36 17 1,17-35-16,18 18 15,-35 17 1,17 18-16,-17 35 16,35 18-1,18-18-15,-1-17 16,-17-53 0,35 17-16,1 0 31,-19-17-31,1-18 0,17 17 31,1-17-31,-19 0 0,1-17 16,35-19-1,-18 1 1,-17 0 0,-1 17-1,1 1 1,0-1-1,-1-17 1,1-1 0,-18 19-1,0-36 1,0 0 0,0 0-1,0 18 1,0-18-1,-18 18 1,18 17 0,-17 0-1,-1 1 1,-17-19 0,17 36-1,0-17-15,-17-1 16,18 18-1,-1-18 1,18 36 0,-35-18 15,35-18 16,-18 18-32</inkml:trace>
  <inkml:trace contextRef="#ctx0" brushRef="#br0" timeOffset="97909.21">31274 5627 0,'-18'0'31,"0"-18"-15,18 1 15,0-1-15,0 0 0,0 36 15,-17-18 0,-1 0-15,-17 0-1,17 0 1,18-35 0,18 35-1,-18-18-15,18 0 16,-1 18-16,-17 36 15,-17-19 17</inkml:trace>
  <inkml:trace contextRef="#ctx0" brushRef="#br0" timeOffset="105069.02">29369 11924 0,'0'0'0,"0"-18"16,0 1 0,17 17 30,-17-18-30,18 18 62,-18-18-78,-18 18 31,36 0 32,-18 18-32,0-36 16,-18 18 16,18-17-48,0-1 63,0 0-62,0 1 0,0 34 187,18 36-188,-18-17-15,35 87 16,-17-35 0,53 106-1,-71-176 1,0-36-1,0-17 1,-36-124 0,36 18-1,0 106-15,18-89 16,0 72 0,17 16-16,0 19 15,53 87 1,-17 107-1,-54-125 1,54 160 0,-53-212-1,-18-18 1</inkml:trace>
  <inkml:trace contextRef="#ctx0" brushRef="#br0" timeOffset="105606.9">29792 11236 0,'0'0'0,"0"-18"15,18 89 1,-1-36 0,72 194-1,-72-158 1,-17-53-16,18-1 16</inkml:trace>
  <inkml:trace contextRef="#ctx0" brushRef="#br0" timeOffset="106071.04">30092 11518 0,'0'0'0,"18"0"94,-1 18-78,1-18-1,17 17 1,-35 1-1,-17-18 1,17-18 0,-36 1-1,19-1 1</inkml:trace>
  <inkml:trace contextRef="#ctx0" brushRef="#br0" timeOffset="106516">30357 11165 0,'-18'0'31,"18"18"-15,-18-18-16,1 88 15,17 0 1,0-52-16,53 52 15,-1-70 1,1-54 0,-17-52-1,-36 70 1,-53-105 0,-35 88-1,17 17 1,71 0-1</inkml:trace>
  <inkml:trace contextRef="#ctx0" brushRef="#br0" timeOffset="106873.11">30603 11095 0,'0'0'0,"0"35"63,-17 18-47,17 35-1,0-70 1,35 35-16,-35-36 15,71 19 1,-18-36 0,0-53-1,-53-88 1,-18 123 0,-106-52-1,71 52 1,36 18-16</inkml:trace>
  <inkml:trace contextRef="#ctx0" brushRef="#br0" timeOffset="107306.1">30850 11007 0,'0'17'16,"-17"19"46,17-19-46,-35 36-16,35 18 15,0-36 1,0 53-16,17-70 16,54 17-1,-54-35-15,1 0 16,70-88 0,-70 17-1,-18 1 1,-18 35-16,1 17 15,-107-70 1,71 105 0,36-17-1,17 18-15</inkml:trace>
  <inkml:trace contextRef="#ctx0" brushRef="#br0" timeOffset="108044.11">31168 11077 0,'-18'0'15,"1"0"64,-1 36-64,-17 16 1,17 19-1,36 17 1,-1-70 0,19-1-1,34-34 1,-35-18-16,-17-18 16,-18 35-1,0-35-15,0 35 16,-70-52-1,-1 35 1,36 17 0,17 18-16</inkml:trace>
  <inkml:trace contextRef="#ctx0" brushRef="#br0" timeOffset="108488">31256 10989 0,'0'0'0,"0"18"16,-18-18 0,36-18-1,0 0 1,-1 18-16,19-17 15,34 34 1,-52 1 0,0 17-1,-36 1 1,0-19 0,18 1-16,-17 0 15,70-18 16,17 0-15,-52 17 0,70 36-1,-70-18 1,-54 1 0,19-36-1,-89 35 1,88-35-16</inkml:trace>
  <inkml:trace contextRef="#ctx0" brushRef="#br0" timeOffset="112741.8">2840 11307 0,'0'0'0,"18"0"16,-36 0 15,0 0 31,1-18-46,-1 18-16,-35-35 16,-35 17-1,70 18-15,-88 0 16,89 0-1,-1 18-15,0-1 16,36 89 0,141 194-1,-142-247 1,54 70-16,-36-52 16,-17-36-16,-18 18 15,-18-53 1,1 0-16</inkml:trace>
  <inkml:trace contextRef="#ctx0" brushRef="#br0" timeOffset="112894.76">2469 11748 0,'36'-36'0,"-72"72"0,195-125 15,-71 36 1,36-17-1,-106 52 1</inkml:trace>
  <inkml:trace contextRef="#ctx0" brushRef="#br0" timeOffset="113142.8">2981 11042 0,'0'0'16,"-18"0"-16,18 71 16,0-36-1,0 124-15,18 87 16,0-175 0,105 158-1,-105-211 1,105-36-1</inkml:trace>
  <inkml:trace contextRef="#ctx0" brushRef="#br0" timeOffset="113452.84">3246 11483 0,'0'18'0,"0"-36"0,17 53 16,1 36-16,17 17 15,-35-53 1,35 36 0,-70-142 15,17-17-15,36-71-1,17 106 1,-17 53-1,70 18-15,-70 0 16,141 158 0,-142-141-1,19 1-15</inkml:trace>
  <inkml:trace contextRef="#ctx0" brushRef="#br0" timeOffset="113666.81">3351 11007 0,'36'53'0,"-72"-106"0,89 123 16,106 71 0,-124-105-16,18-1 15,177 194 1,-195-194-16,0 142 15,-35-142 1,-70 71 0,52-88-16</inkml:trace>
  <inkml:trace contextRef="#ctx0" brushRef="#br0" timeOffset="114548.84">4251 11359 0,'18'-17'15,"-1"17"-15,142-53 31,-124 53-15,53-35-16,-70 35 0</inkml:trace>
  <inkml:trace contextRef="#ctx0" brushRef="#br0" timeOffset="114690.81">4392 11536 0,'35'-18'16,"36"1"0,-53-1-1,70 0-15,-53 18 16</inkml:trace>
  <inkml:trace contextRef="#ctx0" brushRef="#br0" timeOffset="115212.93">5080 10936 0,'0'0'0,"0"71"16,18-36-16,35 159 15,-36-141 1,54 194 0,-54-141-1,-52-212 17,35 71-17,-18-89-15,18 71 16,0-70-1,142 35 1,-107 105 0,177 230-1,-177-212 1,0 54-16,0-54 16</inkml:trace>
  <inkml:trace contextRef="#ctx0" brushRef="#br0" timeOffset="115968.87">5821 11518 0,'0'0'0,"17"0"31,-17-17-31,18-36 31,17-71-15,-17-17 0,-18 0-16,0 88 15,-18 18-15,-35-124 16,1 88 0,-19 54-1,53 34-15,1 1 16,52 300-1,53-107 1,-53-175 0,177 52-1,-194-88 1,70-71 0</inkml:trace>
  <inkml:trace contextRef="#ctx0" brushRef="#br0" timeOffset="116215.9">6209 11218 0,'0'0'0,"-18"0"16,1-35 0,-1 35-16,36-18 15,35 1 1,35-1 0,-71 18-1,54 35-15,-18 18 16,-53-35-1,-106 158 1,88-158 0,-87 0-16,16-54 15,72 19 1,17-36-16,0 0 16</inkml:trace>
  <inkml:trace contextRef="#ctx0" brushRef="#br0" timeOffset="116705.92">6685 11201 0,'0'17'0,"0"-34"0,0 34 16,-17-17 0,-36-53-1,17 1 1,-34 16-1,34 36 1,-16 71 0,34-18-1,0-36-15,18 1 16,18 53 0,17-54-16,-17-17 15,52-17 1,-34-1-16,-19 0 15,-17 1 1,0-1 0,53 71 15,-17-35-15,105 140-1,-106-140 1,35 70-16,-52-53 15,17 124 1,-105-35-16,35-107 31,-71 36-31,0-70 0,53-19 32,35-34-32</inkml:trace>
  <inkml:trace contextRef="#ctx0" brushRef="#br0" timeOffset="117165.8">6950 10866 0,'0'0'0,"0"17"16,0 1 0,35 52-16,36 54 15,-54-106 1,18 70-16,-17-71 15,-36-52 17,18 17-17,-17-211 1,52 176 0,0 36-16,89-1 15,-71 36 1,53 34-16,-1 37 15,-52-1 1,-35-70-16,-18 17 16</inkml:trace>
  <inkml:trace contextRef="#ctx0" brushRef="#br0" timeOffset="119704.2">10248 10795 0,'0'0'0,"-17"0"15,17-18 157,0 36-78,17 0-78,18 52-1,-17-35 1,-18 1 0,18-19-1,-36-17 141,18 18-31,18 0-109,-18-1-16,0 1 16,0 0 46,0-36-15,0 0-31,-36-105-1,36 105 1,36-105 0,70 70-1,17 106 1,-88-36-1,54 72-15,16 34 16,-87-105 0,17 35-16,-17-36 31,-36-34-31</inkml:trace>
  <inkml:trace contextRef="#ctx0" brushRef="#br0" timeOffset="120137.16">10654 10072 0,'0'0'0,"18"70"16,-1-52-16,18 105 16,-35-87-1,36 87 1,-19-123-1</inkml:trace>
  <inkml:trace contextRef="#ctx0" brushRef="#br0" timeOffset="120428.09">10989 10407 0,'-18'0'0,"36"0"63,0 0-48,-18 18 1,0-1-1,-36 1 1,19-18 0,-1-18-1</inkml:trace>
  <inkml:trace contextRef="#ctx0" brushRef="#br0" timeOffset="120844.03">11342 10054 0,'0'-17'15,"0"-1"1,-18 0-16,1 1 15,-36-1 1,35 36 0,-70 87-1,70 72 1,53-107 0,36-17-1,-53-53 1,123-35-1,-106 0-15,-17-1 0,-36-52 32,18 71-32,-53-1 15,-53-17-15,89 35 16,-19-18 0</inkml:trace>
  <inkml:trace contextRef="#ctx0" brushRef="#br0" timeOffset="121215.09">11553 9984 0,'-17'17'47,"-18"1"-32,-1 35 1,36-36 0,-35 107-1,53-89-15,-18-17 16,35 35 0,141-71-1,-105-52 1,-53 52-16,-18-17 15,17-36 1,-52 1 0,-106 52-1,53 18 1,70 0 0</inkml:trace>
  <inkml:trace contextRef="#ctx0" brushRef="#br0" timeOffset="121599.14">11853 9931 0,'-17'35'47,"17"0"-31,0-17-16,-18 70 15,18-70 1,88 35 0,-70-53-1,105-71 1,-123 53-1,0-17-15,0-35 16,-88 34 0,-35 19-1,52 52 1,54-35-16,-19 0 16</inkml:trace>
  <inkml:trace contextRef="#ctx0" brushRef="#br0" timeOffset="121956.17">12241 9790 0,'-17'17'15,"-1"-17"1,0 0-1,1 18-15,-18 17 16,17 36 0,0-54-16,18 72 15,0-72 1,106 36 0,-88-53-1,158-88 1,-141 35-1,-17 35-15,-18-52 16,-18 52 0,1-17-16,-89 17 15,88 18 1,-52 0-16,52 0 16</inkml:trace>
  <inkml:trace contextRef="#ctx0" brushRef="#br0" timeOffset="122432.43">12435 9737 0,'0'-18'47,"36"0"-31,-19 1-1,36-1 1,35 53 0,-70 1-1,-36 17 1,1-18-1,-1 0 1,36-35 0,-1 0-1,72 0 1,-72 0-16,54 0 16,-1 18-1,-52-1 1,0 19-1,-124 34 1,0-34 0,35-36-1</inkml:trace>
  <inkml:trace contextRef="#ctx0" brushRef="#br0" timeOffset="149559.79">6720 13335 0,'0'0'0,"18"-53"31,0-35-31,-1-106 16,-17 17 0,-17 125-1,-19-107-15,19 71 16,-1 52 0,18 89-16,18 106 15,-18-88-15,70 176 16,36-89-1,18-122 1,-89-36 0,35-18-1</inkml:trace>
  <inkml:trace contextRef="#ctx0" brushRef="#br0" timeOffset="149791.01">7144 13088 0,'0'0'0,"0"-35"31,53 0-15,17 35-1,-52 0 1,52 17-16,-17 54 16,-53-54-1,-17 36 1,-54 0-16,-17-53 15,0-17 1,88-1-16,17-53 16</inkml:trace>
  <inkml:trace contextRef="#ctx0" brushRef="#br0" timeOffset="150209.01">7514 12894 0,'18'0'0,"-36"0"0,53 0 15,-70 0 17,0 18-17,17-18-15,1 17 16,-19 54 0,19 35-1,34-18 1,19-88-16,34-35 15,-52 17 1,52-123 0,-87 123-1,17 36 1,0 52 0,17 36-1,36-18 1,71 36-1,-107-89 1,19 71 0,-89-35-1,-18-71 1,36 0-16,-18-18 16,35 0-16</inkml:trace>
  <inkml:trace contextRef="#ctx0" brushRef="#br0" timeOffset="150559.97">7867 12647 0,'18'0'0,"35"88"15,-36-70-15,1 52 16,35 72-16,-53-125 16,17 36-16,1-70 15,-18-1 1,0-176 0,0 159-1,88-177 1,-70 212-1,70 18-15,-53-1 16,71 89 0,-53 35-1</inkml:trace>
  <inkml:trace contextRef="#ctx0" brushRef="#br0" timeOffset="151347.99">11201 12753 0,'-18'-53'0,"36"106"0,-54-124 16,36 54-1,18 87 1,35 54 0,-35-71-16,35 70 15,-36-88-15,18 36 16,-70-142 15,35 36-15,-17-35-16,-1-124 15,71 70 1,-36 106-16,107-17 16,-89 53-1,71 52-15,0 107 16,-53-54 0,-36-87-16,-17 16 15</inkml:trace>
  <inkml:trace contextRef="#ctx0" brushRef="#br0" timeOffset="151764.97">11836 12241 0,'0'-17'0,"0"34"0,-18-52 0,0 17 15,-52-17 17,35 53-32,35 70 15,0 53 1,53-17-1,17-107 1,36-52 0,-18-88-1,-88-1 1,-18 106 0,-176-52-1,177 70 1,-18 35-1</inkml:trace>
  <inkml:trace contextRef="#ctx0" brushRef="#br0" timeOffset="151934.03">12171 12418 0,'0'0'0,"0"17"31,17-17 0</inkml:trace>
  <inkml:trace contextRef="#ctx0" brushRef="#br0" timeOffset="152289.47">12453 12100 0,'-18'-35'0,"1"17"16,-18 1 0,17 17-16,-17 0 15,-1 17 1,1 72-1,35-72 1,71 124 0,17-123-1,-35-36 1,-36 1 0,54-142-1,-89 141 1,-35-17-1,-88 53 1</inkml:trace>
  <inkml:trace contextRef="#ctx0" brushRef="#br0" timeOffset="152612.43">12735 11889 0,'0'0'0,"-17"0"16,-36 0 0,0 53-1,53-36 1,-35 54-16,35 35 16,52-54-1,-34-34-15,88-18 16,-18-35-1,0-89 1,-88 54 0,-17 17-1,-72 18 1,-34 35 0,70 17-1,35-17 1</inkml:trace>
  <inkml:trace contextRef="#ctx0" brushRef="#br0" timeOffset="152965.78">13035 11748 0,'0'0'16,"0"17"-16,0 1 15,-17-18 1,-54 106-1,71-71 1,0 71 0,18-89-1,123 1 1,-53-71 0,-35-17-1,-53 17 1,-18 0-1,1 35 1,-36-35-16,-53 0 16,88 53-1,-52 0-15,17 36 16,35-19 0</inkml:trace>
  <inkml:trace contextRef="#ctx0" brushRef="#br0" timeOffset="153739.65">13458 11642 0,'0'0'0,"-35"-18"32,18 18-17,-19 35 1,19 36 0,17-53-16,17 52 15,1-52 1,141-18-1,-142-18 1,72-88 0,-89 89-1,-89-89 1,72 106-16,-1 0 16,-105 0-1,87 17 1</inkml:trace>
  <inkml:trace contextRef="#ctx0" brushRef="#br0" timeOffset="154185.6">13582 11518 0,'0'18'16,"18"-53"15,35 17-15,-1-17-1,19 35 1,-36 35 0,-17-35-1,-18 70 1,-35-34-1,35-19 1,17-17 0,71-17-1,-70 17 1,106 35 0,-54 18-1,-70 18 1,0-54-1,-123 54 1,70-71 0,17 0-1</inkml:trace>
  <inkml:trace contextRef="#ctx0" brushRef="#br0" timeOffset="157400.79">12577 11483 0,'35'0'0,"-70"0"0,35 0 47,-18 0-32,0 0-15,1 0 16,-230 88 0,106-53-1,52 1 1,-193 70 0,176-54-16,-35 54 15,106-70 16,-265 228-15,159-123-16,53 18 16,70-124-1,0 71-15,-17 159 16,35-212 0,0 194-1,35-177 1,177 142-1,-35-159 1,122 0 0,-246-53-1,265 17 1,-89-34 0,71-72-1,-212 54 1,512-177-1,-371 124 1,177-70 0,-177 34-1,-141 71 1,406-264 0,-300 158-1,-158 124 1,158-265-1,-141 141 1,-18 88-16,18-158 16,-36 176-1,1-300 1,-18 318 0,-35-194-1,-36 70 1,-70 18-1,88 106 1,-353-18 0,318 70-16,18-17 15,-195 53 1,-352 141 0,511-158-1,-617 334 1,617-317-1,-282 176 1</inkml:trace>
  <inkml:trace contextRef="#ctx0" brushRef="#br0" timeOffset="203521.75">5309 15663 0,'-17'-35'109,"-1"17"-93,0-17 0,1 18-1,-19-1 1,19 18-16,-71-18 16,17 36-1,36 35 1,17 88-1,36 35 1,-1-123 0,142 247-1,-106-194 1,-35 17 0,-71-17-1,35-88 1,-105 52-1,105-70-15,0 0 16</inkml:trace>
  <inkml:trace contextRef="#ctx0" brushRef="#br0" timeOffset="204310.74">4851 16263 0,'-18'0'0,"53"18"47,71-18-31,53-36-1,-18 19 1,0-1-1,-106 18 1,54 18 0</inkml:trace>
  <inkml:trace contextRef="#ctx0" brushRef="#br0" timeOffset="204679.66">5786 15610 0,'0'-17'0,"0"34"0,-18-69 15,0 34 1,1 36 0,-36 52-1,-18 89 1,36 35 0,17-124-16,1 107 15,17-124-15,53 123 16,-36-158-1,177 88 1,-106-106 0,1-18-1</inkml:trace>
  <inkml:trace contextRef="#ctx0" brushRef="#br0" timeOffset="205059.7">5944 16069 0,'0'0'0,"0"18"32,18-1-32,53 107 15,-36-36 1,-35-70-1,-18-36 17,1-35-17,17 35-15,0-52 16,0 35 0,123-71-1,-17 141 1,-18 53-1,-70-52 1,17 52-16,-17-18 16,-1-52-1</inkml:trace>
  <inkml:trace contextRef="#ctx0" brushRef="#br0" timeOffset="205630.72">6332 15558 0,'18'17'15,"35"18"1,0 1-16,70 70 15,-17 17 1,-53-35 0,18 106-1,-107 53 1,-17-141 0,1-53-1,16-35 1,19-18-1,34 0 17,1 0-1,-36 0 31,36 0-15,-36 0 0</inkml:trace>
  <inkml:trace contextRef="#ctx0" brushRef="#br0" timeOffset="206232.81">7161 16016 0,'0'0'0,"0"-18"15,18 18 16,0 0-15,105 36 0,-35-36-1,-35-18 1,-35 18 0</inkml:trace>
  <inkml:trace contextRef="#ctx0" brushRef="#br0" timeOffset="206415.8">7214 16245 0,'0'0'0,"-17"36"16,34-36 0,54-36-1,17 19 1,36-18-1,-89 35 1,18 0 0</inkml:trace>
  <inkml:trace contextRef="#ctx0" brushRef="#br0" timeOffset="207204.75">9243 15452 0,'-18'0'15,"18"-18"48,-17 18-1,-19-35-46,-17-18 0,18 35-16,-36-17 15,36 17-15,-106 18 16,106 18-1,-124 299 1,141-228 0,1 175-16,105 18 15,-35-229 1,88 18-16,106-106 16,-194 17-1,123-88-15,-52 0 16,-71-35-1,-53 88-15,0 0 0,-212-246 16,177 263 0,-18 1-1,-194-36-15,229 71 16</inkml:trace>
  <inkml:trace contextRef="#ctx0" brushRef="#br0" timeOffset="207667.72">9790 15152 0,'0'0'0,"-18"0"16,0 0-1,-158 229 1,88 89 0,88 70-1,17-300 1,230 318-1,-53-354 1,-53-69 0</inkml:trace>
  <inkml:trace contextRef="#ctx0" brushRef="#br0" timeOffset="208056.78">10054 15981 0,'0'17'0,"0"54"16,35 17-1,1 0 1,-36-70-1,35 35 1,-53-88 0,18-53-1,0-1 1,0 54-16,71-71 16,35 71-1,-36 70 1,107 106-1,-160-105-15,1-1 16,17 159 0,-35-176-16,-17-18 15,-1 17-15</inkml:trace>
  <inkml:trace contextRef="#ctx0" brushRef="#br0" timeOffset="208688.81">10654 15505 0,'18'-18'31,"17"-17"-15,-18 17-1,1-17-15,17-71 16,-17 88 0,-18-88-16,-18-17 15,1 105-15,-54-17 32,36 88-32,0 123 15,35-140 16,105 193-15,-87-229-16,106 0 16,-89-18-1,-18 1-15</inkml:trace>
  <inkml:trace contextRef="#ctx0" brushRef="#br0" timeOffset="209011.81">11024 15328 0,'0'0'15,"-35"0"-15,17 0 16,1-17 0,17-1-1,0-17 1,35 35-1,71 0 1,-53 53 0,-36-36-1,-17 36-15,-52 0 16,34-35 0,-123-54-1,141 19 1,0-71-1</inkml:trace>
  <inkml:trace contextRef="#ctx0" brushRef="#br0" timeOffset="209509.96">11342 15222 0,'17'18'0,"-34"-36"0,34 54 15,-17-19 1,-35-17 15,18 0-15,-36 18-1,35-18 1,-17 35-16,17 36 16,18-36-1,18 18 1,-1-35-1,19-1-15,-1-17 16,0-53 0,-35 0-1,-17-17 1,-1 17 0,36 71 15,52 70-16,18 18 1,0-1 0,-52 1-1,-36-35 1,-106-18 0,18-36-1,52-17-15,-69-35 16,87 17-1</inkml:trace>
  <inkml:trace contextRef="#ctx0" brushRef="#br0" timeOffset="210097.98">11571 15452 0,'-18'0'47,"18"-18"-32,36 0 1,17-17 0,-36 35-16,1 0 15,35 0 1,-35 18-16,-36 52 16,0-52-1,-35 35-15,0 17 16,36-52-1,17 0-15,0-1 16,35-17 0,36 0-1,17-17 1,-18-1 0,-52 0-1,0 18-15</inkml:trace>
  <inkml:trace contextRef="#ctx0" brushRef="#br0" timeOffset="211614.11">11942 14940 0,'-18'0'31,"18"-35"94,0 17-109,53-17-1,-36 35 1,19-18-16,-19 18 16,54 18-1,-53 70 1,-36-17-1,-53-1 1,36-34 0,17-36-16,36-18 31,0 18-15,17-18-16,-17 18 15,87-17 1,72 70-1,-159-36 1,-36 71 0,-70-17-1,-18-36 1,35 0 0,36-35-1,35-17 1</inkml:trace>
  <inkml:trace contextRef="#ctx0" brushRef="#br0" timeOffset="214738.31">5380 5380 0,'0'0'0,"0"-18"31,-18 18 16,18 18 110,-17-18-126,-1-18 0,36 18 0,-1 0 16,1 0-31,0 0-1,-1 0 1,-17-17 31,0 34-16,18-17 0,-1 0 1,-34 18 15,34 0-1,-17-1-30,0 1-16,18 17 16,-18-17-1,0-1 1,18 19 0,-18-19-1,0 1 1,0 17-1,-18-17 1,18 17 0,0-17-1,18-1 1,-18 1 15,0 0-15,0-1-1,0 1 1,0 0 31,0-1-31,-18-17 124,0 18-124,-17-18-1,0 17 1,0-17 0,17 0-1,0 0 1,1 0 0,-19 36-1</inkml:trace>
  <inkml:trace contextRef="#ctx0" brushRef="#br0" timeOffset="-213951.31">4692 5415 0,'0'0'0,"0"-17"31,-18 17-16,18-18 17,36 18 15,17 0-32,-36-18 1,36 1-1,-35 17 1,-36 0 0</inkml:trace>
  <inkml:trace contextRef="#ctx0" brushRef="#br0" timeOffset="-213473.22">4692 5345 0,'-18'0'0,"18"17"63,0 19-48,0-1 1,0 0 0,18 18-1,-18 53 1,0-89 0,18 1-1,-1 0 48,1-1-48,0-17 1,-1 0 0,18 0-1,-17 0 1</inkml:trace>
  <inkml:trace contextRef="#ctx0" brushRef="#br0" timeOffset="-212656.07">4604 5592 0,'0'0'0,"17"-18"109,-17 0-93,18 1-16,-18-19 16,18 19-1,-1 34 48,19 1-48,-19-18 1,1 0 0</inkml:trace>
  <inkml:trace contextRef="#ctx0" brushRef="#br0" timeOffset="-205230.97">12806 15028 0,'35'0'47,"18"0"-31,35 0 0,-52 0-1,52 0 1,-53 0-1,-17 0 1,-1 0 0,-34 0 46</inkml:trace>
  <inkml:trace contextRef="#ctx0" brushRef="#br0" timeOffset="-203891.15">10530 14870 0,'-35'17'125,"35"1"-109,-53 141-1,53-124 1,18 194 0,35-105-1,35-71 1,-70-36 0,52-17-1</inkml:trace>
  <inkml:trace contextRef="#ctx0" brushRef="#br0" timeOffset="-203194.91">12136 14728 0,'52'18'0,"-34"0"16,176 123-1,-88 0 1,-88-106-1,17 230 1,-53-230 0,-88 124-1</inkml:trace>
  <inkml:trace contextRef="#ctx0" brushRef="#br0" timeOffset="-202393.77">13441 14887 0,'0'-17'0,"0"34"0,0-52 15,-18 35 1,18-18 0,-17 18-1,-1 89 1,18-72 0,53 177-1,-18-176 1,18-1-16,-35-17 15,52 0 1,18-105 0,-70 52-1,-36-35-15,1 70 16,-71-53 0,-36 71-1</inkml:trace>
  <inkml:trace contextRef="#ctx0" brushRef="#br0" timeOffset="-202052.73">13970 15046 0,'0'18'0,"18"-18"79,-18 17-33,-18 1-30,0-18-16,1 18 16,-1-18-1,0-18 1</inkml:trace>
  <inkml:trace contextRef="#ctx0" brushRef="#br0" timeOffset="-201650.72">14217 14834 0,'0'-17'0,"0"-1"16,0 0-1,0 1-15,-18-19 16,1 36 0,-36 71-1,35-36 1,0 54-16,18-1 16,18-53-1,35 36-15,35-36 16,-52-53-1,34-35-15,1-35 16,-54 70 0,-34-52-16,-19 35 0,-52 17 15,0 18 17,70 0-32</inkml:trace>
  <inkml:trace contextRef="#ctx0" brushRef="#br0" timeOffset="-201281.5">14640 14817 0,'-17'0'46,"-19"35"-30,19 18 0,17-18-1,-18 18-15,36 0 16,-1-35 0,36 17-16,18-35 15,-36-18 1,18-17-16,-53 17 15,0-105 1,-71 88 0,-17 17-1,53 18 1,17 0 0</inkml:trace>
  <inkml:trace contextRef="#ctx0" brushRef="#br0" timeOffset="-200931.31">14958 14817 0,'-35'-18'31,"17"18"-16,0 18 1,-17 35 0,0 88-1,35-124 1,35 54 0,53-36-1,-17-52 1,35-54-1,-89 53-15,-17 1 16,-17-54 0,-36 18-16,0 18 15,17 35 1</inkml:trace>
  <inkml:trace contextRef="#ctx0" brushRef="#br0" timeOffset="-199788.33">15134 14799 0,'0'0'0,"0"18"16,18-36 437,-1 18-437,-17-18-1,-17 71 48,-1 18-48,18-53 1,18 70 0,17-35-16,0-18 15,-17-17 1,141-54 0,-142 19-1,36-160 1,-88 107-1,17 52-15,-52-17 16,-1 35 0,36 0-16,-53-18 15,70 18 1,-17 0-16</inkml:trace>
  <inkml:trace contextRef="#ctx0" brushRef="#br0" timeOffset="-199325.45">15452 14764 0,'0'-18'31,"17"0"-15,1 18 0,105-17-16,-70 34 31,-35 1-31,-18 0 16,-53 17-1,18-17 1,35-1 15,35-17-15,-17 0-16,35 18 15,-36-18 1,89 71 0,-88-54-1,-18 36 1,-53 18-1,0-54-15,0-17 16,18 0 0,-1-35-16</inkml:trace>
  <inkml:trace contextRef="#ctx0" brushRef="#br0" timeOffset="-198633.65">16069 14623 0,'18'17'47,"-1"1"-31,177 264-1,-158-211 1,17 70-16,-1 176 16,-16-52-1,-54-18 1,0-212 0,-123 177-1,106-212 1</inkml:trace>
  <inkml:trace contextRef="#ctx0" brushRef="#br0" timeOffset="-195416.59">12312 17392 0,'-18'0'16,"1"0"15,-19-18-15,19 1 0,-54-1-1,1 0-15,-1 54 16,18 122-1,71 72-15,-1-177 32,160 105-32,-142-158 15,53-17 1,-17-54-16</inkml:trace>
  <inkml:trace contextRef="#ctx0" brushRef="#br0" timeOffset="-195216.58">12030 17639 0,'-18'0'0,"36"0"0,-18 0 32,53 18-17,-36-18 1,71 0-16,1-18 15,-54 18 1,-17 0-16</inkml:trace>
  <inkml:trace contextRef="#ctx0" brushRef="#br0" timeOffset="-194983.61">12665 17480 0,'17'0'0,"1"0"16,0 0-1,-1 0-15,54-17 16,-54 17-1,19 0-15</inkml:trace>
  <inkml:trace contextRef="#ctx0" brushRef="#br0" timeOffset="-194845.56">12718 17674 0,'0'0'0,"0"18"15,0-36 1,88-35-1,-71 53 1,54-53-16</inkml:trace>
  <inkml:trace contextRef="#ctx0" brushRef="#br0" timeOffset="-194335.54">13441 17480 0,'17'-17'0,"-34"34"0,52-34 15,0 17 1,-70 0 15,-18 52-15,18 54-1,17 71 1,36-124-16,35 35 16,-36-71-1,72 1-15,-1-71 16,18-106 0,-142 18-1,-34 53 1,52 70-16,-105-34 15,105 52 1,-17 52 0</inkml:trace>
  <inkml:trace contextRef="#ctx0" brushRef="#br0" timeOffset="-194073.58">14005 17851 0,'-17'0'0,"34"0"47,-17 17-32,18 1 1,-36-18-1,1 17 1,-1-17 0</inkml:trace>
  <inkml:trace contextRef="#ctx0" brushRef="#br0" timeOffset="-193702.31">14288 17463 0,'0'0'16,"0"-18"-16,-18 0 16,0-17-1,-52 35 1,17 123-1,53-87 1,0 87-16,53 1 16,0-89-1,-18-35-15,53-18 16,-35-52 0,-35 52-16,-18-70 15,-18 17 1,-88-17-1,0 71 1,89 17 0</inkml:trace>
  <inkml:trace contextRef="#ctx0" brushRef="#br0" timeOffset="-193332.27">14764 17410 0,'-18'-18'0,"36"36"0,-54-54 16,-34 1 0,-1 88-1,36 35 1,17-53-16,18 107 15,18-107 1,35 71 0,53-53-1,53-142 1,-124 1 0,-35-35-1,-18 105 1,-158-88-1,158 106 1,-52 18 0</inkml:trace>
  <inkml:trace contextRef="#ctx0" brushRef="#br0" timeOffset="-192975.29">15081 17392 0,'0'-18'0,"0"36"0,0-53 16,-70 35 0,17 70-1,53-34 1,17 193-1,54-123 1,0-89 0,-36-17-16,71-35 15,-89 17 1,54-123 0,-106 0-1,-89 71 1,89 52-1,-53 18-15,70 18 16</inkml:trace>
  <inkml:trace contextRef="#ctx0" brushRef="#br0" timeOffset="-192353.62">15522 17357 0,'0'0'0,"-17"0"16,-1-18 0,0 0-1,1 54 1,17-19-1,-18 124-15,71 89 32,35-195-17,18-88 1,-88 35 0,17-52-16,-35-18 15,0 70 1,-53-52-16,-53 17 0,71 53 15,-18-18-15</inkml:trace>
  <inkml:trace contextRef="#ctx0" brushRef="#br0" timeOffset="-191893.65">15804 17286 0,'-17'-18'0,"34"36"0,-69-36 15,52 1 1,35-1 0,18 1-1,-18 17-15,53 35 16,-70-35-1,52 70 1,-70-34 0,-35-1-1,35-17 1,18-1 0,-1-17-1,1 0-15,88 18 16,-36 17-1,-34-35-15,-19 18 16,-17 105 0,-17-105-1,-54 52 1,-123-17 0,159-88-1</inkml:trace>
  <inkml:trace contextRef="#ctx0" brushRef="#br0" timeOffset="-190845.51">18538 16616 0,'0'0'16,"-52"0"-16,-37 35 16,1 106-1,71-88 1,87 388 0,18-353-1,142-52 1,-89-89-1,-18-18 1,-52 18 0,-36-17-1,-35 52 1,-53-35 0,35 53-1,-17-35-15,-18 0 16,-17 17-1,17 53 1,35 53 0,1-70-16,17 17 15,52 106 1,-34-123-16,53 0 16,-18-36-1,-1-53 1,-52 36-1,-17-106 1,-1 123 0,1 1-16,17 34 15,17 54 1,1-53 0,105 70-1,1-123 1,-71-1-1,-36 19 1</inkml:trace>
  <inkml:trace contextRef="#ctx0" brushRef="#br0" timeOffset="-190582.59">19368 16916 0,'0'0'0,"-18"-18"16,0 18-1,-88 18 1,36 52-1,52-52 1,1 52 0,52-17-16,-18-53 15,72 36 1,34 34 0,-105-70-1,-1 35-15,-52 1 16,18-36-1,-54 17 1,18-52 0</inkml:trace>
  <inkml:trace contextRef="#ctx0" brushRef="#br0" timeOffset="-190335.5">19350 17180 0,'35'-17'0,"-70"34"0,123-52 15,-17 0 1,-18-18-1,-18 0 1,-18 35-16,1-17 16,-53-18-1,-36 53 1,-17 35 0,53 54-1,35-54 1,106 106-1,-71-141 1,71 0 0</inkml:trace>
  <inkml:trace contextRef="#ctx0" brushRef="#br0" timeOffset="-189653.43">21343 16669 0,'-18'0'0,"18"-18"16,0 0-16,-17-17 31,17 18-31,17 34 31,1-17-15,0-17 156,-1-36-157,1 35-15,-18-17 16,35-53 0,-35 35-16,18-53 15,0 141 16,-1 53-15,18 142 0,-17-195-1,17 124 1,-17-89 0,-18-52-16</inkml:trace>
  <inkml:trace contextRef="#ctx0" brushRef="#br0" timeOffset="-189515.48">21378 16863 0,'0'17'0,"0"-34"0,-17 34 16,52 1-1,71-36 1,35-17 0,18 0-1</inkml:trace>
  <inkml:trace contextRef="#ctx0" brushRef="#br0" timeOffset="-188833.38">22860 16404 0,'0'0'0,"-18"-17"16,18-1-1,18 0 1,-18 1-1,53 34 1,-53 1 0,18 0-16,-18 34 15,-36-16 1,-34-1 0,34-35-1,36-18 1,53-52-1,18-18 1,-53 70 0,34-53-16,1-34 15,-35 34 1,-18 36 0,18-71-1,-18 53-15,0 71 16,0-1-1,0 71-15,0-35 16,17 159 0,19-53-16,-19-124 15,54 71 1,-18-88-16,0-18 16,-36-18-1,-70-158 1,36 158-1,-89-53-15,-35 36 16,123 35 0</inkml:trace>
  <inkml:trace contextRef="#ctx0" brushRef="#br0" timeOffset="-188461.39">24271 15558 0,'0'0'0,"0"52"16,35 37-1,1 69-15,-19-87 16,19 88-1,-1-36-15,-35-70 16</inkml:trace>
  <inkml:trace contextRef="#ctx0" brushRef="#br0" timeOffset="-187872.19">24253 15998 0,'18'18'16,"0"-18"-1,35 0-15,35-18 16,-35 1-16,-18-36 16,0-18-16,-17-34 31,-18 87-31,-53-88 0,53 88 31,-18 1-31,18 34 16,0 89-1,36 88 1,-19-70 0,1-71-16,-18-18 15,53 53 1,-53-123 0,0-53-1,18-18 1,-18 88-16,17-35 15,1 53-15,-1 18 16,1 35 0,70 88-1,-17-88 1,-18-53 0,-18 0-1,18-53-15,-53-35 16,-18 0-1,1 52 1,-19-17-16,-34 36 16,52 17-1,1 53-15,17 17 16,35 1 0,53-1-1,18-52 1,-71-18-16</inkml:trace>
  <inkml:trace contextRef="#ctx0" brushRef="#br0" timeOffset="-187270.17">26300 15787 0,'0'17'0,"0"-34"0,35 34 15,-17-34 1,-1-89 0,-17 71-1,0-230 1,-17 212 0,17-106-1,17 177 1,-17 17-16,18-17 15,52 176 1,-52-123-16,17-18 16,-17-36-1,0-17-15,17-17 16,0-107 0,-35-35-1,0 53 1,18 230 15,35-1-15,17 36-1,-52-124 1,52 1-16,19-19 16,-72-17-1</inkml:trace>
  <inkml:trace contextRef="#ctx0" brushRef="#br0" timeOffset="-186824.22">27146 15346 0,'0'0'0,"0"-18"16,-17 18 15,-36 18-16,35-18-15,-17 17 16,-36 36-16,36-17 16,53 17-1,-1-53 1,36 35-16,35 0 16,-17-17-1,-1 17 1,-70-17-16,-35 17 15,-53-17 1,-35-36 0</inkml:trace>
  <inkml:trace contextRef="#ctx0" brushRef="#br0" timeOffset="-186607.25">27305 15046 0,'0'0'0,"0"18"15,0-1 1,35 89-16,-35-53 16,71 282-1,-36-264 1,-17-54-1</inkml:trace>
  <inkml:trace contextRef="#ctx0" brushRef="#br0" timeOffset="-186467.29">27252 15540 0,'-18'-18'0,"36"36"0,-36-53 16,71-1-1,53-17 1,-71 53-1,54-35-15,-36 35 16</inkml:trace>
  <inkml:trace contextRef="#ctx0" brushRef="#br0" timeOffset="-185896.15">27587 15575 0,'0'0'0,"18"0"15,0-17 1,34-19 0,-34 19-1,17-89 1,-52 70-1,-36 36 1,-18 36 0,54-19-16,-1 1 15,18 141 1,88-106 0,-70-36-1,158-17 1,-158 0-1,35-88 1,-53 35 0,0 36-16,-36-36 15,36 35 1,0 18 0,0 18-1,53 88 1,-53-89-1,-17-70 17,17-17-17,70-36 1,-52 88 0,52-35-16,1 36 15</inkml:trace>
  <inkml:trace contextRef="#ctx0" brushRef="#br0" timeOffset="-185059.03">26988 15469 0,'-18'-17'31,"0"17"-15,18-18-1,-35 0 1,-18 1 0,18 52-1,35-17-15,-18 17 0,18-17 16,0 70 15,18-71-15,-1-17-1,1 0-15,17-70 16,-35 52 0,0 18 15,0 53-16,0 53 1,18-88 0,0 52-16,35-17 15</inkml:trace>
  <inkml:trace contextRef="#ctx0" brushRef="#br0" timeOffset="-184486">29087 14693 0,'0'35'0,"0"-70"0,17 176 16,1 18 0,-18 53-1,0-177 1,0-70-1</inkml:trace>
  <inkml:trace contextRef="#ctx0" brushRef="#br0" timeOffset="-184084.03">28893 14817 0,'0'-18'0,"0"0"15,123-35 1,0-17-1,-34-1 1,-19 1 0,-35 35-1,-17 35-15,-18 52 16,0 37 0,0-36-16,-18 88 15,18 17 1,0-122-1,18 70 1,0-89 0,-1-70-1,19-53 1,-19 71 0,54 0-1,-36 105 1,-17 1-1,-18-53-15,17 52 16,1-35 0</inkml:trace>
  <inkml:trace contextRef="#ctx0" brushRef="#br0" timeOffset="-183621.76">29739 14940 0,'0'0'0,"18"0"16,-1 35 0,-17 18-1,18 0 1,-18-35-16,0-36 47,0-17-32,0-36 1,53-17-16,-18 71 16,-17 34-1,0 36 1,-18-35 0,0 17-16,17 0 15,-17-35 1,18-35-1,17-18 1,18 0 0,-53 36-1,106 17 1,-88 17 0,70 124-1,-71-123 1,-17 17-16</inkml:trace>
  <inkml:trace contextRef="#ctx0" brushRef="#br0" timeOffset="-183113.76">31009 14923 0,'18'-18'0,"-36"36"0,53-54 16,-35-34-1,-52 17 1,-19 53 0,-17 35-1,35 53 1,53-17 0,0-36-1,18-17-15,34-18 16,19-18-1,-18-35 1,-35 36 0,-18-1-16,0 0 15,0 36 1,17-18-16,-17 18 16,53 17-1,0-18 1,-35-17-1,-1 0-15</inkml:trace>
  <inkml:trace contextRef="#ctx0" brushRef="#br0" timeOffset="-182942.53">31274 14781 0,'0'53'15,"0"0"1,0 194-1,0-176 1,35-36 0,-35-53-1</inkml:trace>
  <inkml:trace contextRef="#ctx0" brushRef="#br0" timeOffset="-182741.6">31186 14852 0,'0'-35'0,"0"70"0,0-88 16,17-18-1,89 54 1,-53 52 0,-18 0-16,18 54 15,-53-72 1,-88 71 0,53-70-1,-1-18-15,-34-35 16,52 17-1</inkml:trace>
  <inkml:trace contextRef="#ctx0" brushRef="#br0" timeOffset="-182570.56">31521 14887 0,'0'36'0,"0"-72"0,0 160 15,0-54-15,0 89 16,35-53 15,-35-89-31</inkml:trace>
  <inkml:trace contextRef="#ctx0" brushRef="#br0" timeOffset="-182338.58">31468 14834 0,'17'-17'16,"-34"34"-16,52-52 16,36 0-16,70 52 15,-71 54 1,-70 17 0,-17-53-1,-160 36 1,160-71-1,-54-35-15,71 17 16,-18-17-16</inkml:trace>
  <inkml:trace contextRef="#ctx0" brushRef="#br0" timeOffset="-182122.68">31838 14446 0,'18'53'16,"-1"35"0,-17-52-1,36 264 1,-36-230 0,17 18-1</inkml:trace>
  <inkml:trace contextRef="#ctx0" brushRef="#br0" timeOffset="-181955.72">32050 14817 0,'0'17'0,"0"54"15,0 35 1,-18-18-1,36-70 1,0-18 0</inkml:trace>
  <inkml:trace contextRef="#ctx0" brushRef="#br0" timeOffset="-181847.89">32050 14640 0,'0'0'0,"-18"-17"15</inkml:trace>
  <inkml:trace contextRef="#ctx0" brushRef="#br0" timeOffset="-181524.67">32209 14993 0,'0'18'0,"0"-36"0,0 53 16,17-17 0,19-36-1,-19 1 1,36-1-16,0-17 16,-53 17-1,35-52-15,-35 52 16,-35-17-1,-36 52 1,-17 54 0,53 70-16,123-70 31,-70-54-31,52-17 0,-34 0 16</inkml:trace>
  <inkml:trace contextRef="#ctx0" brushRef="#br0" timeOffset="-181216.84">32614 14852 0,'0'0'16,"18"0"-16,-71 0 16,35 0-1,-52 18 1,17 52-1,106-35 1,53 36 0,-89-53-1,89 70 1,-106-71 0,-17 1-16,-36 0 15,35-18 1,-70 0-16,0-18 15,70 0 1</inkml:trace>
  <inkml:trace contextRef="#ctx0" brushRef="#br0" timeOffset="-180117.15">22243 17357 0,'0'0'0,"0"-18"16,0 36 0,17 52-1,36 142 1,-18-71-1,1-70 1,-1-54 0,71-17-1,-88 0 1,70-17-16,53-1 16,-53 0-1,-70-17 1,-36 0-1</inkml:trace>
  <inkml:trace contextRef="#ctx0" brushRef="#br0" timeOffset="-179916.13">22701 17639 0,'-17'0'0,"34"0"0,-52 0 0,53 0 47,52 0-47,18 35 16,-70-35 15,17 71-31,-52 52 16,17-105-1,-106 105-15,106-105 16,-18 0 0</inkml:trace>
  <inkml:trace contextRef="#ctx0" brushRef="#br0" timeOffset="-178558.11">23618 17374 0,'0'-35'0,"0"70"0,0-88 15,-17 53-15,34 18 47,1 17-47,0 54 16,-1-37-16,19 142 15,-36-17 1,-18-160 0,0-34-1</inkml:trace>
  <inkml:trace contextRef="#ctx0" brushRef="#br0" timeOffset="-178387.17">23336 17515 0,'0'0'15,"18"-17"1,88-54 0,-71 71-1,71-53-15,53 18 16,-124 35 0,71-35-1,-71 17-15</inkml:trace>
  <inkml:trace contextRef="#ctx0" brushRef="#br0" timeOffset="-178138.03">23989 17198 0,'0'-18'0,"-18"54"31,18-19-16,-53 213 1,53-178 0,-17 90-16,34-19 15,19-70 1,140-35 0,-105-36-1</inkml:trace>
  <inkml:trace contextRef="#ctx0" brushRef="#br0" timeOffset="-177847.02">24289 17515 0,'0'0'0,"-53"-52"16,18 52-1,17 52 1,18 1 0,18-35-16,-1 53 15,1-36 1,-1-35-1,-17-35 1,0-36 0,0 36-1,53-89 1,-35 124 0,106 71-1,-107-36 1,71 124-1,-70-142 1</inkml:trace>
  <inkml:trace contextRef="#ctx0" brushRef="#br0" timeOffset="-177645.98">24500 17110 0,'0'0'0,"53"70"16,-35-52 0,70 52-16,-53-34 15,142 175 1,-160-52 0,-34-124-1</inkml:trace>
  <inkml:trace contextRef="#ctx0" brushRef="#br0" timeOffset="-177167.86">25153 17321 0,'18'0'0,"52"18"16,36-53 0,-88 35-1,52-18 1,-17 0-16</inkml:trace>
  <inkml:trace contextRef="#ctx0" brushRef="#br0" timeOffset="-176996.84">25188 17586 0,'18'-18'0,"35"1"15,-35 17 1,52 0-16,-17 0 16,18-18-1,-1 18 1</inkml:trace>
  <inkml:trace contextRef="#ctx0" brushRef="#br0" timeOffset="-176098.15">26335 16951 0,'0'0'0,"0"-18"15,0 1 1,0-1 0,-35-17-1,-18 0 1,-36 70-1,72-18 1,-54 107-16,18 52 16,36-52-1,105 140 1,-70-228 0,264-36-1,-159-106 1,-70-35-1,-53-36 1,-70 1 0,-36 17-1,18 89 1,70 52 0,-70 0-16,0 36 15,70 0 1,-53 70-16,54-53 15,-54 177 1,71-142-16,71 36 16,35-53-1,-1-53 1,-69-18 0,299-123-1,-229 88 1,-53 36-1,-53 34 1,17-17-16</inkml:trace>
  <inkml:trace contextRef="#ctx0" brushRef="#br0" timeOffset="-175048.1">27058 16828 0,'0'0'0,"0"-18"16,-18 18-1,18-18 1,0 1 0,-35 52 15,18 53-15,-1-53-16,-17 142 15,-1-54 1,36 230-1,18-335 1,176 17 0,-159-35-1,159-88 1</inkml:trace>
  <inkml:trace contextRef="#ctx0" brushRef="#br0" timeOffset="-174002.99">27393 17057 0,'0'0'0,"0"-18"16,0 1-16,0-1 15,-17 36 1,17 52-1,0 18 1,17 0 0,1-88-1,-18 18-15,0-36 16,-18 1 0,18-54-1,0 54 1,18-72-16,35 1 15,-36 71 1,142 70 0,-141-36-1,17 18-15,0 71 16,-35-88 0,0 35-16</inkml:trace>
  <inkml:trace contextRef="#ctx0" brushRef="#br0" timeOffset="-173410.99">27746 16722 0,'0'0'0,"-18"17"31,36-34-15,0-1 0,35-70-1,-53 70 1,17-88 0,-17 89-1,-53-54 1,36 71-1,-1 53-15,18 18 16,35 105 0,-35-158-1,53 70 1,0-70-16,0-54 16</inkml:trace>
  <inkml:trace contextRef="#ctx0" brushRef="#br0" timeOffset="-173161.86">27958 16669 0,'0'0'0,"-18"0"16,18-18-1,35-17 1,-17 35 0,35 0-1,-18 35 1,-17 18-1,-36-18 1,-35-17 0,36 0-1,-36-18-15,17-53 16,36 35 0,18-35-16</inkml:trace>
  <inkml:trace contextRef="#ctx0" brushRef="#br0" timeOffset="-172728.7">28258 16581 0,'17'0'0,"-34"0"0,17 0 47,-36 17-31,1 1-1,35-1 1,-18 54 0,36-36-1,0-35 1,17 0-16,-17 0 16,-1-17-1,1-1-15,-18 0 16,0 1-1,17 70 17,19-36-17,-19 19 1,1 17 0,-18-36-16,-35 18 15,17-35-15,-52 36 0,52-36 31,-17 0-31,17-18 0</inkml:trace>
  <inkml:trace contextRef="#ctx0" brushRef="#br0" timeOffset="-172016.66">28487 16686 0,'-18'18'15,"18"-36"32,18 18-31,17 0 0,18 36-1,-53 17 1,0-36-1,-18 1-15,1 0 16,52-18 31,36-36-31,-19 19-1</inkml:trace>
  <inkml:trace contextRef="#ctx0" brushRef="#br0" timeOffset="-171534.57">28646 16316 0,'0'-18'0,"17"18"16,1-17-1,-1 17-15,1 0 16,17 0-1,-17 35 1,-36-17 0,-52 52-1,52-52 1,36-18 0,35 17-1,17-17 1,-52 0-1,35 36 1,-53-19 0,-53 1-1,35 0 1,-70-1 0</inkml:trace>
  <inkml:trace contextRef="#ctx0" brushRef="#br0" timeOffset="-171228.31">29087 16228 0,'0'0'0,"17"0"15,54 53 1,52 105 0,-17 72-1,-53-19-15,-35-17 16,-36-123-16,0 0 15,-88 123 1,71-159-16</inkml:trace>
  <inkml:trace contextRef="#ctx0" brushRef="#br0" timeOffset="-125432.89">5644 11342 0,'0'17'0,"-17"1"15,-1 0-15</inkml:trace>
  <inkml:trace contextRef="#ctx0" brushRef="#br0" timeOffset="-122009.28">7303 11800 0,'17'0'0,"1"18"16,17 35 0,36 53-1,-71-89 1,53 72-16,-18-19 16,-35-52-1,0 17-15,0 0 16</inkml:trace>
  <inkml:trace contextRef="#ctx0" brushRef="#br0" timeOffset="-121788.16">7373 12206 0,'-18'0'0,"36"0"0,-18 18 31,71 52-15,-54-52-1,142 53 1,-106-71-1,-18-18 1,-17 18 0,-1-53-16,-17-35 15,0 70-15,0-70 16,18 53 0,-18 17-16</inkml:trace>
  <inkml:trace contextRef="#ctx0" brushRef="#br0" timeOffset="-120953.08">11659 10918 0,'0'0'0,"18"-17"16,0 17-1,-18 17 1,158 178 0,-87-72-1,-1 18 1,-52-123-1,-53-18 17,0-36-17,-89-69 1,89 87 0,-36 18-1,71 53 1,18 0-1,-18-36 1,123 36 0,-17-53-1,-53-35 1,-35 17 0,17-17-16,0-35 15,-17 52 1,17 0-16,-17-35 15,-1 36 1,36-18 0</inkml:trace>
  <inkml:trace contextRef="#ctx0" brushRef="#br0" timeOffset="-120160.78">13529 9172 0,'-18'71'15,"-70"140"1,53-122 0,-89 193-16,-17 71 15,88-124 1,53-176 0</inkml:trace>
  <inkml:trace contextRef="#ctx0" brushRef="#br0" timeOffset="-119757.52">13688 9701 0,'0'18'15,"17"17"-15,1 36 16,-18 17 0,0-53-1,-18-35 1,18-35-1,0 17 1,71-140 0,-53 140-1,158-17 1,-141 52 0,18 213-1,-53-195 1,0 0-16</inkml:trace>
  <inkml:trace contextRef="#ctx0" brushRef="#br0" timeOffset="-119078.39">8079 10019 0,'-18'18'0,"-17"70"16,-1 70-1,19-87-15,-71 247 16,70-230-1,-70 317 1,70-352 0</inkml:trace>
  <inkml:trace contextRef="#ctx0" brushRef="#br0" timeOffset="-118739.28">8184 10672 0,'0'-18'0,"0"53"0,0-52 0,0 52 16,18 53-16,-18 18 15,18-53 1,-18 17-1,0-87 1,0-36 0,0 0-16,17-35 15,1 52 1,35-34-16,35 35 16,18 70-1,-88-18-15,52 89 16,-52-70-1</inkml:trace>
  <inkml:trace contextRef="#ctx0" brushRef="#br0" timeOffset="-117717.98">5680 10336 0,'0'106'0,"0"-212"0,0 265 16,-194 635-1,-18-194 1,159-442-1,-35 230-15,88-264 16</inkml:trace>
  <inkml:trace contextRef="#ctx0" brushRef="#br0" timeOffset="-117131.83">8996 9560 0,'-18'18'0,"36"-36"0,-124 89 16,0 17-1,-88 141-15,124-123 16,-389 706 0,318-336-1,141-388 1</inkml:trace>
  <inkml:trace contextRef="#ctx0" brushRef="#br0" timeOffset="-115911.24">10989 9719 0,'-18'53'0,"-52"176"16,-54 89 0,-52 193-1,123-370-15,-88 283 16,123-354 0,18 36-16</inkml:trace>
  <inkml:trace contextRef="#ctx0" brushRef="#br0" timeOffset="-115429.91">14834 9013 0,'0'0'0,"-158"195"15,-36 69 1,-177 195 0,265-336-1,-194 248-15,212-266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48:30.06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22049 4410 0,'0'0'0,"-18"-18"31,18 0-15,-18-17-16,-17-35 16,35 52-1,-88-53 1,53 89-1,17 17 1,-35 71 0,18 106-1,35-124 1,17-70-16,-17-1 16,53 1-1,36-124 1,-54 36-1,-35 52-15,0-35 16,0 35 0,0 54-1,0-19 1,88 124 0,-70-123-1,123 35 1,-106-53-16,18 0 15</inkml:trace>
  <inkml:trace contextRef="#ctx0" brushRef="#br0" timeOffset="814.94">21837 5750 0,'0'0'0,"0"18"16,0 17-1,18 18-15,-1 0 16,19 159 0,34 88-1,-70-265 1,0-18-16,18-17 15,-18-35 1,0 18-16,0-107 16,0 89-1,106-71 1,-89 106 0,71 18-16,1 70 15,-72-53 1,36 89-1,-106 17 1,36-124-16,-125 54 16,107-53-1,-71-36-15,89 0 16</inkml:trace>
  <inkml:trace contextRef="#ctx0" brushRef="#br0" timeOffset="1372.06">21996 7638 0,'0'-18'0,"-36"0"32,19 18-32,-1 0 15,-52-17-15,52-1 16,-53 18-1,18 0-15,36 35 16,17 1 0,17 87-16,36 54 15,-35-107-15,35 177 16,-35-194 0,-1 70-16,-17-52 15,0-53 1,-17-18-16,-19-36 15</inkml:trace>
  <inkml:trace contextRef="#ctx0" brushRef="#br0" timeOffset="1511.03">21590 8255 0,'53'0'16,"-106"0"-16,124 0 0,193-106 15,-123 18 1,-105 88-1</inkml:trace>
  <inkml:trace contextRef="#ctx0" brushRef="#br0" timeOffset="1789.17">22243 7602 0,'-18'-17'0,"36"34"0,-36-52 16,0 88-1,-17 123 1,35-123 0,0 441-1,18-441 1,17 71-16,-17-107 15,105 1 1,-88-53 0</inkml:trace>
  <inkml:trace contextRef="#ctx0" brushRef="#br0" timeOffset="2066.29">22419 8061 0,'0'0'0,"0"53"31,0 17-15,18 72 0,-18-125-1,17 36-15,-17-35 16,0-18 0,0-88-1,0 52 1,71-193-1,-18 194 1,-36 35-16,19 0 16,87 123-1,-123-105 1</inkml:trace>
  <inkml:trace contextRef="#ctx0" brushRef="#br0" timeOffset="2282.27">22684 7602 0,'35'18'0,"-70"-36"0,123 124 16,-53-71 0,71 124-1,35 106 1,-123-177-1,-54 106 1,19-176-16,-19 17 16,1-35-16</inkml:trace>
  <inkml:trace contextRef="#ctx0" brushRef="#br0" timeOffset="2531.53">23336 8061 0,'18'0'16,"0"0"-1,52-35 1,71 35 0</inkml:trace>
  <inkml:trace contextRef="#ctx0" brushRef="#br0" timeOffset="2670.5">23442 8308 0,'18'0'0,"-36"0"0,89 0 16,-18-18 0,-18 1-16,18-1 15</inkml:trace>
  <inkml:trace contextRef="#ctx0" brushRef="#br0" timeOffset="3228.8">22719 6050 0,'0'0'0,"18"0"16,34 0-16,37 0 16,-36 0-1</inkml:trace>
  <inkml:trace contextRef="#ctx0" brushRef="#br0" timeOffset="3380.77">22807 6315 0,'35'17'15,"-17"-17"1,70-17-1,0-1-15</inkml:trace>
  <inkml:trace contextRef="#ctx0" brushRef="#br0" timeOffset="3983.67">22437 4427 0,'0'0'0,"35"-17"15,18-1 1,-18 18-16,53-18 16,-70 18-1,35 0 1</inkml:trace>
  <inkml:trace contextRef="#ctx0" brushRef="#br0" timeOffset="4168.75">22560 4568 0,'0'0'0,"0"18"16,35-18-1,-17 0 1,53-18-16,-1-17 16,-35 35-16,1-17 0</inkml:trace>
  <inkml:trace contextRef="#ctx0" brushRef="#br0" timeOffset="7277.35">24148 7938 0,'0'0'0,"0"-53"16,0 0-16,70-53 31,-52 88-15,229-17-1,-159 141 1,-70-71-16,-18 194 15,0-158-15,-177 282 32,160-318-32,-72 36 15,107-71 1,0-18 0,70-17-1,88-18-15,1 35 16,-142 18-1,88 18 1,-105-18-16</inkml:trace>
  <inkml:trace contextRef="#ctx0" brushRef="#br0" timeOffset="7614.69">24906 8149 0,'0'0'16,"0"18"-16,18-1 16,35 107-1,-36-106 1,1 52-16,0-35 16,-36-70 15,0 17-16,18-52-15,0 35 16,36-54 0,-1 72-16,-17-1 15,70 36 1,53 158 0,-106-123-1,-35-35-15,18-1 16</inkml:trace>
  <inkml:trace contextRef="#ctx0" brushRef="#br0" timeOffset="7941.71">25188 7602 0,'0'0'0,"0"-17"15,18-1 1,53-35 0,-36 36-1,18 17 1,-18 35 0,-53 124-1,-35-54 1,36-87-16,17 17 15,35-17 1,71-53 0,-71 17-1,106-88 1</inkml:trace>
  <inkml:trace contextRef="#ctx0" brushRef="#br0" timeOffset="9198.04">23283 4004 0,'0'0'0,"0"-18"47,18 1-31,105-71 0,-70 70-16,71 53 31,-142 36-16,18-54 1,-53 54-16,18-18 16,53-71 15,-1 1-15,160-19-16,-89 72 15,-53 34 1,-35-52-1,-17 52 1,-178 71 0,107-123-1,71-18 1</inkml:trace>
  <inkml:trace contextRef="#ctx0" brushRef="#br0" timeOffset="9866.14">23424 6156 0,'0'-18'0,"0"36"0,18-89 16,17 36-1,124-88 1,-88 105 0,-36 18-16,36 53 15,-71 88 1,-53 18-1,35-89 1,-158 230 0,158-282-1,36 17 1,70-35 0,176-88-1,-246 70 1,70 1-16</inkml:trace>
  <inkml:trace contextRef="#ctx0" brushRef="#br0" timeOffset="11326.17">3281 12030 0,'0'0'0,"35"88"15,-35-53-15,35 36 16,-35-54-1,-17-52 32,-19-106-31,36 88 0,18-194-1,0 212 1,88 17-1,141 142 1,-106 87 0,-124-193-1,36 70 1,-70-88 0</inkml:trace>
  <inkml:trace contextRef="#ctx0" brushRef="#br0" timeOffset="11851.26">3881 11430 0,'0'0'0,"17"-18"16,-17 1 0,35-142-1,-17 18 1,-36 0 0,-17 53-1,-18 70 1,36 36-1,-1 264 1,18-229 0,106 141-1,-89-177 1,125-52 0,-125 17-1,1-34-15</inkml:trace>
  <inkml:trace contextRef="#ctx0" brushRef="#br0" timeOffset="12067.39">4110 11218 0,'0'0'0,"-18"0"16,1 0 0,34 0-1,1 0 1,70 0 0,-17 18-1,-36 35 1,-70 17-1,17-70 1,-105 36 0,34-89-1,89 0 1</inkml:trace>
  <inkml:trace contextRef="#ctx0" brushRef="#br0" timeOffset="12516.41">4374 11077 0,'18'0'0,"-36"0"0,36 18 16,0-18-1,-36 35 17,0-35-17,-52 141 1,70-105-1,0 34 1,35-88 0,0-34-1,1-19 1,-36 53-16,17-52 16,-17 35-1,-17 35 1,17 35-1,17-18 1,1 19-16,70 52 16,-53-70-1,36 70-15,17 0 16,-52-35 0,-36 123-1,-89-105 1,-17-36-1,36-35 1,17-18-16</inkml:trace>
  <inkml:trace contextRef="#ctx0" brushRef="#br0" timeOffset="13072.42">4657 11218 0,'0'0'0,"17"36"16,1-1 0,0-35-16,17 88 15,-17-70-15,52 105 31,-70-105-15,0-18 15,0-53-15,0 18-16,18 17 16,-1-35-16,19 53 15,69 0 1,-87 18-1,-36 70 1,1-70 0,-36 34-16,18-16 15,-36-1 1</inkml:trace>
  <inkml:trace contextRef="#ctx0" brushRef="#br0" timeOffset="14228.65">5098 10848 0,'-18'0'16,"18"-18"0,-53 18-1,35 0 1,-17 18-16,-35 123 31,70-123-15,0 17-16,35-17 0,0-1 31,18-34-15,0-54-1,-53-17-15,0 70 16,-18-52-1,1 52 1,34 89 0,72 17-1,16-35 1,1-53 0,-70 0-1</inkml:trace>
  <inkml:trace contextRef="#ctx0" brushRef="#br0" timeOffset="15221.14">6085 11412 0,'0'0'0,"36"-17"16,-19-1-1,54 0-15,-53 1 16,105-36 0,-52 35-1</inkml:trace>
  <inkml:trace contextRef="#ctx0" brushRef="#br0" timeOffset="15376.09">6262 11677 0,'0'0'0,"17"0"16,1 0-1,123-71 1,-88 54-1,-35-1-15</inkml:trace>
  <inkml:trace contextRef="#ctx0" brushRef="#br0" timeOffset="15897.19">7461 11060 0,'18'53'0,"-18"-36"0,53 124 16,-18 53 0,-35-106-1,0-70 1,0-71-1,-18-35 1,18 53 0,89-283-1,16 248 1,37 123 0,-107-18-1,53 88 1,18 142-1,-88-212 1</inkml:trace>
  <inkml:trace contextRef="#ctx0" brushRef="#br0" timeOffset="16484.3">8184 10672 0,'0'0'0,"0"-18"31,0 0-31,18 1 16,-18-177 0,0 88-1,-18 70 1,-17-34-16,0 35 15,0 52 1,17 89 0,18 35-1,0-105-15,18 87 16,17-52 0,124-36-1,-142-53 1,1 1-16</inkml:trace>
  <inkml:trace contextRef="#ctx0" brushRef="#br0" timeOffset="16744.37">8343 10478 0,'0'0'0,"-17"0"16,17-18 0,0 0-1,17 18-15,-17-17 0,53 17 31,0 0-31,35 35 16,-70-17-16,35 105 16,-106-70-1,0-35 1,-53-71 0,53-18-1,53 53 1</inkml:trace>
  <inkml:trace contextRef="#ctx0" brushRef="#br0" timeOffset="17226.54">8643 10336 0,'35'18'0,"-70"-36"0,106 54 16,-54-36-1,1 0 1,0 0-1,-36 0 1,0 0 0,1 17-16,-36 1 15,17 35 1,19-35-16,-1 70 16,36-18-1,-1-52 1,1-18-1,17-88 1,-35 70 0,18-141-1,-18 124 1,18 70 0,-1 18-1,19 0 1,87 124-1,-105-142-15,-1-18 16,36 160 0,-53-142-16,-17 36 15,-1-54 1,-35 19-16,0-36 16,-17 0-1,-1-53-15</inkml:trace>
  <inkml:trace contextRef="#ctx0" brushRef="#br0" timeOffset="18083.04">8978 10513 0,'-17'0'15,"34"-18"32,18 1-31,-17 17-1,17 17 1,-17 89 0,-18-88-1,-53 105 1,53-105-1,0-1 1,18-17 0,-1-17-1,54-36 1,35-35 0</inkml:trace>
  <inkml:trace contextRef="#ctx0" brushRef="#br0" timeOffset="18668.18">9155 10019 0,'0'0'0,"-18"0"32,36 0-1,17 0 0,-17 18-15,-1-18-16,18 0 15,-17 17 1,-18 1 0,0-1-1,0 19-15,0-19 0,18 1 47,-1-18-31,19 0-16,-19 18 15,1-18 1,0 17-16,-1 1 16,-34 52-1,-36-34 1,0 34-1,35-70 1,-17 0 0</inkml:trace>
  <inkml:trace contextRef="#ctx0" brushRef="#br0" timeOffset="19964.54">9084 10089 0,'0'18'47,"18"-36"15,-1 1-31,1 17-15,0-18-16,-1 18 16,1 0-1,35 0 1,-36 0 0,1 18-16,0-1 15,-18 1 126,0 0-110,0-1 32,0 1-48,-18 0 48,18-1-48,-18-17 1,1 0 31,-1 0-32,36 0 48</inkml:trace>
  <inkml:trace contextRef="#ctx0" brushRef="#br0" timeOffset="28047.66">10583 10866 0,'0'0'0,"53"-36"31,-17 1-15,-1 17-1,71-17 1,-71 17 0,-17 18-1,-1 0-15</inkml:trace>
  <inkml:trace contextRef="#ctx0" brushRef="#br0" timeOffset="28249.76">10654 11042 0,'0'18'0,"0"-36"0,0 53 16,18-35-1,-1-17 1,1 17 0,52-36-1,36 1 1,-35-18-1</inkml:trace>
  <inkml:trace contextRef="#ctx0" brushRef="#br0" timeOffset="36668.94">10689 10813 0,'0'0'0,"0"17"16,18 1-1,-18 0 1,17-18 0,-34 35 15,17-18-15,0 1-1,-18-71 16,18 36-15,0-54 0,53 106-16,0 36 31,-35-36-15,35 36-16,-53-36 0,0-17 31,-18-54-16,-35-70 1,53 89 0,-18-36-16,54 18 31,-1 35-15,-17 0-16,70 70 15,-35-17 1,-36-35-16,36 52 0,-53-52 31,-35-18-15,-18-18-1,-53-52 1,0-1-16,53 36 31,36 53-31,-1 52 16,1 1-1,17-54 1,-18 36-16,0-53 16,1 0-1</inkml:trace>
  <inkml:trace contextRef="#ctx0" brushRef="#br0" timeOffset="38057.94">13688 10372 0,'0'0'0,"-18"-18"16,1-88-1,-1 71 1,-35-18 0,0 0-1,-53-17-15,36 34 16,52 19 0,-17 70-16,52 88 15,54 141 1,35 0-1,-18-123 1,-88-124 0,-18 36-1</inkml:trace>
  <inkml:trace contextRef="#ctx0" brushRef="#br0" timeOffset="38181.97">13229 10848 0,'18'0'15,"-36"0"-15,89 0 0,70-53 16,0 18 0,-53-18-1,0 18-15</inkml:trace>
  <inkml:trace contextRef="#ctx0" brushRef="#br0" timeOffset="38445.08">13917 9984 0,'-18'-18'0,"36"36"0,-53-36 16,35 36 0,0 158-1,-18 124 1,18-230-1,53 195 1,0-159-16,70-71 16,-105-35-1,123-212 1</inkml:trace>
  <inkml:trace contextRef="#ctx0" brushRef="#br0" timeOffset="38707.21">14217 10478 0,'-35'-36'0,"70"72"0,-70-54 15,35 106 1,17 53 0,1-106-1,0 36-15,-18-53 16,17-1 0,-17-70-1,0 36 1,0-71-16,0 52 15,71-70 1,-54 106-16,72 18 16,-72 0-1,89 140 1,-88-105 0,-1-53-16</inkml:trace>
  <inkml:trace contextRef="#ctx0" brushRef="#br0" timeOffset="38924.44">14411 10037 0,'71'35'16,"-1"53"-1,71 88 1,-106-123-1,36 124-15,-53 52 16,-18-176 0,-53 53-16,-35-53 15</inkml:trace>
  <inkml:trace contextRef="#ctx0" brushRef="#br0" timeOffset="39293.81">14958 10654 0,'17'0'0,"-34"0"0,52 0 0,0 0 31,-17 0-31,0 0 16,140-35 0,-140 17-1</inkml:trace>
  <inkml:trace contextRef="#ctx0" brushRef="#br0" timeOffset="39431.89">15011 10883 0,'0'18'0,"0"-36"15,17 36-15,107-36 16,-1-35 0,-105 36-1</inkml:trace>
  <inkml:trace contextRef="#ctx0" brushRef="#br0" timeOffset="39753.94">15469 10389 0,'0'0'0,"36"-88"16,-19 70 0,142-70-1,-71 141 1,-70 71-1,-18-18 1,-141 317 0,70-264-1,54-106-15,-19 52 16,36-87 0,141-18-1,-105 0 1,105-53-16,17-17 15</inkml:trace>
  <inkml:trace contextRef="#ctx0" brushRef="#br0" timeOffset="40260.78">15981 10883 0,'0'0'0,"17"35"31,19 71-15,-19 0 0,1 0-1,0-71 1,-18-52-16,17-1 15,-17 0-15,18-105 16,17 17 0,36-17-1,17 105-15,35 71 16,-87-18 0,87 194-1,-105-140 1,-36-89-1</inkml:trace>
  <inkml:trace contextRef="#ctx0" brushRef="#br0" timeOffset="40644.87">16404 10283 0,'0'0'0,"0"-17"16,0-1-1,35 1 1,-17 17 0,17-18-16,18 0 15,0 36 1,-35-18-16,17 53 15,-53 70 1,-34 36 0,-1-53-1,17-53 1,54-36 0,17-17-16,53-35 15,-52 18-15,87-36 16,-52 35-1,-1 18 1</inkml:trace>
  <inkml:trace contextRef="#ctx0" brushRef="#br0" timeOffset="42807.2">14446 7567 0,'0'18'16,"0"-1"-16,18 19 0,0-1 16,-1 88-1,-17-105-15,18 35 16,-71-53 31,-18 0-32,-105 18 1,141-1 0,-36 19-1</inkml:trace>
  <inkml:trace contextRef="#ctx0" brushRef="#br0" timeOffset="44060.52">1940 6932 0,'18'0'0,"-18"18"16,0-1-1,0-34 1,-18-1 15,1 0-15,-1-52-1,0 52 1,1-35 0,52 53 31,18 0-32,35 0 1,-53-17-1,36 17-15,-18-18 16,-35 18 0,-18-18-1,-18 18 1</inkml:trace>
  <inkml:trace contextRef="#ctx0" brushRef="#br0" timeOffset="51486.82">10760 10954 0,'-18'0'0,"36"0"0,-54 0 16,19 0-1,17 17 17,0 1-17,-18 0 1,1-1 0,-1-34-1,0-19 1,18 19-1,36-54 1,-36 54 0,0 34-1,0 36 1,0-35 0,35 88-1,-18-124 16,1 0-15,53-123 0,-36 106-1,0 53 1,-17 34 0,-18-16-1,17-19-15,-17 1 16</inkml:trace>
  <inkml:trace contextRef="#ctx0" brushRef="#br0" timeOffset="59601.77">7426 13653 0,'-18'-18'31,"-17"-17"-15,-35-1 0,52 19-1,-106-1 1,89 36-1,35 17-15,18 141 16,-1-105 0,54 141-16,17 70 15,-70-212 1,35 142 0,-36-106-1</inkml:trace>
  <inkml:trace contextRef="#ctx0" brushRef="#br0" timeOffset="59773.85">7073 14429 0,'0'0'0,"106"-53"16,-88 35-1,264-123 1,-123 88-1,-124 35 1</inkml:trace>
  <inkml:trace contextRef="#ctx0" brushRef="#br0" timeOffset="60068.82">7814 13511 0,'-18'-17'0,"36"34"0,-53-52 16,35 70 0,-36 159-1,36 71 1,53 35-1,36-71 1,-1-158 0,35-36-1,-70-70 1</inkml:trace>
  <inkml:trace contextRef="#ctx0" brushRef="#br0" timeOffset="60424.99">8132 14058 0,'0'0'0,"0"53"16,17 0 0,18 35-1,-17 0 1,-18-70-16,0 0 15,18 35 1,-18-71 0,-18-53-1,18 19-15,0 16 16,18-123 0,70 54-1,-70 105 1,52 35-16,18 35 15,-70-52 1,35 88-16,-18 0 16,-35-71-1,-17-17-15</inkml:trace>
  <inkml:trace contextRef="#ctx0" brushRef="#br0" timeOffset="60702.02">8502 13458 0,'-18'0'0,"36"36"16,17-1-1,53 71 1,36 17-1,35 195 1,-124-248 0,18 107-16,-53 17 15,-35-88 1,17-71-16,0-17 16</inkml:trace>
  <inkml:trace contextRef="#ctx0" brushRef="#br0" timeOffset="60966.16">9296 14005 0,'17'0'16,"72"-17"-1,-72 17 1,124-18 0,-70 0-16,-54 18 15,1 0-15</inkml:trace>
  <inkml:trace contextRef="#ctx0" brushRef="#br0" timeOffset="61136.41">9331 14288 0,'0'17'16,"0"-34"-16,18 34 0,35 1 16,52-18-1,-69 0 1,140-35-1</inkml:trace>
  <inkml:trace contextRef="#ctx0" brushRef="#br0" timeOffset="62142.65">10425 14570 0,'0'0'0,"-18"0"16,18 17-1,35-17 1,-17 0-16,105-17 16,36-36-1,-53 35 1,159-52 0,-213 52-16,37 0 15,-54 18 1,-53 0 15,-17-17 0,0-19-15,-18-16 0,-53-54-1,-18-53 1,89 106-1,-53-106-15,35-35 16,53 71 0,53-36-1,35 71 1,177-36 0,-195 107-1,336 70 1,-371-18-1,71 371 1,-106-336 0,0 71-16,0 71 15,0-71 1,-17 0 0,17-123-1,-36 52 1,54-70 15,0 0-15,17 0-1,124-17 1,-124 17-16,141-18 16,-141 0-1,71 18-15,-17-17 16,-72 17-1,1-18 1</inkml:trace>
  <inkml:trace contextRef="#ctx0" brushRef="#br0" timeOffset="63007.87">12700 13018 0,'0'0'0,"0"-18"0,-18 18 16,1 0 46,17 18-46,-106 281 0,88-210-1,54 651 1,105-475 0,0-177-1,-88-70 1,105-1-1</inkml:trace>
  <inkml:trace contextRef="#ctx0" brushRef="#br0" timeOffset="64013.94">13300 13935 0,'0'-18'0,"0"36"0,0-54 15,-18 36 1,0-17-1,36 123 17,0-71-17,35 212 1,-53-212 0,17 36-16,-17-89 31,-17 0-16,17-52 1,17-212 0,54 176-1,-36 88 1,212 106 0,-212-52-1,142 246 1,-160-194-1,-52-17 1</inkml:trace>
  <inkml:trace contextRef="#ctx0" brushRef="#br0" timeOffset="64783.05">14023 13317 0,'-18'0'16,"36"-17"15,0-54-15,-1-52-1,-17 87 1,-17-158 0,-19 124-1,1 87 1,17 19 0,1 228-1,34-211 1,124 124-1,-105-177 1,70-18 0</inkml:trace>
  <inkml:trace contextRef="#ctx0" brushRef="#br0" timeOffset="65048.14">14288 13159 0,'0'-18'0,"0"36"0,17-54 31,1 36-15,35 0-16,-18 0 15,53 53 1,-35-17-16,-35 34 16,-71-17-1,-18-53 1,-52-18-1,105 1 1,1-89 0,34 88-1</inkml:trace>
  <inkml:trace contextRef="#ctx0" brushRef="#br0" timeOffset="65481.4">14764 13035 0,'0'0'0,"0"18"16,-18-18 0,0 0-1,1 0 1,-1 0-16,-35 17 16,36-17-1,-19 53-15,19 0 16,17-35-1,0 35 1,35-71 0,18-35-1,-35 18 1,17 0-16,-18-18 16,-17 35-1,36 53 1,-1 71-1,0 0-15,1 18 32,-36-107-32,0 54 15,-36-1-15,1-52 16,-88-18 0,105-35-1,18 17-15</inkml:trace>
  <inkml:trace contextRef="#ctx0" brushRef="#br0" timeOffset="65790.6">14923 13264 0,'35'-17'31,"35"-1"-15,-52 18 0,-18 35-1,-18 18 1,-17 18 0,17-18-1,36-53 16,53-35-15,-1-1 0</inkml:trace>
  <inkml:trace contextRef="#ctx0" brushRef="#br0" timeOffset="66519.7">15081 12788 0,'-17'0'0,"-1"0"16,36-17 15,35 17-15,-18-18-1,71 53 1,-71 18 0,-70 0-1,-18 18 1,0-54-1,88-17 17,18-17-17,-18 17-15,71-18 16,-88 36 0,52 87-1,-105-52 1,17-35-16,-17 0 15,-159 35 1,176-53-16</inkml:trace>
  <inkml:trace contextRef="#ctx0" brushRef="#br0" timeOffset="66983.7">13547 12700 0,'0'0'0,"0"18"16,0 87 0,-18 160-1,36-194 1,35 176-16,70-53 16,-70-141-1,212 70 1</inkml:trace>
  <inkml:trace contextRef="#ctx0" brushRef="#br0" timeOffset="67522.73">15593 12541 0,'0'0'16,"0"18"-16,17 70 16,54 71-1,0-18 1,-71-88-16,17 0 16,-17 176-1,-106 18 1,89-229-1,-19-1-15</inkml:trace>
  <inkml:trace contextRef="#ctx0" brushRef="#br0" timeOffset="67753.69">16210 12912 0,'0'0'0,"0"53"32,0 35-17,18-35 1,-18-36-1</inkml:trace>
  <inkml:trace contextRef="#ctx0" brushRef="#br0" timeOffset="67889.64">16034 13159 0,'0'0'0,"35"-18"16,89-53-1,17 19 1</inkml:trace>
  <inkml:trace contextRef="#ctx0" brushRef="#br0" timeOffset="68414.63">17039 12753 0,'0'0'0,"18"0"0,-36-18 47,1 1-31,-54 17-1,0 158 1,54 54 0,34-106-16,54-36 15,0-87 1,34-142 0,-87 106-1,0-88-15,-54 18 16,36 87-1,-70-52 1,17 88-16,35 18 16,18-1-16</inkml:trace>
  <inkml:trace contextRef="#ctx0" brushRef="#br0" timeOffset="68616.6">17445 13247 0,'0'0'0,"0"-18"63,-18 1-48,18-1 1,0 0-16</inkml:trace>
  <inkml:trace contextRef="#ctx0" brushRef="#br0" timeOffset="68986.85">17709 12682 0,'0'-35'0,"-35"17"16,35 1-1,-53 17 1,-53 194 0,89-18-1,17-123 1,35 53-16,53-18 15,0-88 1,-52-17-16,52-36 16,-35-71-1,-71 18 1,1 71 0,-195-106-1,141 141 1,54-18-16</inkml:trace>
  <inkml:trace contextRef="#ctx0" brushRef="#br0" timeOffset="69370.98">18080 12735 0,'0'18'0,"-53"-18"32,18 18-32,-36 52 31,53-52-31,1 123 31,52-18-31,142-34 16,-142-89-1,18-18-15,-18 0 16,71-176 0,-159 71-1,-71 17 1,1 53 0,88 53-1,-1 35 1,36-17-16</inkml:trace>
  <inkml:trace contextRef="#ctx0" brushRef="#br0" timeOffset="69723.97">18574 12718 0,'-18'0'0,"36"0"0,-71-18 15,35 0 1,-88 54 0,89-1-1,-19 177 1,36-195 0,18 89-1,106 18 1,-19-142-1,-69 0 1,70-105 0,-89 105-16,1-88 15,-71 36 1,35 52-16,-70-17 16,53 35-1,-18 0-15</inkml:trace>
  <inkml:trace contextRef="#ctx0" brushRef="#br0" timeOffset="70105.98">19015 12700 0,'0'0'0,"-18"0"47,-35 35-32,-17 36 1,52-54 0,-53 195-1,71-194 1,106 52-1,71-105 1,-72-35 0,-87 52-1,17-106 1,-88 89 0,-70-18-1,88 53-15,-53-17 16</inkml:trace>
  <inkml:trace contextRef="#ctx0" brushRef="#br0" timeOffset="70404.11">19403 12559 0,'17'35'16,"1"36"-1,0 70 1,17 0-1,0-35-15,-17-89 16,17-17 0</inkml:trace>
  <inkml:trace contextRef="#ctx0" brushRef="#br0" timeOffset="71174.12">19579 12100 0,'0'18'16,"177"282"-1,-125-230 1,337 512 0,-301-405-1,-18-1 1,-123 424-1,-123-300 1,53-141 0,87-107-1</inkml:trace>
  <inkml:trace contextRef="#ctx0" brushRef="#br0" timeOffset="73708.85">10460 16051 0,'-18'-17'0,"36"34"0,-53-34 16,-1 34-1,1-17 1,-36 71-1,89 70 1,-18-88 0,124 194-1,-89-229 1,18-18 0</inkml:trace>
  <inkml:trace contextRef="#ctx0" brushRef="#br0" timeOffset="73861.92">10248 16387 0,'35'-18'16,"54"-17"0,-54 17-1,177-35 1</inkml:trace>
  <inkml:trace contextRef="#ctx0" brushRef="#br0" timeOffset="74184.98">10830 16228 0,'18'-18'31,"35"1"-15,-36 17 0,54-18-16,-18 0 31</inkml:trace>
  <inkml:trace contextRef="#ctx0" brushRef="#br0" timeOffset="74327.19">10901 16369 0,'0'0'0,"17"0"16,36-18-1,18 1 1,-18-1 0,-35 18-16</inkml:trace>
  <inkml:trace contextRef="#ctx0" brushRef="#br0" timeOffset="75304.35">11659 16087 0,'0'0'0,"0"-18"16,-17-17 0,-1 17-1,-105-123 1,105 123-16,0 1 15,-70 87 1,88 54 0,0-71-1,35 105-15,36-52 16,35-35 0,-36-142-1,-34-17 1,-36 53-16,-36-106 15,19 105 1,-54-69 0,71 122-1</inkml:trace>
  <inkml:trace contextRef="#ctx0" brushRef="#br0" timeOffset="75614.59">12065 16369 0,'-18'0'16,"1"-18"0,34 18 30,-17 18 1,-17 0-31,-19-18 0,1-18-1</inkml:trace>
  <inkml:trace contextRef="#ctx0" brushRef="#br0" timeOffset="76032.6">12400 16034 0,'0'-18'0,"0"36"0,0-54 16,0 19 0,-35-36-1,-36-18 1,18 18 0,36 53-1,-71 159 1,70-124-1,53 195 1,36-195 0,-36-35-16,-17 0 15,70-18 1,-18-52-16,-34-18 16,-36 52-1,-88-122 1,52 140-1,-70 18 1,106 18-16,-17-1 16</inkml:trace>
  <inkml:trace contextRef="#ctx0" brushRef="#br0" timeOffset="76464.39">12700 15804 0,'0'18'0,"0"-36"0,-18 36 16,-17-53 15,17 35-15,1 0-16,-36 35 15,53-17-15,-35 123 16,88 106 0,17-212-1,18-17 1,-52-36-16,69-35 15,-69-53 17,-54 18-32,0 53 15,-70-18 1,18 35-16,34 18 16,19 0-16</inkml:trace>
  <inkml:trace contextRef="#ctx0" brushRef="#br0" timeOffset="76835.5">13141 15822 0,'0'-18'0,"-18"1"16,1 17-1,-36 0 1,0 53 0,0 88-1,53 71 1,18-195-16,87 54 16,-16-71-1,16-88 1,-34-36-1,-53 89 1,-54-71 0,-140 71-1,158 52 1,-70 19 0</inkml:trace>
  <inkml:trace contextRef="#ctx0" brushRef="#br0" timeOffset="77393.02">13529 15910 0,'0'-17'16,"0"-1"0,-35 0-1,17 1 1,-70 70 0,17 35-1,71 0 1,0-70-1,71 88 1,52-36 0,71-88-1,-176 1 1,35-54-16,-53 54 16,-53-125-1,35 125-15,-105-54 16,88 71-1,-54-17 1</inkml:trace>
  <inkml:trace contextRef="#ctx0" brushRef="#br0" timeOffset="77918.12">13882 15981 0,'0'0'0,"0"-35"31,0-18-15,35-18-1,-17 53-15,-1 1 0,19-18 32,-19 52-17,-17 1 1,0 52-16,18 36 15,0 18 1,-1-89-16,1 0 0,-1-17 16</inkml:trace>
  <inkml:trace contextRef="#ctx0" brushRef="#br0" timeOffset="78071.14">13882 16281 0,'0'17'15,"0"-34"-15,17 34 0,54-17 16,-36-17-16,106-36 16,-105 53-1,70-53 1</inkml:trace>
  <inkml:trace contextRef="#ctx0" brushRef="#br0" timeOffset="78920.47">19456 12594 0,'0'18'0,"17"-18"31,-17 35 32,-17-17-48,-19 52-15,1 1 16,0-18 0,0 17-1</inkml:trace>
  <inkml:trace contextRef="#ctx0" brushRef="#br0" timeOffset="79104.5">19279 13106 0,'0'35'0,"0"-70"0,18 88 0,35-36 15,-18-17 1,124-17-16,-106 17 16,88-18-16,18-17 15</inkml:trace>
  <inkml:trace contextRef="#ctx0" brushRef="#br0" timeOffset="84050.74">9807 6756 0,'0'0'0,"0"17"15,0 1 1,18 17 0,0 1-1,-18-19 1,17-17 0,-17 18-1,35-36 16,-17 1-15,158-125 0,107-69-1</inkml:trace>
  <inkml:trace contextRef="#ctx0" brushRef="#br0" timeOffset="88449.99">11359 6756 0,'-17'0'78,"-1"-18"-31,1 0-16,-1 18-15,-17 0 0,17 0-1,0 0 1,18 18 0,-17-18-16,-1 0 15,18 18 1,-35-18 15,35 17-15,-18 1-1,1 0 1,-1-1 0,18 1-1,0 0 1,0-1 15,0 1-15,35 35-1,-35-36 1,18 1 0,-18 0-1,0-1 16,0 1 1,-18-53 108,1 17-124,17-17 0,-18-1-1,18 19 1,-18-18-1,18 17 1,0 0 31,18 1-47,0-1 31,-1 0-15,36 18-16,0-17 15,0 17 1,-18 0-16,0 0 31,-52 17-15</inkml:trace>
  <inkml:trace contextRef="#ctx0" brushRef="#br0" timeOffset="90515.18">14005 7814 0,'0'0'0,"18"18"78,17-18-63,18 0 1,-18 0 0,1 0-1,-1 0 1,0-36 0,1-17-1,-19 18 1,-17 18-1,0-19 1,-17 1 0,17-18-1,-18 53 1,18-18-16,-18 18 16,36 36 62,17-1-63,-17 18 1,-1-18 0,-17-17-16,-17-1 15,-18 19 1,-1-19-1,19-17-15,-36 0 16,17-17 0,1-1-1,0-17 1,17 35 0,1 17-1,-1-17 1,18 18 78,18-18-79,-1 35 1,1-35-1,17 18 1,0 0 0,1-18-1,-19 0 1,54-18 0,-53 0-1,-1-17 1,-17 17-1,0-17 1,18 35 0,-18-70-1,-35 17 1,35 35 0,-18 18 30</inkml:trace>
  <inkml:trace contextRef="#ctx0" brushRef="#br0" timeOffset="105155.55">23601 10654 0,'17'0'0,"1"0"31,-36 0 31,1-18-46,17 1-16,-18-1 16,-17-35-1,-53 18 1,35 35 0,18 53-1,17-36 1,-17 72-16,35-54 15,-36 141 1,89 18 0,-35-176-1,52 0-15,19-54 16,-72 19 0,71-195-1,-88 177 1,0-36-16,-17 36 15,17 17 1,-18 53 0,36-17-1,-1 35-15,54 35 16,-53-70 0,158 88-1,-105-89 1,-1-17-1,-17-35 1,-35 0 0</inkml:trace>
  <inkml:trace contextRef="#ctx0" brushRef="#br0" timeOffset="106063.65">24518 10178 0,'0'0'0,"18"0"16,-18-18-1,0 0 1,-18 1-1,-17-1 1,-36-35 0,54 36-1,-107-19 1,106 36 0,-34 106-1,52-71 1,88 353-1,-53-264 1,-17-71-16,35 123 16,-53-123-1,-36-71 1</inkml:trace>
  <inkml:trace contextRef="#ctx0" brushRef="#br0" timeOffset="106220.62">24059 10672 0,'53'-18'0,"-17"18"15,52-18 1,106 18 0,-159 0-1,-17 0-15</inkml:trace>
  <inkml:trace contextRef="#ctx0" brushRef="#br1" timeOffset="115548.29">21467 9331 0,'0'35'47,"0"-17"-31,17 70-1,1 106 1,-18 0-16,-18 53 15,1-159-15,17 0 16,0 301 0,0 157-1,0-440 1,0 176-16,-36 124 16,36-300-1,-70 582 1,52-565-1,-52 706 1,52-494 0,18-105-1,0 211 1,0-141-16,18-212 16,34 600-1,-34-582 1,53 405-1,-1-176 1,-35-88 0,-17-159-16,17 230 15,-35-54 1,0-17 0,0-70-1,0-124-15,0 141 16,0-88-1,0-36 1,18-88 0,0-105-1</inkml:trace>
  <inkml:trace contextRef="#ctx0" brushRef="#br1" timeOffset="117033.51">21431 9296 0,'0'-18'0,"0"36"0,0-54 16,0 19 47,18 17-32,0 0-16,-1 0 1,1 17 0,-1-17-16,54 18 15,-36-18 1,53 0 0,248 0-1,-89 18 1,-195-18-1,143 17-15,69-17 16,-193 0 0,493-35-1,-476 35 1,547-18 0,-547 18-1,212-17-15,88 17 16,-299 0-1,546 0 1,-530 0 0,636 0-1,-617 17 1,211-17-16,18-17 16,-106 17-1,123 0-15,0 0 16,124 0-1,106 17 1,-247-17 0,123-17-1,-352 17 1,740 0 0,-406 17-1,-17 1 1,-141 17-1,512-17 1,-654-18 0</inkml:trace>
  <inkml:trace contextRef="#ctx0" brushRef="#br1" timeOffset="117944.6">22172 9560 0,'-35'-35'16,"0"0"-1,-18 17 1,-36 36 0,37 52-1,-1 160 1,53-177-1,105 176 1,-69-229 0,193-53-1,-194 18 1,1 17-16</inkml:trace>
  <inkml:trace contextRef="#ctx0" brushRef="#br1" timeOffset="118283.75">22437 9772 0,'-36'-18'0,"19"18"16,-19-17-1,-34 34 1,52 54 0,18 35-1,0-89 1,0 1-16,18-18 15,35 0 1,0-53 0,-18-17-1,-17 52-15,-1-53 16,-17 124 15,18 0-15,17 0-1,-17-53 1,88-35 0</inkml:trace>
  <inkml:trace contextRef="#ctx0" brushRef="#br1" timeOffset="118580.79">22737 9631 0,'-18'0'0,"18"17"15,-35 1 1,-1 17-16,-17 18 16,36-53-1,-1 36 1,71-54 0,35 0-1,-70 18 1,123 71-1,-141-18 1,-53 35 0,35-70-1,-87 17 1,52-53 0</inkml:trace>
  <inkml:trace contextRef="#ctx0" brushRef="#br1" timeOffset="118859.73">22913 9754 0,'0'0'0,"18"-17"47,17-1-32,18-53 1,-36 19-1,-34 34 1,-54 53 0,54 0-1,17 160 1,17-178-16,54 36 16,-36-53-1,106-53 1</inkml:trace>
  <inkml:trace contextRef="#ctx0" brushRef="#br1" timeOffset="119306.01">23583 9402 0,'0'17'0,"0"-34"0,0 17 16,0-18-1,35-17 1,-17 35 0,70 17-1,-70-17 1,-53 141-1,-1-88 1,19-35 0,34-18-1,19 0-15,-1 0 16,141 53 0,-87 0-1,-89 0 1,-71 17-1,-70 1 1,106-71 0,-71 17-16,88-17 15,0-17-15</inkml:trace>
  <inkml:trace contextRef="#ctx0" brushRef="#br1" timeOffset="119753.98">25047 9860 0,'0'0'0,"-17"-17"16,17-1 0,17 0-1,19 1 1,-19-1-1,54 18 1,17 71 0,-70-1-1,-71-17 1,0-35 0,-35-36-1,70-53 1,18 54-1</inkml:trace>
  <inkml:trace contextRef="#ctx0" brushRef="#br1" timeOffset="120047.18">25382 9737 0,'0'53'0,"0"-106"0,0 123 15,0 18 1,-17-123 31,17-18-32,17-35 1,19 35 0,17 71-1,-18 35 1,-35-36-1,17 160 1,-17-160 0,18-34-1</inkml:trace>
  <inkml:trace contextRef="#ctx0" brushRef="#br1" timeOffset="120372.26">25629 9437 0,'0'-18'0,"0"36"0,0-53 15,0 70 1,18 35 0,-18 19-1,18-72-15,-18 89 0,0-71 16,0 124 15,0-124-31,17-70 31</inkml:trace>
  <inkml:trace contextRef="#ctx0" brushRef="#br1" timeOffset="120788.4">25753 9737 0,'0'0'16,"0"-18"-16,0 36 16,17 17-1,-17 0 1,18-35-16,0 36 15,-18-19 1,17-17-16,1 0 16,0-17-1,52-19 1,-70 19 15,-17 17 0,34 35-15,-17-17-16,35 52 16,1 18-1,-19-70-15,36 88 16,-35-89 0,-36 124-1,-52-88 1,-89-35-1,36-53 1,123-36 0</inkml:trace>
  <inkml:trace contextRef="#ctx0" brushRef="#br1" timeOffset="123142.11">23548 10795 0,'0'0'0,"0"18"15,18-18-15,17 0 16,-18 0-1,19-18 1,-36 0 47,0 1-48,17-1-15,-17-17 16,0 17-1,0 1 1,0-19 0,0 19-1,-17-19 1,-1 1 0,0 17-1,-17 18 1,-53-35-1,35 35 1,35 18 0,1-18-16,-18 53 15,17-36-15,-53 124 16,54-123 0,-1 53-1,18-1-15,0 1 16,18 17-1,-1-70 1,54 35 0,-53-53-1,70-36 1,0-52 0,-53 17-1,-17 54 1,17-142-1,-53 89 1,1 17 0,-1 35-1,1 0 1,-1 18 0,-17-17-1,17 17-15,0 0 16,-35 0-1,1 53 1,-1 17 0,-18 89-1,53-124 1,36 89 0,17-71-1,18-36 1,0-17-1,0-35 1,0-36 0,-18-34-1,-17 34 1,0 53-16,-18-52 16,17 52-1,-17-105 1,0 105-1,0-17 1,-17 35 0,17 17-1,0 1 17,-18 17-1,18-17-16,0 17 1,18 18 0,-1 18-1,-17-36 1,35 18 0,89 53-1,-36-71 1,0-35-1,-70 18 1,17-18 0,-17 0 31,0 0-16,-36 0 109</inkml:trace>
  <inkml:trace contextRef="#ctx0" brushRef="#br1" timeOffset="124072.47">24624 10160 0,'0'0'0,"-18"-18"94,-17 1-94,0-1 31,17 0-15,-88-17-16,36 18 15,17 17 1,35 0 0,0 52-1,1-34 1,17 53-16,17 70 15,1-35 1,17 52 0,-35-122-1,18 158 1,-18-159 0,-18 53-1,18-70 1,0-1-1,-17-17 1,-1-17 0,0-1-1,18 0 1</inkml:trace>
  <inkml:trace contextRef="#ctx0" brushRef="#br1" timeOffset="124549.96">24130 10742 0,'0'0'0,"-18"0"16,1 0-1,17-18 1,35 18 15,-17 0-15,176-35-1,-159 35 1,177 0 0,-195 0-1,89 35 1,-159-52 31,18 17-32,-177-35 1,36 17 0,35 18-1,88 0 1,35 0 0,36 0 15,-1 0-16,1 0 17,0 0-32,35 0 15</inkml:trace>
  <inkml:trace contextRef="#ctx0" brushRef="#br1" timeOffset="125074.99">25171 10195 0,'0'0'0,"-18"18"32,-17 52-17,-36 125 1,1 34-1,52-159-15,0 19 16,124 246 0,71-229-1,-124-89-15,176 1 16</inkml:trace>
  <inkml:trace contextRef="#ctx0" brushRef="#br1" timeOffset="125907.74">25418 10460 0,'0'0'0,"0"70"16,17-52-1,1 88-15,0 35 16,-18-123 0,17 17-16,1-17 15,-18-36 1,0 0-16,0-17 15,0 17 1,17-52-16,1 35 16,17-54-1,1 54-15,-1 35 16,36 53 0,-36 0-1,-18-18 1,1 53-1,-18-70 1</inkml:trace>
  <inkml:trace contextRef="#ctx0" brushRef="#br1" timeOffset="126154.79">26158 10548 0,'0'0'0,"-17"0"31,-1 35-15,-52 71 0,-1 18-1,53-71-15,-17-18 16,-88 212-1,87-141 1,36-89 0</inkml:trace>
  <inkml:trace contextRef="#ctx0" brushRef="#br1" timeOffset="126570.8">26194 10883 0,'0'0'0,"0"35"31,0 36-31,0 17 16,0-52 0,0 87-16,0-105 15,0 52 1,0-87-1,0-1 1,17-17 0,1-36-16,0 53 15,123-52 1,-53 105 0,-35 18-1,-53 18 1,-35-1-1,-89 1 1,89-71 0,-71 17-16,35-52 15,54 17 1,17 1-16</inkml:trace>
  <inkml:trace contextRef="#ctx0" brushRef="#br1" timeOffset="126879.92">26335 10301 0,'0'-18'0,"0"36"0,70 35 15,54 88 1,35 71-1,-124-159 1,71 300 0,-106-230-1,-18-17-15,-88 53 16,53-107 0,-105 19-1,140-71 1,-17-18-1</inkml:trace>
  <inkml:trace contextRef="#ctx0" brushRef="#br1" timeOffset="127576.87">27129 10724 0,'0'0'0,"-18"0"31,18 18-15,18-18-1,87 18 1,54-18 0,-71-18-1,-35 0 1</inkml:trace>
  <inkml:trace contextRef="#ctx0" brushRef="#br1" timeOffset="127761.93">27111 11007 0,'0'17'0,"0"-34"0,18 52 15,-1-17 1,36-18-16,88 0 16,-53-18-1,-52 18-15,70 0 0,-89 18 31,19-1-31,-19-17 0</inkml:trace>
  <inkml:trace contextRef="#ctx0" brushRef="#br1" timeOffset="131107.1">28222 10636 0,'-17'0'15,"17"-17"16,0-1-15,70-88 0,-52 71-1,176-36 1,-159 71 0,71 106-1,-124 0 1,-35-35-1,53-54 1,-53 36-16,18-35 16,53-18 15,52 17-15,1 1-1,-18 0 1,17 17-16,-17 0 15,-17 71 1,-107 0 0,-70 0-1,35-53 1,53-36 0,-35 1-16,17 0 15,36-36-15,0 18 16</inkml:trace>
  <inkml:trace contextRef="#ctx0" brushRef="#br1" timeOffset="131989.5">29351 10566 0,'0'-18'0,"-18"0"16,1-17 0,-36-35-1,-53 34 1,18 19 0,70 17-1,-35 17 1,36 72-1,70 52 1,35 35 0,0 0-1,-35-70 1,-35-70-16,-1 34 16,-17-35-1,-53-35 1</inkml:trace>
  <inkml:trace contextRef="#ctx0" brushRef="#br1" timeOffset="132204.54">28928 10971 0,'35'0'16,"36"-17"-1,-36-1 1,247-35 0,-158 53-1,-71 18 1</inkml:trace>
  <inkml:trace contextRef="#ctx0" brushRef="#br1" timeOffset="132655.69">29845 10195 0,'0'0'0,"0"-17"15,0-1 1,-18 36-1,18-1 1,-88 230 0,35 18-1,36 17 1,17-229 0,141 212-1,-106-230 1,159 35-16,-53-52 15,-70 0 1</inkml:trace>
  <inkml:trace contextRef="#ctx0" brushRef="#br1" timeOffset="134497.01">30092 10301 0,'0'-18'0,"-18"18"16,18-17-1,-17 17 1,17-18-16,-18 18 16,0-17-1,18-1-15,0 36 31,0 34-15,18-34 0,-18 70-16,0-35 15,18-35 1,-18-36 0,0-17-1,0 17-15,0-88 16,17 89-1,1-36-15,17 0 16,-17 35-16,17 18 0,-17 18 16,70 123-1,-88-123 1,18 35 0,-18-18-1</inkml:trace>
  <inkml:trace contextRef="#ctx0" brushRef="#br1" timeOffset="134741.97">30568 10248 0,'0'0'15,"0"35"-15,-17-35 16,-89 212 0,70-177-1,-87 159 1,0-17 0,105-142-16,0 0 15,36-35 1</inkml:trace>
  <inkml:trace contextRef="#ctx0" brushRef="#br1" timeOffset="135098.97">30462 10795 0,'18'-18'15,"0"1"1,-1 17-16,36-36 16,18 36-1,-36 36 1,-35 17 0,-53 35-1,0-18 1,36-52-16,-1 17 15,-17 36 1,70-71 0,-17 0-1,140-35 1,-122 17 0,52-35-1</inkml:trace>
  <inkml:trace contextRef="#ctx0" brushRef="#br1" timeOffset="136599.49">30762 10054 0,'36'53'16,"34"106"0,-35-106-1,36 123-15,-53-105 16,34 281 0,-87-140-1,-35-71 1,-19-70-1,19-36 1,35-35 0,52 0 31,-17 18-1,-17-18 486,17-18 15,0 0-547</inkml:trace>
  <inkml:trace contextRef="#ctx0" brushRef="#br1" timeOffset="137109.54">31362 10654 0,'0'0'0,"0"18"31,35-1 0,-17-17-15,35 0-1,106 0 1,-142 0-16,1 0 16,35-17-1,-71 17 1</inkml:trace>
  <inkml:trace contextRef="#ctx0" brushRef="#br1" timeOffset="137279.66">31344 10918 0,'0'0'0,"36"0"16,-19 0-1,1 0-15,0 0 0,87-17 16,-16-18-1,-37 35 1,-34 0-16,0 0 16,-1 0-16</inkml:trace>
  <inkml:trace contextRef="#ctx0" brushRef="#br1" timeOffset="139228.19">23266 12577 0,'-18'0'0,"0"0"31,36 0 16,0-18-32,-1 0-15,54-35 16,-36 53-16,36 0 16,-54 0-1,89 71-15,-106 35 31,-17-89-31,-89 124 16,53-70 15,123-53-15,36 35 0,-71-36-1,89 36 1,-18 18-1,-18 35-15,-88-89 16,-141 160 0,106-142-1,-124 18-15,124-53 16,-89 17 0,36-87-1</inkml:trace>
  <inkml:trace contextRef="#ctx0" brushRef="#br1" timeOffset="140772.15">24624 12929 0,'-18'0'15,"18"-35"32,0 17-31,18-17-1,0 17-15,158-52 16,-141 70-16,106 70 16,-35 72-1,-106 34 1,0-141 0,-176 212-1,140-229 1,-69 52-16,16-70 15,72 0 1,17-17 0,106-36-1,35 53 1,-18 17 0,-87-17-16,16 18 15,178 17 1,-213-35-16,1 18 15</inkml:trace>
  <inkml:trace contextRef="#ctx0" brushRef="#br1" timeOffset="141252.41">25876 12418 0,'0'0'0,"0"-35"16,-17 35-1,-1 52 1,-17 54 0,17-35-16,-70 229 15,70-212 1,89 388 0,-36-441-1,265 71 1,-247-106-1,35-17-15</inkml:trace>
  <inkml:trace contextRef="#ctx0" brushRef="#br1" timeOffset="141795.37">26176 12577 0,'0'0'0,"0"17"16,0 1 0,0 52-16,18-17 15,-18 18 1,0-89 31,17-52-32,1 34-15,17-34 16,1 52 0,-1 18-16,35 88 15,-34 1 1,-36-1-1,0-71 17,-18-17-17</inkml:trace>
  <inkml:trace contextRef="#ctx0" brushRef="#br1" timeOffset="141995.53">26688 12577 0,'0'0'0,"0"17"16,0 89-16,0-71 15,-71 142 1,-88 140 0,142-282-1,-19 36 1</inkml:trace>
  <inkml:trace contextRef="#ctx0" brushRef="#br1" timeOffset="142335.57">26652 13194 0,'0'0'16,"18"0"-1,-18-18 1,88 1 0,-53-1-16,18 36 15,-35 17 1,-18-17-16,0-1 16,-35 54-1,-71 70 1,106-124-1,35 1 1,18 0 0,53-18-1,-88 0 1,87-18 0</inkml:trace>
  <inkml:trace contextRef="#ctx0" brushRef="#br1" timeOffset="142598.47">26917 12541 0,'18'0'0,"52"53"16,-35-35-1,248 264 1,-213-106 0,-70 71-1,-17-194 1,-230 230 0,211-283-1</inkml:trace>
  <inkml:trace contextRef="#ctx0" brushRef="#br1" timeOffset="143092.88">27146 12171 0,'0'-18'0,"18"36"31,17-1-15,18 19 0,-35-19-1,-1 89 1,-34-70 0,-1 16-1,0-34 1,18 0-1,18-1 1,0-17 0,52 0-16,89-35 15,-124 35 1,124 0 0,-159 18-1</inkml:trace>
  <inkml:trace contextRef="#ctx0" brushRef="#br1" timeOffset="144312.31">24218 13141 0,'-17'0'0,"-1"0"16,36 0 31,-1 0-32,18 0 1,1 18 0,-54-18 15,18 17-16,-35-17-15,0 18 16,17-18 0,18-18-1,0 1 1</inkml:trace>
  <inkml:trace contextRef="#ctx0" brushRef="#br1" timeOffset="146244.94">27975 13018 0,'18'0'0,"17"0"15,89-36 1,-107 36 0,142 0-1,-141 0 1</inkml:trace>
  <inkml:trace contextRef="#ctx0" brushRef="#br1" timeOffset="146416">28046 13229 0,'0'0'0,"0"18"16,17-18-1,1-18 1,70 1-1,89-1 1,-142 18 0,-17 18-16</inkml:trace>
  <inkml:trace contextRef="#ctx0" brushRef="#br1" timeOffset="150011.63">29563 12506 0,'0'0'0,"0"18"15,0-36 79,0 0-78,70-35-1,-17 36 1,18 34 0,-71 1-1,17 17-15,-17-17 16,-52 70 0,16-53-1,19-17 1,52-18-1,53 18 1,36 35-16,-19 0 16,-34 52-1,-71-52 1,-88 71 0,-18-71-1,35-53 1,-34 0-16,34-36 15</inkml:trace>
  <inkml:trace contextRef="#ctx0" brushRef="#br1" timeOffset="150521.88">30268 12735 0,'0'0'0,"-17"18"31,-1-18-15,18-18 15,18 18 1,-1 0-17,1 18 1,0 0-1,-18-1 1,-18-17 0,-53 18-1,54-18 1,-1 0 0,18-18-1,18 18 1,-1 0-1,1-17 1</inkml:trace>
  <inkml:trace contextRef="#ctx0" brushRef="#br1" timeOffset="151852.4">30762 12418 0,'-17'0'32,"-1"0"14,18-18-30,35-17 0,71 17-1,-71 18 1,54 53 0,-54 35-1,-53-17 1,-70 35-1,70-89 1,1 1-16,70-18 31,-36 0-15,89-18 0,-88 18-1,-1-17-15</inkml:trace>
  <inkml:trace contextRef="#ctx0" brushRef="#br1" timeOffset="152191.63">31203 12471 0,'-17'17'0,"17"19"16,17 17-1,1 17 1,-1-35 0,-17-52 15,-17-19-15,17 1-1,17 0-15,1 0 16,35 17-1,-53 36 1,53 35 0,-35-1-16,-1-52 15,1 53 1</inkml:trace>
  <inkml:trace contextRef="#ctx0" brushRef="#br1" timeOffset="152515.76">31415 12294 0,'0'-17'15,"35"-1"1,18 18-1,-35 18 1,-1-18 0,-52 88-1,0-53 1,17-17 0,53-18-1,1 0 1,-19 0-1,89-35 1</inkml:trace>
  <inkml:trace contextRef="#ctx0" brushRef="#br1" timeOffset="152868.84">30692 13000 0,'0'0'15,"17"0"1,72 0 0,122-18-1,-140 1 1,-1 70-16</inkml:trace>
  <inkml:trace contextRef="#ctx0" brushRef="#br1" timeOffset="153609.49">31238 13141 0,'0'0'0,"-17"0"47,17 18 15,0-1-15,0 1-31,0 0-1,-18-1 1,18 1-1,18-18 1,-1 17 0,1 1-1,17 0-15,-17-18 16,17 0 0,-17 0-1,-18-18 1,18 0-16</inkml:trace>
  <inkml:trace contextRef="#ctx0" brushRef="#br1" timeOffset="153810.6">31415 13123 0,'0'36'16,"18"17"-1,-18-18-15,0 35 0,0-34 32,17 34-32,-17-35 0,0 18 31,18-53-31</inkml:trace>
  <inkml:trace contextRef="#ctx0" brushRef="#br1" timeOffset="154492.04">31027 12965 0,'-18'0'62,"36"0"-15,-18 17-31,17-17-1,-17 18-15,18 0 16,0-18 0,-1 17-1,19-17 1,158 0-1,-71-17 1,1 34 0,-89-17-1,53 0-15,-53 0 16,54 0 0,-54 0-16,-18 0 15</inkml:trace>
  <inkml:trace contextRef="#ctx0" brushRef="#br1" timeOffset="154818.2">31997 12947 0,'-18'0'15,"36"0"1,0 0 0,52-18-1,-52 1 1</inkml:trace>
  <inkml:trace contextRef="#ctx0" brushRef="#br1" timeOffset="154987.31">31962 13141 0,'53'0'16,"17"0"0,-52 0-1,70-18 1</inkml:trace>
  <inkml:trace contextRef="#ctx0" brushRef="#br1" timeOffset="156641.15">32614 12577 0,'0'-18'15,"0"0"48,18 18-48,17 0 1,-17 18 0,-18 0-1,0-1 1,-18 1 0,1-18-1,17 17-15,17 1 31,-17 0-15,106 35 0,-88-36-1,17 36 1,-35-35 0,-35-1-16,-71 1 15,88-18 1,-52 0-16,34-18 15</inkml:trace>
  <inkml:trace contextRef="#ctx0" brushRef="#br1" timeOffset="157121.26">32985 12753 0,'0'0'0,"-18"18"16,-70 87-1,-36 19 1,107-89-16,-160 142 16,124-125-1</inkml:trace>
  <inkml:trace contextRef="#ctx0" brushRef="#br1" timeOffset="157451.31">32808 13247 0,'0'0'0,"18"0"0,17-18 32,1 18-17,-36 53-15,-18 0 16,18-18 0,-35 18-1,-18 0 1,35-53-16,53 18 31,-17-18-15,70-18-1,18-17-15,-88 35 32,17-18-32</inkml:trace>
  <inkml:trace contextRef="#ctx0" brushRef="#br1" timeOffset="157974.47">33161 12753 0,'0'18'31,"0"52"-16,18-17 1,-18-35-16,17 17 16,-17-17-1,0-36 1,0-35 0,18-35-1,17 17 1,-17 71-16,0-17 15,35 17 1,17 105 0,-52-34-1,-1-18 1,1-35 0</inkml:trace>
  <inkml:trace contextRef="#ctx0" brushRef="#br1" timeOffset="158346.56">33426 12418 0,'-18'0'0,"53"0"63,-17 0-48,35 35 1,-53-17-1,-18 17 1,18 0 0,18-35 15,17 0-15,18 0-1</inkml:trace>
  <inkml:trace contextRef="#ctx0" brushRef="#br1" timeOffset="169235.79">22331 14852 0,'0'0'0,"-18"0"78,53-18-31,1-17-32,-19 35 1,36 0-16,18 18 16,-18 17-1,-53 53 1,-18-17-1,1-54-15,-19 54 16,-17-36 0,53-17-16,-17-1 15,70-34 17,17 17-17,-35 0-15,54 17 16,-72 1-16,19 0 15,16 52 1,-52-52-16,-17 52 16,-89 19-1,0-54 1,71-35 0,-18 0-16,18-35 15,35 17 1</inkml:trace>
  <inkml:trace contextRef="#ctx0" brushRef="#br1" timeOffset="169670.39">22842 15187 0,'0'-18'16,"0"36"15,18-18-15,0 35-16,17 54 15,-17-72 1,-18 54-1,-18-71 17,0-71-17,18 54 1,0-54-16,36-17 16,-19 88-1,36-18-15,18 53 16,-18 54-1,-18 16 1,-35-34 0,0-53-16,0-1 15</inkml:trace>
  <inkml:trace contextRef="#ctx0" brushRef="#br1" timeOffset="170177.61">23072 14676 0,'-18'0'16,"36"0"31,-1-18-31,19 0-16,52 1 15,-71 17 1,54 35-1,-71 35 1,-35 1 0,-18 0-1,18-36 1,70-35 15,-18 0-15,54 0-1,17-18 1,-17 1 0</inkml:trace>
  <inkml:trace contextRef="#ctx0" brushRef="#br1" timeOffset="171585.91">22031 15928 0,'35'18'31,"1"-18"-15,122 0 0,336-71-1,-282 18 1,52 18-1,-211 35 1,159 0 0,-159 0-1,-18 0 1,-17 17 0</inkml:trace>
  <inkml:trace contextRef="#ctx0" brushRef="#br1" timeOffset="172556.53">22613 16263 0,'0'0'0,"-18"0"16,1-18 15,34-34-15,1 52-1,17-36 1,142 36 0,-89 71-1,-35 35 1,-53-71 0,-71 141-1,1-123 1,34-53-1,-52 18 1,35-18-16,53-18 16,0 1-1,124-36 1,35 35 0,-18 18-1,-106 0 1,88 18-16,-17-1 15,-70-17 1,-36 18 0,-18-18 15,0 0 16,36 0-16,-36 0 250</inkml:trace>
  <inkml:trace contextRef="#ctx0" brushRef="#br1" timeOffset="173945.75">24236 15416 0,'-18'0'31,"-17"53"0,-71 36-31,36-37 16,17 19-1,35-53 1,71-1 15,35 19-15,36-19-1,-89 1 1,35-1 0,-17-17-1</inkml:trace>
  <inkml:trace contextRef="#ctx0" brushRef="#br1" timeOffset="174928.77">24059 15875 0,'0'0'0,"-17"0"16,34 18 31,1-18-32,141 70 1,-142-70 0,54 18-16,53-18 15,-89 0 1,71 0-1,-71 0 1,-53 0 15</inkml:trace>
  <inkml:trace contextRef="#ctx0" brushRef="#br1" timeOffset="176055.16">25488 15346 0,'0'-18'0,"-17"1"47,-1-1-16,0 0-15,-17-17-1,-18 17 1,-17 36 0,17 35-1,35-18-15,-17 106 16,17-88-1,18 124-15,35-72 16,71-34 0,0-53-1,17-71 1,-70 35 0,-35 0-1,17-17 48</inkml:trace>
  <inkml:trace contextRef="#ctx0" brushRef="#br1" timeOffset="176671.33">25912 15540 0,'0'0'0,"-18"0"31,18-18-15,-18 1-1,18-1 17,18 18-1,0 18-15,-1-18-16,-17 17 15,0 1 1,-17-18-1,-1-18 1,0 1 0,36 34 31,0-17-32,-1 36 16,-70-19-15,18-17 0,17 0-1</inkml:trace>
  <inkml:trace contextRef="#ctx0" brushRef="#br1" timeOffset="177427.26">26705 14993 0,'-17'0'16,"34"0"-16,-34-35 31,52 0-15,35-1-1,-52 36 1,123 141-1,-141-123 1,0 70-16,-70 71 16,-1-36-1,-35 19 1,89-107 0,52-18-1,-17-17 1,229-17-1,-230 17 1,142-35 0,-124 17-1,-17 18-15</inkml:trace>
  <inkml:trace contextRef="#ctx0" brushRef="#br1" timeOffset="177828.25">27552 14958 0,'0'0'0,"-35"-35"16,-1-18-1,19 35-15,-36-17 16,18 17 0,-18 36-1,35-1 1,0 160-1,36-124 1,17 105 0,1-34-16,-19-36 15,1-70 1,-18-1 0</inkml:trace>
  <inkml:trace contextRef="#ctx0" brushRef="#br1" timeOffset="179735.75">27234 14975 0,'0'-17'0,"-17"17"15,34 53 32,-17-36-31,36 36-16,17 71 15,-18-18 1,-35-36 0,0-52-1,0-36 17,0-17-17,0 17-15,-18-52 16,18 52-16,0-88 15,0 36 17,36-36-17,-19 88 1,18 1-16,1-1 16,-1 36-16,71 123 31,-71-53-16,-35-53-15,35 106 16,-35-123-16,0 17 16,18 0-16,-18-17 15,0-36 48,0 1-32,0-1-15,18 0-1,-18 1 1,0-36 0,0 35-1,-18-70 1,18 70-1,-53-123 1,36 141 0,-36-70-1,17 52 1,19 18 0,-1 0-1,-17 0 1,-1 18-1,1 17 1,18-17 0,-1-1-1,18 19-15,-18-1 16,18-17 0,0-18 77,0-18-77,18 18 0,-18-35-1,18 17 1</inkml:trace>
  <inkml:trace contextRef="#ctx0" brushRef="#br1" timeOffset="180210.81">27675 14746 0,'-17'0'0,"17"-18"15,0 1 16,17 17-15,36 0-16,18 0 16,-53 17-16,17 1 15,-35 53 1,-53-1 0,18-17-1,-1 0 1,54-53-1,-18 18-15,71-18 16,-36 0 0,124-53-1,-142 53 1,1-18-16,-1 18 16</inkml:trace>
  <inkml:trace contextRef="#ctx0" brushRef="#br1" timeOffset="181948.03">13564 6897 0,'0'0'0,"0"17"15,0-34 17,0-1-17,18-35 1,35-17-1,0-1-15,-36 54 16,72-36 0,-19 70-1,-35 19 1,18 52-16,-17-35 16,-1-53-1,-17 0 1,17-18-1,-18-17 1,1 17 0,17-35-1,-17 71 48,0-1-48,-1 19 1,1-19 0,17-17-1,1-35 1,16 0 0,19-18-1,-53 35 1,52-17-16,1 35 15,-54 0 1,36 88 0,-35-53-1,-18 1-15,0-19 16</inkml:trace>
  <inkml:trace contextRef="#ctx0" brushRef="#br1" timeOffset="191170.28">29475 14305 0,'0'-17'32,"0"-1"-1,0-17-15,-18-1-1,-17 1 1,-1 106 15,36 105-15,0-53-1,0-105-15,18 17 16,70 18 0,-70-53-1,35-53-15,-36 36 0,19-54 16,-36 36-16,-36-141 15,-16 105 17,34 71-17,-17 18-15</inkml:trace>
  <inkml:trace contextRef="#ctx0" brushRef="#br1" timeOffset="191495.21">29810 14570 0,'0'-18'16,"-18"0"0,18 1-1,18 17 16,-1 0-15,1 17-16,0 1 16,-1-18-1,-17 35 1,-17-35 0,-36-17-1,17-1 1,36 0-16</inkml:trace>
  <inkml:trace contextRef="#ctx0" brushRef="#br1" timeOffset="191925.14">30057 14323 0,'0'-18'16,"0"1"0,-36-89-1,36 88 1,-88-17 0,53 52-1,0 89 1,35-53-1,0 0 1,35-35 0,18-54-1,-36 19 1,19-1-16,-36 1 16,0 52-1,0-18 1,0 125-1,17-125 1,1 89 0,0-106-1</inkml:trace>
  <inkml:trace contextRef="#ctx0" brushRef="#br1" timeOffset="192359.26">30268 14340 0,'0'0'0,"0"-17"16,18-18-1,-18 17-15,0-53 16,-35 18-1,-36 53 1,1 71 0,34 17-1,36-17 1,36-36 0,-1-35-1,18-35 1,-36 17-1,19-70 1,-19 88 0,-17 18-16,0 34 15,18 19 1,0 70 0,-1-123-1,1 52 1</inkml:trace>
  <inkml:trace contextRef="#ctx0" brushRef="#br1" timeOffset="192975.53">30656 14305 0,'-17'-35'16,"-19"0"-16,19-1 15,-1 19-15,1-36 16,-1 53-1,-35 35 1,0 53 0,18 0-1,35-70 1,0 17-16,35-17 16,-17-18-1,17 0 1,36-53-1,-19 18 1,-16 52 0,-19 72-1,1-54 1,-18 106 0,0-123-1,0-1-15</inkml:trace>
  <inkml:trace contextRef="#ctx0" brushRef="#br1" timeOffset="193564.49">29051 14358 0,'0'0'0,"-17"0"15,-1 0 1,-35 0 0,18 35-1,0 18 1,17-17-1,36 87 1,17-105 0,88-18-1,-105 0 1</inkml:trace>
  <inkml:trace contextRef="#ctx0" brushRef="#br1" timeOffset="193748.47">29122 14482 0,'0'0'0,"17"-18"16,36 0-1,0 1 1</inkml:trace>
  <inkml:trace contextRef="#ctx0" brushRef="#br1" timeOffset="193903.64">29210 14623 0,'35'0'0,"1"-18"15,-1 0 1,-18 18-16,19-17 16</inkml:trace>
  <inkml:trace contextRef="#ctx0" brushRef="#br1" timeOffset="198413.09">25188 16739 0,'0'0'0,"0"-17"62,18-19-46,17 19-1,36-36 1,70 53 0,-106 17-1,-35 19 1,-53 52 0,36-70-1,-72 140 1,125-158 15,34 0-15,-34 0-16,-19 0 15,71 0 1,-17 36 0,-89 34-1,1-52-15,-1-1 16,-70 54-1,35-53-15,18 17 16</inkml:trace>
  <inkml:trace contextRef="#ctx0" brushRef="#br1" timeOffset="198766.86">25665 16880 0,'0'-17'0,"0"34"0,17 1 31,36 88-15,-35-88-1,17 70 1,-53-106-1,18-17 1,-17-71 0,17 71-1,53-106 1,17 141 0,1 70-1,-18 1 1,-36-36-16,-17-17 15,36 35 1</inkml:trace>
  <inkml:trace contextRef="#ctx0" brushRef="#br1" timeOffset="199107.91">25929 16510 0,'0'-18'0,"0"36"0,0-53 16,18 35-1,-1-18-15,36 0 16,0 18 0,-35 0-1,0 36 1,-18-1-16,-18 18 15,-35 53 1,53-89 0,35-17-1,18-17 1,-35 17 0,123 0-1,-123 0 1,-1 0-16</inkml:trace>
  <inkml:trace contextRef="#ctx0" brushRef="#br1" timeOffset="199476.87">25241 17498 0,'-17'0'16,"34"0"-16,-52 0 0,53 0 15,52-35 1,107-18-1,122-36 1,-228 54 0,194-35-1,123-1 1,-300 89 0,-88-1-16,0 1 15</inkml:trace>
  <inkml:trace contextRef="#ctx0" brushRef="#br1" timeOffset="199908.97">25841 17639 0,'0'0'0,"-18"0"15,18-18 1,0 1 0,106-54-1,-88 53 1,105 54 0,-105-19-16,0 36 15,-18-17 1,0 34-16,-53 36 15,-18-36 1,18-34 0,36-36-1,34 0 1,1 0 0,52-18-16,71 0 15,-105 18 1,246-35-1,-247 35 1,1-17-16,-19 17 16</inkml:trace>
  <inkml:trace contextRef="#ctx0" brushRef="#br1" timeOffset="201111.63">27129 16845 0,'17'-17'15,"-34"34"79,-19 18-78,-17 36-1,36-53 1,-71 70 0,123-88 30,-17 0-30,70 17 0,0-17-1,-18 36 1,-52-36 0</inkml:trace>
  <inkml:trace contextRef="#ctx0" brushRef="#br1" timeOffset="202176.54">26829 17268 0,'-18'0'0,"53"36"63,18-19-48,-35 1 1,105 17-1,-17 1 1,-35-36 0,-36 0-1</inkml:trace>
  <inkml:trace contextRef="#ctx0" brushRef="#br1" timeOffset="203431.83">27799 16651 0,'0'-18'0,"0"36"0,-18-88 15,18 52 1,0 36 15,0 34-31,36 72 16,-19-89-1,1 106-15,17 18 16,-35-71 0,18-52-1</inkml:trace>
  <inkml:trace contextRef="#ctx0" brushRef="#br1" timeOffset="203895.03">28099 17039 0,'-18'0'16,"18"-35"15,18 35-15,17 0-1,-17 0 1,-1 18 0,-17-1-1,-17 1 1,17-1 0,-53 1-1,17-36 1,36-17-1,0 0 1,18 35-16</inkml:trace>
  <inkml:trace contextRef="#ctx0" brushRef="#br1" timeOffset="204327.06">28399 16581 0,'0'0'0,"0"-18"15,-18-35 1,-17 0 0,-1 18-1,-16 52 1,34 1-1,-17 123 1,35-106 0,0 18-16,35-17 15,18-72 1,-18 1 0,0-35-1,-17 52 1,-18 53-1,0 36 1,18-36-16,-18-17 16,35 158-1,0-141 1,-17-35 0</inkml:trace>
  <inkml:trace contextRef="#ctx0" brushRef="#br1" timeOffset="204771.09">28681 16563 0,'0'-18'31,"0"1"-15,-53-89-1,18 71 1,-18 52 0,17 54-1,36-54-15,-17 89 16,17-53 0,53-18-1,0-52 1,-53-1-1,53-88 1,-53 71 0,0 0-1,0 52 1,0 19-16,17 52 16,-17-53-1,35 124 1,1-106-1,-1-36 1</inkml:trace>
  <inkml:trace contextRef="#ctx0" brushRef="#br1" timeOffset="205712.29">28981 16439 0,'-18'-17'78,"0"-1"-63,-34-17 1,34 35 0,-53 18-1,54-18 1,17 35-16,17 35 15,1-52 1,35 35-16,35 17 16,-17-17-1,-54-35-15,1-18 16,0 88 0,-36-70-16,-53 17 15,1-35 1,52 0-16,-52-70 15,70 34 1,53-122 0,35 69-1,-53 54-15,0 0 16,-17 0 0,0 17-16</inkml:trace>
  <inkml:trace contextRef="#ctx0" brushRef="#br1" timeOffset="206654.4">29369 16492 0,'0'0'0,"0"18"31,17 53-15,-17-19-1,0-16-15,0-19 16,18-34 15,-18-36-15,0 0-1,35-35 1,18 105 0,-35-17-1,88 106 1,-89-88-1,1 35 1</inkml:trace>
  <inkml:trace contextRef="#ctx0" brushRef="#br1" timeOffset="206950.37">29598 16245 0,'0'-17'0,"18"-1"16,35 18-1,0 0 1,-18 35 0,-53 18-16,18-35 31,-88 105-16,141-123 17,70-35-32,1 0 15,-107 17 1,19 18-16</inkml:trace>
  <inkml:trace contextRef="#ctx0" brushRef="#br1" timeOffset="-201702.4">6085 10372 0</inkml:trace>
  <inkml:trace contextRef="#ctx0" brushRef="#br1" timeOffset="-198892.02">29192 8290 0,'0'0'0,"18"-17"16,-18-1 15,0 0-15,0 71 15,0-17-16,35 87 1,-17 71-16,-18-123 16,70 370-1,-52-353 1,0-71-16,-18 1 16,-18-36-1</inkml:trace>
  <inkml:trace contextRef="#ctx0" brushRef="#br1" timeOffset="-198088.92">28575 8467 0,'0'0'0,"35"0"47,1-18-31,299-70 0,-265 70-1,195-52 1,-89 17-1,-193 88 17</inkml:trace>
  <inkml:trace contextRef="#ctx0" brushRef="#br1" timeOffset="-197609.89">29563 8026 0,'-18'0'0,"36"0"0,-53-18 0,35 36 31,0-1-15,-53 213-1,35-160-15,0 354 32,18-372-17,89 125 1,-72-160-16,36-34 15</inkml:trace>
  <inkml:trace contextRef="#ctx0" brushRef="#br1" timeOffset="-197271">29580 8573 0,'0'17'0,"0"-34"0,0 69 15,0-16 1,36 87 0,-19-70-1,-17-71 17,-17-34-17,17-19 1,35-35-1,36 53 1,-19 89 0,-34-19-1,35 89 1,0 0 0,-53-89-1</inkml:trace>
  <inkml:trace contextRef="#ctx0" brushRef="#br1" timeOffset="-196869.01">29739 8026 0,'-17'0'63,"34"17"-17,54 72-30,17 52 0,-53-106-1,18 53-15,-18-35 16,36 123 0,-53 18-1,-18-88-15,-36-18 16,-17-35-1,36-53-15</inkml:trace>
  <inkml:trace contextRef="#ctx0" brushRef="#br1" timeOffset="-196450.7">30198 8449 0,'0'0'0,"17"0"31,1 0-15,17-18-16,54 1 15,-54 17 1,0-18 0,-35 36-1</inkml:trace>
  <inkml:trace contextRef="#ctx0" brushRef="#br1" timeOffset="-196219.53">30268 8714 0,'0'0'0,"18"0"15,88-36-15,-18 19 32,-70 17-32,35-18 15</inkml:trace>
  <inkml:trace contextRef="#ctx0" brushRef="#br1" timeOffset="-194707.6">31009 8167 0,'0'-18'31,"-17"18"125,17-17-109,0-1-31,0 0-1,0 1 1,0-19 0,-36-69-1,36 87-15,-17-35 16,-19 53-1,-17 88 1,-17 106 0,35 0-1,35-141 1,0 176 0,123-52-1,-88-177-15,18 17 16,0-34-16,-35 17 15,35-35-15,0-36 16,-18-52-16,-35 87 16,0-123-1,-18 54-15,18 69 16,-17 19-16,-19-71 16,1 35-16,-53 0 15,17 35 1,1 0-1,35 54 1,-1 34 0,36-34-1,0 52-15,36 18 16,16-36 0,37-70-1,-54 0 1,53-35-16,0 0 15,-52 17 1,-19 0-16,1 18 16</inkml:trace>
  <inkml:trace contextRef="#ctx0" brushRef="#br1" timeOffset="-194334.57">31433 7832 0,'0'0'0,"0"-36"16,0 19 0,0 34-1,-18 1 1,-17 88-16,-36 123 16,53-35-1,18-141-15,0 0 16,71 159-1,35-142 1,-71-87 0,0-1-16</inkml:trace>
  <inkml:trace contextRef="#ctx0" brushRef="#br1" timeOffset="-193871.56">31644 8184 0,'0'0'0,"-17"-35"15,-1-35 1,0 52 0,-52-70-1,52 88 1,-17 88-1,52 35 1,19 19 0,34-19-1,-52-52 1,0-54 0,-18-52-1,-18 17 1,-53-52-1,1 70 1,52 0 0,53 0-1,1 0 1,17-18 0,105 0-1,-87 1 1</inkml:trace>
  <inkml:trace contextRef="#ctx0" brushRef="#br1" timeOffset="-193641.57">31803 7867 0,'0'0'0,"0"18"0,0 17 16,0 141-1,18-52 17,-18-89-32,17 88 15,-17-105 1,18 35-16,35-18 16,-18-52-16,-17 17 15</inkml:trace>
  <inkml:trace contextRef="#ctx0" brushRef="#br1" timeOffset="-193361.55">31997 8184 0,'0'0'0,"0"18"0,0 17 16,0-17 0,0 0-16,18 105 15,-1-88 1,-17-70 31,0 0-47,36-53 15,-19 70 1,71-17 0,-70 52-1,35 36 1,-35-17-1</inkml:trace>
  <inkml:trace contextRef="#ctx0" brushRef="#br1" timeOffset="-193113.55">32085 7602 0,'18'18'0,"-1"35"16,19 0 0,122 211-1,-122-228 1,87 228 0,-123-228-1,-70 34 1,52-70-1</inkml:trace>
  <inkml:trace contextRef="#ctx0" brushRef="#br1" timeOffset="-192835.63">32385 7479 0,'0'0'0,"18"0"15,87 88 1,-16 18-16,-19 0 16,-17 0-16,0 123 15,-35-88 1,-36-106-1,-70 124 1,53-141 0</inkml:trace>
  <inkml:trace contextRef="#ctx0" brushRef="#br1" timeOffset="-190676.2">30374 7532 0,'0'-18'0,"0"1"15,0-1 1,18-158 0,17-1-1,-17 142-15,-18-18 16,53-106-1,-18 71-15,-17 35 16,-18 35 0,0-17-16,-18 18 15,0-1 1</inkml:trace>
  <inkml:trace contextRef="#ctx0" brushRef="#br1" timeOffset="-190426.11">30304 6791 0,'-18'18'0,"36"-36"0,-54 53 15,36 1 1,18-54 0,0 18-1,87-141 1,-87 123 0,17-35-16,18 0 15,-35 36 1,88 105-1,-36 35 1,-34-34 0,-19-54-1,36 35 1</inkml:trace>
  <inkml:trace contextRef="#ctx0" brushRef="#br1" timeOffset="-189978.89">28751 5009 0,'0'18'0,"36"106"16,-19 87 0,1-158-1,0 141 1,-1-70-1,-17-142 1</inkml:trace>
  <inkml:trace contextRef="#ctx0" brushRef="#br1" timeOffset="-189808.76">28363 5045 0,'0'0'0,"141"-36"15,71-34 1,70-1 0,-35 18-1,-176 36 1</inkml:trace>
  <inkml:trace contextRef="#ctx0" brushRef="#br1" timeOffset="-189592.83">29386 4833 0,'-17'18'0,"34"-36"0,-52 36 16,-53 176 0,0 17-1,70-105 1,18 0-16,35 35 15,-17-106-15,17 1 0,53 34 16,18-52 0</inkml:trace>
  <inkml:trace contextRef="#ctx0" brushRef="#br1" timeOffset="-189302.83">29510 5345 0,'-18'17'0,"1"36"15,17-35 1,0 70-16,0-70 16,35 87-1,-17-105 1,-1-35 0,-17 0-16,0 17 15,35-123 1,-17 106-1,35-18 1,18 88 0,52 71-1,-105-71 1</inkml:trace>
  <inkml:trace contextRef="#ctx0" brushRef="#br1" timeOffset="-189083.75">29792 4692 0,'18'35'0,"35"36"16,0-1-1,70 124 1,-17 194-1,-141-229 1,17-124 0</inkml:trace>
  <inkml:trace contextRef="#ctx0" brushRef="#br1" timeOffset="-188852.8">30268 5203 0,'0'0'0,"18"-17"15,0-1 1,70-17-16,-71 17 15,89-17 1,-88 35-16</inkml:trace>
  <inkml:trace contextRef="#ctx0" brushRef="#br1" timeOffset="-188713.81">30321 5398 0,'0'0'0,"0"17"16,53-34-1,53-19 1,-71 19 0,-17-1-16</inkml:trace>
  <inkml:trace contextRef="#ctx0" brushRef="#br1" timeOffset="-188129.78">31238 4886 0,'0'-18'0,"0"36"0,0-53 16,0-36-1,-17 18-15,-1 36 16,-70-160-1,35 89 1,35 70-16,-17 1 16,-88 140-16,17 107 31,53-19-31,53-123 16,-18 106-16,36-141 15,229 177 1,-212-230-1,89-18-15,-19-53 16,-87 36 0,0-71-1,-18 53-15,-159-211 16,124 211 0,-195-88-1,195 141-15,-71 35 16,71-17-1,0 140 1,105-105 0,195 0-1,-195-53 1,72-17-16,69-19 16,-123 1-1,-70 17-15,0 1 16</inkml:trace>
  <inkml:trace contextRef="#ctx0" brushRef="#br1" timeOffset="-187806.79">31732 4498 0,'0'-18'0,"0"36"0,18-53 15,-18 17 1,-18 36 0,-35 70-1,-70 141 1,35 36-1,141 105 1,-18-335 0,71 36-16,-71-71 15,71 0 1</inkml:trace>
  <inkml:trace contextRef="#ctx0" brushRef="#br1" timeOffset="-187419.72">31873 5062 0,'0'-17'15,"0"52"16,18 18-15,0 17 0,-1 1-1,-17-53 1,-17-36 0,17 0-1,0-87 1,0 87-16,35-35 15,18 18 1,35 70 0,-17 53-1,-54 18 1,1-88 0,-18 35-16</inkml:trace>
  <inkml:trace contextRef="#ctx0" brushRef="#br1" timeOffset="-187082.79">32103 4621 0,'-18'0'15,"18"-17"-15,35 17 16,36-18-1,-53 18 1,52 71 0,-87-1-1,-19 1 1,19-54 0,34 19-1,19-36 1,69 0-1,-52-18 1,35-35 0</inkml:trace>
  <inkml:trace contextRef="#ctx0" brushRef="#br1" timeOffset="-186851.81">32350 4339 0,'17'35'0,"-34"-70"0,87 141 15,1 35 1,-18-35 0,70 141-1,-52 35 1,-124-35-1,-106-106 1</inkml:trace>
  <inkml:trace contextRef="#ctx0" brushRef="#br0" timeOffset="-161670.91">10178 6791 0,'17'0'94,"1"0"-79,0 0-15,-1 0 16,1 0-16,17 0 16,-17 0-16,-1 0 15,1 0-15,0 0 16,-1 0-16,1 35 156,-18 1-156,18-1 16,-18 0-16,0-17 15,17-1-15,1 1 16,-18 0 0,18-18-1,-18 17 17,0 1-17,17-18-15,-17 18 16,0-1-16</inkml:trace>
  <inkml:trace contextRef="#ctx0" brushRef="#br0" timeOffset="-154879.62">2593 7338 0,'0'-18'203,"18"18"-203,-1 0 16,1 0 0,-1 0-1,1 0 1,0 0 0,-1 0-1,-17-17 1,18 17-1,0 0 1,-1 0 78,1 0-79,0 0-15,-1 0 16,1 0 0,0 0-1,-1 0 1,1 0 0,-1 0-16,1 0 15,0 0 1,-1 0-1,1 0 1,0 0 0,-1 0-1,1 0 1,0 0 0,-1 0-1,1 0 1,-1 0-1,1 0 79,0 0-78,-1 0-1,1 0 64,0 0-79,-1 0 15,19 0-15,-19 0 188,18 0-188,18 0 15,36 0-15,-1 0 16,0 17-16,18-17 16,-53 0-1,-18 0-15,0 0 16,-17 0-16,0 0 15,-1 0 1,1 0 15,-1 0-31,1 0 16,17 0-16,-17 0 16,0 0-16,-1 0 15,1 0 1,17 0-1,1 0 1,-19 0 0,36 0-16,-35 0 15,-1 0-15,1 0 16,17 0-16,-17 0 16,0 0-1,-1 0-15,1 0 16,17 0-1,-17 0-15,17 0 16,-17 0 15,-1 0-15,19 0 0,-19 0-1,18 0-15,-17-17 16,17 17-16,-17 0 15,0 0-15,-1 0 16,1 0-16,0 0 16,-1 0-1,1 0-15,17-18 16,-17 18 0,-1 0-1,1 0 1,0 0-1,-1 0 1,1 0 0,0 0-1,-1 0-15,1 0 16,0 0 0,-1 0-1,1 0-15,-1 0 16,1 0-1,0 0 1,-1 0 15,19 0-15,-36 18 0,17-18-16,19 0 15,-19 0-15,18 0 16,-17 0-1,0 0 1,-1 0-16,19 0 16,-19 0-1,1 0-15,0 0 16,17 0-16,-17 0 16,-1 0-1,1 0-15,-1 0 16,1 0-16,0 0 15,-1 0 1,1 0 0,0 0 46,-1 0-46,1 0-16,0 0 15,-1 0-15,1 0 110,-1 0-79,1 0-31,0 0 16,-1 0-16,1 0 15,0 0-15,-1 0 16,1 0 0,0 0 15,-1 0-16,1 0 17,-1 0-32,1 0 15,0 0-15,-1 0 63,-17-18-48,18 18 48,0 0-32,-1 0-31,1 0 16,0 0 46,-1 0-46,1 0-16,0 0 16,17 0-16,-18 0 15</inkml:trace>
  <inkml:trace contextRef="#ctx0" brushRef="#br0" timeOffset="-134598.36">7479 12771 0,'0'0'0,"0"-18"62,0-17-46,18 17-16,17-53 16,18 36-1,-18 18 1,88 52 0,-105-18-16,17 72 15,-17-54 1,-71 230-1,0-177 1,36-71-16,-1 36 16,18-35-1,53-71 1,0 18 0,-18 35-16,36-36 15,-1 36 1,-17 0-1,-35-17 1</inkml:trace>
  <inkml:trace contextRef="#ctx0" brushRef="#br0" timeOffset="-134274.45">8043 12841 0,'0'0'0,"0"35"31,18-17-15,0 53-16,17 17 16,-17-53-1,-1-17-15,-34-71 47,-1 0-31,36-88-1,-18 123 1,105-35 0,-16 106-1,-37 18 1,1 17 0,-53-70-1</inkml:trace>
  <inkml:trace contextRef="#ctx0" brushRef="#br0" timeOffset="-133890.5">8255 12400 0,'18'0'0,"-36"0"0,53-17 16,36-1 0,-36 0-1,-17 18-15,-1 0 16,1 18 0,-53 88-1,-1-18 1,19-70-16,-1 52 15,18-52 1,18-18-16,17 0 16,0 0-1,142-53 1,-160 53 0,19 0-16,-19-18 15</inkml:trace>
  <inkml:trace contextRef="#ctx0" brushRef="#br0" timeOffset="-133274.56">8996 12735 0,'0'0'0,"17"0"15,1 0 1,53 0 0,-54 0-1,19 0-15,-1 0 16,53-35 0,0 0-1</inkml:trace>
  <inkml:trace contextRef="#ctx0" brushRef="#br0" timeOffset="-133076.37">9084 13000 0,'0'18'0,"18"-18"16,17 0-1,106-106 1,-106 106 0,106-53-1</inkml:trace>
  <inkml:trace contextRef="#ctx0" brushRef="#br0" timeOffset="-132227.39">9754 12947 0,'-17'0'0,"34"0"0,36 0 47,71-35-31,-18-1-1,-71 36-15,53-35 16,-70 35-1,35 0-15,-36-18 16,-34 18 0,-1 0-1,-17-17 1,-54-54 0,72 54-1,-18-54-15,-18 1 16,35 34-1,18-122 1,53 52 0,88-18-1,-18 71 1,-70 36-16,-17 17 16,70 17-1,-36 71-15,-52 36 16,-18-89-1,-53 142 1,0-19 0,71-52-1,-1-88 1,18-18-16,107 0 16,-90-18-1,195-17 1,-194 35-1</inkml:trace>
  <inkml:trace contextRef="#ctx0" brushRef="#br0" timeOffset="-131706.39">11130 12012 0,'0'0'0,"0"-35"15,0 17 1,-17 53 0,17-17-1,-36 211 1,19-176 0,70 282-1,-36-299-15,54 52 16,70-18-1,-18-70 1,-105 0 0,35 0-16</inkml:trace>
  <inkml:trace contextRef="#ctx0" brushRef="#br0" timeOffset="-131319.42">11448 12347 0,'0'0'0,"0"18"16,17 52 0,1-52-1,17 88 1,-17-88-1,-18-18 17,-18-53-17,18-18 1,0 36 0,35-36-16,1 54 15,-19 17 1,107 105-1,-89-16 1,-17-36 0,-18-36-1</inkml:trace>
  <inkml:trace contextRef="#ctx0" brushRef="#br0" timeOffset="-130858.45">11730 12100 0,'18'-17'63,"-18"-1"-48,35-53 1,-18 19-1,-17 34-15,-35-70 16,35 70 0,-17-17-16,-1 35 15,-17 88 1,35 0 0,0-53-1,88 107 1,-71-142-1,19 0-15,17-18 16</inkml:trace>
  <inkml:trace contextRef="#ctx0" brushRef="#br0" timeOffset="-130580.39">11924 12012 0,'0'0'0,"18"0"47,-1 0-47,54 0 31,-54 18-31,-17-1 16,0 1-16,0 0 16,-17 17-1,-19-35-15,19 0 16,-36-18-16,35-35 15,18 36 1,18-36 0</inkml:trace>
  <inkml:trace contextRef="#ctx0" brushRef="#br0" timeOffset="-130148.35">12153 11924 0,'18'0'0,"-36"0"0,18 0 62,0 18-46,-35 17 0,17 0-1,18-17-15,0 17 16,18-35-1,0 0 1,-1 0-16,36 0 16,-53-18-1,35 1-15,-35-19 16,18 89 31,17 0-32,1 18 1,-36-54 0,0 54-1,-53-53 1,-18-18 0,53 0-1,1-18-15</inkml:trace>
  <inkml:trace contextRef="#ctx0" brushRef="#br0" timeOffset="-129838.18">12330 12047 0,'17'0'15,"1"-17"1,17 17-1,0 0 1,-17 35 0,-18-17-1,-18 35-15,-17-1 16,35-34 0,0-18-1,18 0 1,35-18-1,-53 1 1,70-18 0</inkml:trace>
  <inkml:trace contextRef="#ctx0" brushRef="#br0" timeOffset="-129266.95">12383 11659 0,'35'0'63,"-18"0"-48,19 18 1,-19 0-1,-17-1-15,0 19 16,0-19 0,-17 18-1,-1 1 1,36-36 0,-1-18-1,1 18-15,17 0 16,18 35-1,0 1-15,-35-19 16,-1 1 0,-34-18-1,17 18-15,-106 34 16,35-34 0,54-18-1</inkml:trace>
  <inkml:trace contextRef="#ctx0" brushRef="#br0" timeOffset="-128002.83">13335 11748 0,'-18'-18'16,"18"0"-16,0 54 78,0-19-78,18 54 16,0-18-1</inkml:trace>
  <inkml:trace contextRef="#ctx0" brushRef="#br0" timeOffset="-127831.61">13176 11818 0,'0'0'0,"0"18"31,71-36-15,17-17-1,0 0 1,-70 35 0,-1-18-16</inkml:trace>
  <inkml:trace contextRef="#ctx0" brushRef="#br0" timeOffset="-127294.71">13758 11642 0,'0'-18'47,"-17"18"31,-19 0-62,19 0 0,-1 0-16,18 18 15,-35-1 1,0 36 0,35-35-1,-36 35-15,36 17 16,36-34-1,-19-19-15,71 1 16,-35-18 0,-35 0-16,35-35 15,-53 17 17</inkml:trace>
  <inkml:trace contextRef="#ctx0" brushRef="#br0" timeOffset="-127015.43">13529 11765 0,'0'0'0,"0"18"16,18-18 0,-1 17-1,36-17 1,18-35 0,-54 35-1,19-35-15,-19 35 16</inkml:trace>
  <inkml:trace contextRef="#ctx0" brushRef="#br0" timeOffset="-126552.45">13847 11412 0,'0'0'0,"17"18"31,-17 0-15,88 35-16,18 35 15,18 18 1,-89-71-16,18 18 15,70 141 1,-87 17 0,-54 1-1,-53-88-15,19-71 16,34-36-16</inkml:trace>
  <inkml:trace contextRef="#ctx0" brushRef="#br0" timeOffset="-125395.52">11536 11730 0,'0'-18'0,"0"54"172,-18 16-157,18-34-15,0 17 16,0 106 0,35-35-1,54 35 1,-36-123 0,-36-18-1,1 0-15</inkml:trace>
  <inkml:trace contextRef="#ctx0" brushRef="#br0" timeOffset="-124825.33">12559 11536 0,'-18'0'0,"1"0"15,52 35 17,35 36-17,19 17 1,-72-53-1,36 177 1,-106-142 0,36-34-16,-1-19 15,0-17-15</inkml:trace>
  <inkml:trace contextRef="#ctx0" brushRef="#br0" timeOffset="-120866.91">12471 10795 0,'0'35'31,"0"1"-15,-18-19-1,18 1 1</inkml:trace>
  <inkml:trace contextRef="#ctx0" brushRef="#br0" timeOffset="-120527.95">12330 11307 0,'0'0'0,"0"-36"63,17-17-48,1 36-15,-18-19 16,70-175-1,-52 158-15,88-141 16,-71 141 0,36-53-16,52-88 15,-52 71 1,-18 34 0,-53 72-1</inkml:trace>
  <inkml:trace contextRef="#ctx0" brushRef="#br0" timeOffset="-120234.79">12524 10336 0,'0'0'0,"0"-17"15,17-36-15,36-35 16,-35 70-1,123-70 1,-123 70 0,52 1-1,1 17-15,-54 35 16,36 53 0,-53 88-1,0-123 1,18-35-1</inkml:trace>
  <inkml:trace contextRef="#ctx0" brushRef="#br0" timeOffset="-119554.92">13000 8925 0,'0'-17'0,"0"34"0,18-34 15,17 87 1,18 107 0,-36-142-1,19 71-15,-1-18 16</inkml:trace>
  <inkml:trace contextRef="#ctx0" brushRef="#br0" timeOffset="-119294.3">13264 9260 0,'-17'0'0,"34"0"0,-34-17 15,17-1 1,0 1 0,53-1-1,0 18-15,17 35 16,-52-17-1,-18 88 1,-18-89 0,-17 1-16,17-18 15,-17-18 1,-36-35-16,71 18 16,0 17-16</inkml:trace>
  <inkml:trace contextRef="#ctx0" brushRef="#br0" timeOffset="-118832.36">13635 9084 0,'0'0'0,"18"0"15,-18 18 1,-36-18 0,19 0-16,-89 35 31,106-17-31,-53 52 15,53-52 17,35-18-32,-17 0 15,70-53 1,-88 35 0,0 1-1,0-19 1,-18 19-1,18 34 1,53 36 0,18 35-1,-1 1 1,-34-19 0,-36 1-1,-18-36 1,18-17-16,-88 17 15,70-35 1,-123-35 0</inkml:trace>
  <inkml:trace contextRef="#ctx0" brushRef="#br0" timeOffset="-118511.45">13794 9278 0,'0'0'0,"-18"0"15,36-18 1,52-17 0,-52 18-1,88-1 1,-89 71-1,-52 0 1,0-18 0,-1 36-16,-16-36 15,87-35 17,-18-18-17,54 1-15,35-36 16</inkml:trace>
  <inkml:trace contextRef="#ctx0" brushRef="#br0" timeOffset="-117909.14">14146 8855 0,'0'0'0,"0"-18"16,0 0 0,18 18-16,70 0 31,-52 0-31,-1 36 15,-35-1 1,-18-17 0,-17 35-16,35-36 15,-53 36 1,71-35 0,70-18-1,53 35 1,-53 0-1,-70-17 1,-71 88 0,-35-53-1,17-53 1,53 0 0,1-18-16</inkml:trace>
  <inkml:trace contextRef="#ctx0" brushRef="#br0" timeOffset="-117586.18">15064 8784 0,'-18'18'15,"-53"17"1,36-17 0,-53 52-16,0 18 15,52-35 1,36-35 0,106 53-1,18-54 1,-36-17-1,-53 0 1,36 0 0</inkml:trace>
  <inkml:trace contextRef="#ctx0" brushRef="#br0" timeOffset="-117062.16">15734 8484 0,'0'18'0,"18"70"16,17 0-1,0 142 1,18-36-16,0-53 31</inkml:trace>
  <inkml:trace contextRef="#ctx0" brushRef="#br0" timeOffset="-116832.2">16122 9102 0,'18'0'31,"35"-18"-15,-36 18 0,36 0-16,-35 0 15,-1 18 1,-87-1-1,-1 1 1,36-36 0</inkml:trace>
  <inkml:trace contextRef="#ctx0" brushRef="#br0" timeOffset="-115873.24">16669 8661 0,'0'17'140,"17"-34"-77,-17-1-1,0 0-46,0 1 0,-17 17-1,17-18 1,-18 1-1,-17-19 1,17 19 0,-17 17 31,17 0-32,-17 0 1,0 53-1,17-36-15,-35 124 16,53-105 0,-35 87-16,35-52 15,35-36 1,89-88 0,-107 18-1,54-124 1,-54 124-1,-17-18-15,0 35 16,0 18 0,0 18-16,0-1 0,53 160 31,-35-142-31,35 106 16,-35-123-1,-1 17-15,1-17 0,35-1 16</inkml:trace>
  <inkml:trace contextRef="#ctx0" brushRef="#br0" timeOffset="-115488.16">17039 8714 0,'0'0'0,"0"-18"15,18-88 1,-18 36-1,-35 17 1,-18 35 0,35 18-1,-88 141 1,89-17 0,17-54-1,17-52 1,71-36-1,-52-52 1,17-19 0,-53 72-1,35 52 1,-18 89 0,19 34-1,-19-17 1,36-88-1</inkml:trace>
  <inkml:trace contextRef="#ctx0" brushRef="#br0" timeOffset="-115070.14">17463 8661 0,'0'-18'0,"0"36"0,-18-71 16,0 18-1,1-36 1,-19-17 0,-105 141-1,124-36 1,-36 195-1,70-141 1,36-36 0,-35-35-1,105-106 1,-123 88 0,18-35-16,-18 36 15,0 17 1,18 35-1,-1 71 1,19 88 0,-19-176-1</inkml:trace>
  <inkml:trace contextRef="#ctx0" brushRef="#br0" timeOffset="-114636.1">17851 8555 0,'0'0'0,"-18"-35"16,18-18-1,0-36 1,-53 19-1,0 70 1,18 18 0,-71 158-1,106-141 1,35 106 0,-17-141-1,17 0-15,-17 0 16,17-35-1,0-18-15,-17 0 16,0 18 0,-1 70-1,1 1 1,0 16-16,-1 72 16,1-89-1,52 106 1</inkml:trace>
  <inkml:trace contextRef="#ctx0" brushRef="#br0" timeOffset="-114188.2">18221 8449 0,'0'0'0,"0"-18"15,0-35 1,0-17 0,-71-36-1,54 88-15,-71 54 16,70-19-1,-88 160 1,88-71 0,71-53-1,18-71 1,-36 18-16,53-88 16,-70 70-16,35-70 31,-53 123-31,18 71 31,-18-71-31,35 106 0,0 0 16,0-52-1,1 16-15</inkml:trace>
  <inkml:trace contextRef="#ctx0" brushRef="#br0" timeOffset="-79999.99">12065 6668 0,'0'17'15,"0"1"1,-18-18 31,18 17-16,-17 1 0,-1-18-15,0 35 0,1-17-1,-1 0 1,-17-1 0,17 1-1,18 0 1,-17-1-1,17 1 1,-18-1 0,0 1-1,1 0 1,-1 17 0,18-17-1,-18 17 1,18-17-1,0-1-15,0 1 16,0-1 0,0 19-1,0-19 1,0 1-16,0 17 16,0-17-16,0 0 31,0-1-16,0 1-15,0 17 32,18-17-32,-18-1 15,18-17 1,-18 18 0,17 0-16,1-1 15,0-17 1,17 18-1,-17-18 1,17 0 0,-18 0-1,19 0 1,-19 0 0,1 0-16,0 0 15,17 0 1,0-18-1,-17 18 1,17 0 0,-17 0-1,17 0 1,0 0 0,1-17-1,-1 17 1,0 17-1,-17-17 1,-1 0 0,1 0-16,17 0 15,-35-17 1,71-1 0,-53 18-1,-1 0-15,1 0 16,17 0-1,0-18 1,18 18 0,0 0-1,-18 0 1,1-17 0,-19 17-1,1 0 1,17-18-1,1 18 1,-19-17 0,19 17-1,-36-18 1,52 18 0,-34-18-1,-18 1 1,18 17-1,-18-18-15,0 0 16,17-17 0,-17 0-1,0 17 1,0 0 0,-17-17-1,17-18 1,-18-17-1,0 34 1,1-16 0,17 34-1,-18 0 1,1 1 0,-19-1-1,19 18 1,-36-35-1,35 35 1,-17-18 0,-1 18-1,19 0-15,17-18 16,-71 18 0,18-17-16,18 17 15,0 0 1,-36 0-1,54 0 1,-36 0-16,35 0 16,-35 0-1,0-18 1,0 1-16,-53 17 31,54 17-31,-19-17 16</inkml:trace>
  <inkml:trace contextRef="#ctx0" brushRef="#br0" timeOffset="-75176.86">28099 1147 0,'-18'17'31,"18"1"-15,0-1-16,-18 19 16,18 52-1,0-53-15,18 106 16,-18-105-1,18-19 1,-18-34 0,0-36-1,17-53 1,54-71 0,-53 160-1,17-18-15,0 35 16,-35 17-1,53 36-15,-35-18 16,17 71 0,0-35-16,18-18 15,-35-36 1</inkml:trace>
  <inkml:trace contextRef="#ctx0" brushRef="#br0" timeOffset="-73766.51">28646 1499 0,'0'18'0,"17"-53"31,1 17-15,70-88 15,-70 36-31,52-124 16,-70 17 0,-35 71-1,-18 89 1,-18 123-1,54-53 1,-36 282 0,71-300-16,70 106 15,18-88 1,17-71 15,-88 1-31,-17 17 0</inkml:trace>
  <inkml:trace contextRef="#ctx0" brushRef="#br0" timeOffset="-73351.49">29210 1252 0,'0'18'0,"0"-36"47,-18 1-32,1-1 1,-36 0 0,35 36-1,-35 17-15,0 71 16,36-71-1,17 18-15,70 18 16,1-71 0,-18 0-1,53-88 1,-106 52-16,0-16 16,0 16-1,-106-70 1,88 106-1,0-17-15</inkml:trace>
  <inkml:trace contextRef="#ctx0" brushRef="#br0" timeOffset="-72857.48">29580 1252 0,'0'0'0,"0"18"15,0-36 17,-17 18-17,-1-17-15,-35-19 16,36 19 0,-142 87-1,141-34 1,-35 87-1,124-70 1,17-53 0,-70-18-1,88-70 1,-89 88 0,-17-88-1,18 106 16,-18 17-15,35 35-16,18 72 16,-35-89-1,17 176 1,-53-141 0,18-70-16,-70 35 15,52-53 1,-141-106-1,159 70 1</inkml:trace>
  <inkml:trace contextRef="#ctx0" brushRef="#br0" timeOffset="-72439.44">29863 1094 0,'0'17'0,"17"36"0,1 35 16,0 18 15,-18-88-31,0-1 16,0 1-16,0-36 15,0-52 1,17-18 0,36 35-1,53 35 1,-71 18 0,1 18-16,34 52 15,-35-34 1,-17-1-16,0 141 15,-18-140 1,-18-36 0,0-18-1</inkml:trace>
  <inkml:trace contextRef="#ctx0" brushRef="#br0" timeOffset="-69873.88">28452 617 0,'0'0'0,"-36"36"16,36-19-16,-35 54 16,17-18-1,-17 17-15,17 19 16,-17-1 0,35-71-1,-17-17 1,-1-17-1</inkml:trace>
  <inkml:trace contextRef="#ctx0" brushRef="#br0" timeOffset="-69673.94">28222 935 0,'0'-18'15,"18"89"-15,-36-124 0,18 71 16,0 52 0,0-52-1,18 52 1,17-34-1,53-89 1,-70 35 0,123-70-1,-123 70 1</inkml:trace>
  <inkml:trace contextRef="#ctx0" brushRef="#br0" timeOffset="-69242.88">29722 653 0,'0'0'0,"0"17"16,70 89-1,1 53 1,-36-71 0,-17-17-1,-18-54 1</inkml:trace>
  <inkml:trace contextRef="#ctx0" brushRef="#br0" timeOffset="-69025.89">29651 1005 0,'0'0'0,"0"18"16,35 35-1,124 0 17,-141-53-17,52-53 1,-70 35 0,35-105-1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55:04.42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21696 4145 0,'0'-17'0,"0"34"0,0-70 16,-18 18-1,1 17-15,-19-70 16,36 70-1,-35 1-15,-18 34 16,0 19 0,-88 175-1,123-175 1,18 122 0,71-158-1,17-52 1,-35-19-1,-18 0 1,-35 54 0,18 52-1,0 36 1,-18-54-16,70 54 16,1-54-1,-54-17-15,36-17 16</inkml:trace>
  <inkml:trace contextRef="#ctx0" brushRef="#br0" timeOffset="185.08">21925 4039 0,'18'0'16,"35"0"-1,0-17 1,-36 17-16,71-36 16,-70 36-1,0 0-15</inkml:trace>
  <inkml:trace contextRef="#ctx0" brushRef="#br0" timeOffset="324.02">22031 4180 0,'0'0'0,"35"0"32,36-17-17,-1-1 1,-34 1-16</inkml:trace>
  <inkml:trace contextRef="#ctx0" brushRef="#br0" timeOffset="634.25">22525 3810 0,'-18'0'15,"18"18"1,-88 87 0,88-34-1,0-53-15,18 35 16,-1-36 0,142 1-1,-124-18 1,1 0-16,-19 0 15</inkml:trace>
  <inkml:trace contextRef="#ctx0" brushRef="#br0" timeOffset="806.23">22701 3757 0,'0'71'16,"0"70"-1,0-88 1,0 53-16,0 140 16,0-157-1,18-54-15</inkml:trace>
  <inkml:trace contextRef="#ctx0" brushRef="#br0" timeOffset="1284.2">21167 5062 0,'0'-17'0,"0"34"0,0-17 32,17 71-32,19 17 15,-19-35 1,1 71-16,-18-89 16,18 124-1,17-212 16,18-36-15,17 19 0,-52 70-1,88-18-15,-89 18 16,54 71 0,-106 88-1,17-142 1,-176 18-1,176-52 1,1-1-16</inkml:trace>
  <inkml:trace contextRef="#ctx0" brushRef="#br0" timeOffset="1453.25">21925 5133 0,'18'0'0,"-36"0"0,53 0 32,-17 0-17,0 0-15,17 0 16</inkml:trace>
  <inkml:trace contextRef="#ctx0" brushRef="#br0" timeOffset="1610.2">21890 5309 0,'18'0'15,"-1"0"1,36-17-16,35-1 16,-70 0-1</inkml:trace>
  <inkml:trace contextRef="#ctx0" brushRef="#br0" timeOffset="1936.18">22278 5098 0,'0'0'0,"18"-53"16,52 0-1,36 18 1,-18 35 0,-70 0-16,-1 17 15,19 36 1,-107 194 0,36-194-1,-124 176 1,159-193-1,71-36 1,-18 0 0,158 0-1</inkml:trace>
  <inkml:trace contextRef="#ctx0" brushRef="#br0" timeOffset="2445.17">21696 6562 0,'0'-36'16,"-35"1"-1,-36-35-15,-17 17 32,70 53-17,-17 35-15,35 71 0,0 35 31,18-88-31,34 158 0,-52-175 32,18 87-17</inkml:trace>
  <inkml:trace contextRef="#ctx0" brushRef="#br0" timeOffset="2569.14">21308 6862 0,'0'0'15,"17"0"-15,72-36 16,16 1 0,37 17-16,-107 1 15,18 17-15</inkml:trace>
  <inkml:trace contextRef="#ctx0" brushRef="#br0" timeOffset="2799.15">21943 6262 0,'0'0'0,"-18"0"15,1 70 1,-19 71 0,36-88-1,-17 247 1,70-141-1,-36-141-15,71 17 16,-70-35 0</inkml:trace>
  <inkml:trace contextRef="#ctx0" brushRef="#br0" timeOffset="3077.16">22119 6650 0,'0'0'0,"0"53"15,0 53 1,18-1 0,-18-52-1,17-53-15,-17 18 16,0-36 0,36-158-1,-1 88 1,0 35-1,-17 53 1,52 35 0,-17 36-1,-17 35 1</inkml:trace>
  <inkml:trace contextRef="#ctx0" brushRef="#br0" timeOffset="3262.1">22437 6297 0,'17'0'0,"-34"0"0,105 71 15,-18 17 1,-52-35-16,53 88 16,-36-35-1,-17 105 1,-36-140-16,18-53 15</inkml:trace>
  <inkml:trace contextRef="#ctx0" brushRef="#br0" timeOffset="3479.06">22983 6615 0,'18'0'0,"70"-18"15,-35 0 1,0 18-16,-18-17 16,54 17-1,-72 17-15</inkml:trace>
  <inkml:trace contextRef="#ctx0" brushRef="#br0" timeOffset="3616.14">23125 6809 0,'0'0'0,"0"17"16,0 1-16,88-18 16,71-18-1,-124 1 1</inkml:trace>
  <inkml:trace contextRef="#ctx0" brushRef="#br0" timeOffset="4036.19">23954 6279 0,'0'-17'0,"0"34"0,17 1 16,1 35 0,17 106-16,-17 123 15,17-70 1,0-159-1,-17-53 1</inkml:trace>
  <inkml:trace contextRef="#ctx0" brushRef="#br0" timeOffset="4330.18">24324 6350 0,'0'-18'0,"0"36"0,0-36 16,0 36-1,-18 17-15,1 195 16,-1-177 0,36 211-1,17-193 1,36-18-16,52-89 16,-88 19-1,36-160 1,-89 177-1,-140 18 1,87 35 0,18-18-1,53 18 1</inkml:trace>
  <inkml:trace contextRef="#ctx0" brushRef="#br0" timeOffset="4640.25">24694 6756 0,'0'17'15,"0"1"1,36 123 0,-19-70-1,1-54 1,-18 1-16,0-36 15,-18-35 1,18-52 0,18 69-1,17-34-15,36 34 16,-36 36 0,124 106-1,-159-88 1,35 35-16</inkml:trace>
  <inkml:trace contextRef="#ctx0" brushRef="#br0" timeOffset="4932.22">25012 6262 0,'0'0'0,"0"-35"16,35-1-1,53 19 1,-35 34 0,-17 71-1,-54-52 1,-88 105 0,106-124-1,-35 19-15,53-36 16,17 0-1,-18 0-15,54 0 16,-36 0 0,36-18-1,-1 18-15</inkml:trace>
  <inkml:trace contextRef="#ctx0" brushRef="#br0" timeOffset="5117.2">25647 6526 0,'18'0'0,"-1"18"15,1 53 1,0 17 0,-18-71-1,17 19-15</inkml:trace>
  <inkml:trace contextRef="#ctx0" brushRef="#br0" timeOffset="5256.16">25559 6632 0,'0'0'0,"17"-17"16,72-19 0,-54 19-1,106-36 1</inkml:trace>
  <inkml:trace contextRef="#ctx0" brushRef="#br0" timeOffset="5472.27">26211 6138 0,'0'0'0,"0"-17"16,0-1-1,159-52 1,-141 70 0,52-18-1,-87 36 1,-19-1 0</inkml:trace>
  <inkml:trace contextRef="#ctx0" brushRef="#br0" timeOffset="5846.26">26000 6174 0,'-36'17'0,"72"-34"0,-89 52 16,70 0-1,19 0 1,-19-35-16,36 71 16,-53-36-1,18 18-15,0-18 16,-18 36-1,0-36 1,0-52 0,17-19-1,36 1 1,-35 35-16,105-18 16,-17 36-1,35 70 1,-123-70-1,17 105 1,-53-105 0,-70 35-16,53-53 15,-36 0-15,-87 0 16,140-18 0,-17 18-16</inkml:trace>
  <inkml:trace contextRef="#ctx0" brushRef="#br0" timeOffset="6185.2">26635 6509 0,'17'0'0,"-34"0"0,52 17 15,-17 1 1,35 53-16,-53-54 15,35 71 1,-18-17 0,-34-71-1,17-71 1,0 36 0,88-141-1,0 140 1,18 72-1,-71-19 1,89 177 0,-124-176-1,0 17-15</inkml:trace>
  <inkml:trace contextRef="#ctx0" brushRef="#br0" timeOffset="10322.94">25982 6174 0,'18'0'0,"-18"-18"15,-18 18 17,36 0 14,-1 0-30,36 0 0,-17 0-1,-1 0-15,35-35 16,-17 17 0,-17 18-1,-36-18 1,-36 18 15,1 18-15,-18 0-1,0-1 1,0-17 0,36 0-1,17 0 16,35-17-15,-17 17-16,87-18 16,-87 0-1,141 1 1</inkml:trace>
  <inkml:trace contextRef="#ctx0" brushRef="#br0" timeOffset="22613.19">26158 6491 0,'-17'0'46,"34"0"79,1 0-78,17 0-15,18-18-17,-17 18 1,-1-17-1,-17 17 32,17 0-31,0 0 0,-17 0-1,17 17 1,-17-17 15,-18 18-15,17 0-1,1-1 1,0 19 15,17-19-15,-35 1-1,17 0 1,-17-1 0,36 1-1,-36 0 1,-36-18 15,36 17-15,-17 1-16,-1-18 15,-17 35 1,35-17 0,-18-18 15,1 0-15,-36 0-1,0 17 1,35-17-16,-17 18 15,0-18 1,17 0 15,0 0-15,-17 0 0,17 0-16,1 0 15,-1 0 1,-17 18-1,17-18 1,-17 0 0,17 0-1,36 0 142,0 0-126,-1 0-16,18 0 1,-17 0-16,35 0 31,-35 0-31,-1-18 16,19 18-16,-19 0 16,36-18-1,-35 1 1,-1 17-1,1-18 1,17 18 0,1-18-1,-19 18 1,-17-17 0,18 17-1,0-18 1,-1 18-1,1-17 1,-1-1 0,-17 0-1,0 1 1,18-19 0,-18 19-1,0-1 1,-18 0-1,1 1 1,-1-1 0,1-17-1,-19 17 1,19 1 0,-19 17-1,19 0 1,-1 0-16,-17 0 15,0 0 1,17 0 0,-17 0-1,-36 0 1,53 17 0,1-17-16,-1 18 15,0-18 1,1 0-1,-1 17 1,1 1 0,-1-18-1,0 18 1,36-18 93,0 0-31,-1-18-62,1 18-16,35-35 16,-18 35-1,18 0 1,-35 0 0,52 0-1,-35 17 1,18 1-1,-35 0 17,-18-1-17,18 1-15,-1 17 16,1-17 0,-18 17-1,0 1 1,0-19-1,0 1 1,-35-1 0,17 1-1,-53 0 1,54-1 0,-71 1-1,70-18 1,-70 18-1,70-18 1,0 0-16,-34 0 16,34 0-1,0 0 48,36 0-32,0 0-15,-1 0-1,36 0 1,-35-18-16,-1 18 16,107-35-1,-54 17-15,-52 18 16,35-18 15,-35 18-31,-1-17 16,1-1-1,0 1 79,-18-1-78,17 18-1,-17-18 126,18 18-110,-18-17 63,17-1-78,-17 0 93,-17 1-31,17-1-47,-18 0 16,18 1-31,-17 17-1,-1-36 1,18 19 15,0-1-15,-18 18 0,1 0-1,-1 0-15,0-17 16,1 17-1,-19 0 1,19 0 0,-1 0-1,-17 17 1,17-17 0,1 0-1,-1 18 1,0-18-16,1 0 15,-1 17 1,0 1 0,1-18-16,-1 0 31,18 18 0,-18-18 47,18-18-15,0 0-48,-17 1 1,17-1 0,-35-17-1,35 17-15,-18-52 32,0 17-32,1 18 31,17 17-31,-18-17 15,18 17 1,0 0 0,0 36 31,0 35-32,18 35 1,-1-70-1,1 88 1,-18-89 0,0-34 31,-18-1-32,18 0-15,-17-35 16,-1-17-1,0 35 1,18-1 0,-17 1-1,17 53 32,0-36 31,-18 0-62,36 18 31,-1 0-32,1-17-15,70-1 16,-70 18 0,105-18-1,-105 18 1,70 0 0,-105 0 46,17 18-46,-36-18-1,19 0 1,-72 18 0,19-1-1,17 1 1,35 0-1,18-36 32,53 0-31,-18 18 0,71-53-1,18 18 1,-36 35-1,-53-17 1,-52 17 15,-1 0-15,-35 17 0,35-17-1,-140 18 1,140-1-1,-17-17-15,-18 18 16,35-18 0,36 0 31,-1 0-32,19-18-15,-19 18 16,36-17-1,-53-1 1,0 18 93,18 0 845,0 0-908,-36 0 1408</inkml:trace>
  <inkml:trace contextRef="#ctx0" brushRef="#br0" timeOffset="34620.08">25964 7320 0,'0'0'0,"18"18"0,17-18 15,1 17 1</inkml:trace>
  <inkml:trace contextRef="#ctx0" brushRef="#br0" timeOffset="34854.07">25964 7214 0,'-17'0'0,"34"0"47,1 18-32,0 0 1,17-1 0,-17 1-1</inkml:trace>
  <inkml:trace contextRef="#ctx0" brushRef="#br0" timeOffset="35810.11">25982 7267 0,'18'-17'0,"-18"34"63,-18-17 62,0-17-110,1-1 1,-1 0 0,36 36 46,17 35-46,-17-35-1,17 70 1,-17-53 0,-1-17-1,-34-36 17,-1-35-17,-35 0 1,35 0-1,1 36-15,-1-1 16,18 18 31,18 0-31,-1 18-16,19 35 15,-19-18 1,1-35-16,0 17 15,-18 1 1,17-18 0,-17-18 15,-17 18 0,17 18 32,17-18-48</inkml:trace>
  <inkml:trace contextRef="#ctx0" brushRef="#br0" timeOffset="36133.17">26070 7444 0,'0'-18'0,"0"36"0,-17-36 16,34 18 15,19 0-15,34-18 0,-52 18-1,70-17 1,-17 17-16,-54 0 15</inkml:trace>
  <inkml:trace contextRef="#ctx0" brushRef="#br0" timeOffset="36381.22">26106 7408 0,'-18'0'0,"36"0"47,17 0-47,-18 0 15,54 0-15,-36-17 16,54 17-16,-19-18 16,89-17-1,-142 35-15,54-18 16</inkml:trace>
  <inkml:trace contextRef="#ctx0" brushRef="#br0" timeOffset="36627.21">26194 7355 0,'-18'0'0,"36"0"0,-71 18 15,35-18 1,71 0-1,71-18 1,-71 18 0,193-52-1,-34 16 1,-71 36 0,-88 18-1,-70-18 1,-1 18-16</inkml:trace>
  <inkml:trace contextRef="#ctx0" brushRef="#br0" timeOffset="36873.17">26441 7373 0,'-36'18'0,"72"-36"0,-89 36 16,-35-1 0,123-17-1,-17 0 1,264-53-1,-229 53 1,229-52 0,-247 52-16,36-18 15,-18 18 1,-71 0 0,0 18-1,-17-1 1</inkml:trace>
  <inkml:trace contextRef="#ctx0" brushRef="#br0" timeOffset="37043.25">26917 7355 0,'-18'0'0,"36"0"0,-36 18 16,36-18-1,35-18 1,35 1 0,-53 17-1,159-35 1,-176 17-16,0 18 15</inkml:trace>
  <inkml:trace contextRef="#ctx0" brushRef="#br0" timeOffset="37708.55">27340 7267 0,'0'0'0,"18"-35"15,0 17 1,-18-17 0,0 53 30,-18 35-30,18-18 0,-18-17-1,1 17-15,17-18 16,-18-17 0,18-35-1,18-18 1,-1 36-1,1-36-15,0 35 0,-1-53 16,1 36 15,-18 53-15,-18 35-16,1 35 16,-19-35 15,36-35-31,0 17 15,0-70 1,18-36 0,17-35-1,0 18 1,-17 70 0,-18 54-1,-35 34 1,0 1-1,17 35 1,18-89 0,0-34-1,0-1 1,0 0-16</inkml:trace>
  <inkml:trace contextRef="#ctx0" brushRef="#br0" timeOffset="39590.08">25876 7197 0,'0'17'31,"18"19"-15,-18-19-16,53 54 16,0-18-1,-36-53-15,19 35 16,-19-35-1,-17 0 17,-35-35-17,-18-36 1,35 54 0,-17-36-16,35 35 15,-17 18 16,17 18-15,52 70 0,-34-71-16,88 54 31,-88-53-15,17-1-1,-18-17 1,36 18-1,36-36 1,52-17 0,-106 35-1,88-35-15,19 17 16,-1 0 0,-35 18-1,-89 0 1,18 0-16,1 0 15,-89-17 32,-71-1-31,18 18-16,-35 18 16,18-1-1,105 1 1,-35 17-1,89-35 1,52 18 0,71-36-1,35 1 1,-89-1 0,37 18-1,-107-18 1,0 18-16,0-17 15,-17 17 1,-36 0 15,1 0 1,34 0-1,1 0-16,17-18 1,1-17 0,16 0-1,-16-1 1,-1 19 0,-35-1-1,0-35 1,0 35-1,-18 1 1,18 34 15,-17 19-15,-1 17 0,18-36-1,-18 36 1,1-88 15,17 0-15,0-36-1,0 53 1,70-87 0,-52 105-1,-18 35 1,-18 35-1,1-52-15,-36 106 16,53-107 0,-35 36-1,52-123 17,-17 52-17,53-70 1,-18-18-1,-70 159 17,-18 0-17,18 0 1,35-36 0</inkml:trace>
  <inkml:trace contextRef="#ctx0" brushRef="#br0" timeOffset="40160.1">25947 7267 0,'-18'-17'0,"36"34"0,-53-52 16,-1 0 0,19 35-1,70 35 16,17 36-15,1-1 0,-18-17-16,-53-35 15,35 17 1,-53-53 0,1-17-1,17 17 1,-36-52-1,1 52-15,35 1 16</inkml:trace>
  <inkml:trace contextRef="#ctx0" brushRef="#br0" timeOffset="42334">25559 5980 0,'0'-18'0,"0"36"0,0-54 16,35 1 15,0-18-15,1 0-1,-36 36 1,0 34 15,-36 54-15,1-36-16,0 0 15,17 1 1,36-72 15,-18 19-15,70-107-1,-52 89 1,-18 35 47,-18 0-48,1 0 16,34 0 48,1 0-64,17 0 1,53-18-1,54-17 1,-19 0 0,-35 17-1,89 0 1,-142 18 0,-53 0 15,-35 18-16,-35 0 1,-53-1 0,0 1-1,106-18 1,-36 18 0,124-1 15,35-34-16,89-36 1,-107 35 0,107-17-16,69-18 15,-87 35 1,-124 18-16,36 0 16,-53 0-1,-36 0 32,18-17 31,0-1 0,0 0-62,18 54 15,17-1-15,18 35-1,0 1 1,-36-53-16,1-1 16,53 19-1,-54-19-15,-34-52 32,-1 17-17,-17-35-15,-36 0 16,18 1-1,18 16 1,53 54 15,-18 0-15,35 17-16,-17-18 16,87 54-1,36 0 1,-105-71-1,-19 0 17,-34-36-17,-1 36-15,-35-123 16,0 70 0,0 18-1,-35-1 1,35 36-1,36-17 1,-1 17 0,-17-18-1</inkml:trace>
  <inkml:trace contextRef="#ctx0" brushRef="#br0" timeOffset="44249.38">25576 5838 0,'0'0'0,"0"-17"16,18 17 0,0-18-1,-1 18 1,-17 35 0,0-17-1,-35 123 1,17-70-1,1-36 1,17-53 15,0-17-15,0 18-16,17-72 16,-17 19-1,0 52-15,0 0 16,0-34-1,18 52 1,-18 35 47,0 0-48,0 0 1,0-52 46,0-1-46,53 18 15,-35-18-15,70 1-1,229-54 1,-193 54 0,-107 17-1,1 0-15,-36 0 16,-17 17 0,-88 19-1,105-36 1,-88 0-16,0 0 15,53 0 1,36-18-16,-36 18 16,123 18 15,19-18-15,-54 0-16,124-36 15,-106 19-15,-1-1 16,178-35-1,-142 35-15,53 18 16,-106 0 0,36 0-1,-53-17 1,-18-1 0,-18 18 15,0 0-16,1 0-15,17-17 32,17 17 15,1 0-32,0 0 1,34-18-16,19 0 15,-18 18 1,-18 0 0,18 0-1,-35 18 1,-1-18-16,1 0 16,0 0-1,-1 0 1,-34 0 15,17 18 32,17-1-48,72 54 1,-19-18-1,18 17 1,-70-52 0,0-36 15,-71-35-15,-18 0-1,18-17 1,0 17-1,36 35 1,-1 1 0,18 34 15,0 1-15</inkml:trace>
  <inkml:trace contextRef="#ctx0" brushRef="#br0" timeOffset="54198.35">20638 9437 0,'0'0'0,"17"0"16,1 53-1,17 141 1,-17 176-1,-18-282 1,0-70 0,0-89-1,-18-123 1,53-17 0,-35 175-1,53-87-15,0 70 16,-18 53-16,1 0 15,158 159 1,-124 17 0,-52-123-1,0 53 1,-18-71-16</inkml:trace>
  <inkml:trace contextRef="#ctx0" brushRef="#br0" timeOffset="54583.41">21149 9296 0,'0'0'0,"0"17"0,35-34 31,-17-1-15,17-52-16,1-1 16,-19-88-1,-34 36 1,-36 105 0,0 71-1,35 53 1,18 106-1,18-177 1,158 71 0,-158-106-1,52-18-15,-34 0 16</inkml:trace>
  <inkml:trace contextRef="#ctx0" brushRef="#br0" timeOffset="54832.54">21449 9190 0,'0'-18'0,"0"36"0,-18-36 15,1-17 1,52 17 0,0 18-1,0 0-15,54 36 16,-72-19 0,19 54-1,-72-36 1,-122-17-1,69-54 1,72 19 0,-1-36-1,53 0-15,-17 35 16</inkml:trace>
  <inkml:trace contextRef="#ctx0" brushRef="#br0" timeOffset="55230.71">21784 9102 0,'0'0'0,"18"0"16,-18-18 15,-18 18-15,-35-35 0,35 35-1,-70 88 1,71-35-1,17-35 1,70-1 0,-17-34-1,-35-1 1,52-17 0,-52 52-1,0 36 1,-1 18-1,-17-18-15,18 17 16,-18-35 0,-71 107-1,18-107 1,18-35-16,17 0 16,-52-35-1,70 17-15</inkml:trace>
  <inkml:trace contextRef="#ctx0" brushRef="#br0" timeOffset="55584.81">21996 9260 0,'0'0'0,"0"-17"16,35-1 0,-17 18-1,52-17 1,-35 34 0,-52 36-1,-18 18 1,17-54-1,-17 19-15,17-19 0,36-17 16,52-17 0,-52-1-1,158 0 1</inkml:trace>
  <inkml:trace contextRef="#ctx0" brushRef="#br0" timeOffset="56062.09">22296 8608 0,'0'-18'0,"17"71"31,-17-18-15,0 89 0,0-107-1,18 54 1,52-36-1,-34-52 1,-19-1-16,1 18 16,0-18-16,-18 1 15</inkml:trace>
  <inkml:trace contextRef="#ctx0" brushRef="#br0" timeOffset="56233.11">22490 8643 0,'0'0'0,"17"53"32,-17-35-17,53 264 1,-53-247 0,35 106-1</inkml:trace>
  <inkml:trace contextRef="#ctx0" brushRef="#br0" timeOffset="56618.13">23266 9719 0,'0'0'0,"70"-18"16,36 1 0,53-1-16,-89 0 15,-52 18 1</inkml:trace>
  <inkml:trace contextRef="#ctx0" brushRef="#br0" timeOffset="56770.12">23248 9984 0,'0'0'0,"53"17"16,-18-34-1,71-1-15,-71 18 16,106-35-1</inkml:trace>
  <inkml:trace contextRef="#ctx0" brushRef="#br0" timeOffset="57295.2">24395 9419 0,'0'18'0,"0"-36"0,35 142 16,0 140 0,0-105-1,-35-124 1,18 18-16,0-35 15,-18-36 1,-36-123 0,36 88-1,0-88-15,0 88 16,124-141 0,-106 194-1,193 88 1,-158-17-1,18 105 1,-36-70 0,-17-71-16</inkml:trace>
  <inkml:trace contextRef="#ctx0" brushRef="#br0" timeOffset="57620.16">24941 9049 0,'0'0'0,"36"-36"15,52 19 1,-53 17 0,18 0-1,0 106 1,-124 88-1,-17-71 1,71-105 0,-1 17-16,53-35 15,36 0 1,17-18-16,35-17 16,-34 18-1,16-19 1</inkml:trace>
  <inkml:trace contextRef="#ctx0" brushRef="#br0" timeOffset="61170.34">24112 12383 0,'-17'17'0,"34"-34"0,-70 17 15,36-18 1,-1 0 0,18-17-16,35-53 15,-17 52 1,70-16-16,36 34 15,-36 36 1,18 229 0,-106-195-16,0 1 15,-71 124 1,-17-1-16,-18 1 16,89-142-1,69 35 1,107-123-1,-18-17 1,-52 17 0,-37 18-16</inkml:trace>
  <inkml:trace contextRef="#ctx0" brushRef="#br0" timeOffset="61449.3">24871 12700 0,'-18'-18'0,"36"36"0,-89-106 16,54 70-16,-19-70 15,19 53-15,34-53 16,54-54 0,70 89-1,-106 53 1,248 159 0,-231 18-1,-52-142 1,-211 212-1,87-230 1,71-17 0,-123-229-1,176 194 1,18 0-16</inkml:trace>
  <inkml:trace contextRef="#ctx0" brushRef="#br0" timeOffset="61757.63">25541 12594 0,'0'18'0,"0"-36"0,18 36 16,-1 123-1,1-71 1,-18-52-1,0-53 1,0-18 0,0 18-16,18-71 15,-1 71-15,36-18 16,71 88 15,-36 53-15,-70-53-16,17 1 0</inkml:trace>
  <inkml:trace contextRef="#ctx0" brushRef="#br0" timeOffset="62079.71">25841 11871 0,'0'0'16,"0"-35"-16,35-1 15,-17 36 1,52-17 0,19 34-16,-1 54 15,-88 35 1,-18-71 0,-70 89-1,17-36 1,107-88-1,87-18 1,1-17 0,-89 35-1,36-18 1,-54 18-16</inkml:trace>
  <inkml:trace contextRef="#ctx0" brushRef="#br0" timeOffset="63690.21">15293 12876 0,'0'0'0,"18"18"16,-1 70-1,1-52-15,35 140 16,-36-123-1,19 106 1,-36-230 15,0 36-15,35-247 0,-17 246-1,35-34-15,-36 70 16,160 88-1,-125 18 1,1 52 0,-53-87-1</inkml:trace>
  <inkml:trace contextRef="#ctx0" brushRef="#br0" timeOffset="64031.17">15699 12453 0,'0'0'0,"35"-35"16,35 17-1,19 18 1,-72 0-1,19 35-15,-1 36 16,-53 0 0,-35 52-1,18-70 1,35-35-16,0-1 16,18-17-16,52 0 15,18-35 1,-52 35-16,-1-18 15,106 1 1,-106 17-16</inkml:trace>
  <inkml:trace contextRef="#ctx0" brushRef="#br0" timeOffset="64367.1">16969 12647 0,'0'-18'0,"0"36"0,-18-18 31,0 35-15,-70 71-1,-18 35 1,89-105 0,-54 69-1,71-87 1,18-18-16,70 18 16,-70-18-1,70 0-15,-71 0 16</inkml:trace>
  <inkml:trace contextRef="#ctx0" brushRef="#br0" timeOffset="64507.09">16845 13282 0,'0'18'16,"0"-36"-16,0 53 0,71-17 16,-36-18-16,106-35 31,-88 35-31,-18-18 0</inkml:trace>
  <inkml:trace contextRef="#ctx0" brushRef="#br0" timeOffset="65325.06">17727 12541 0,'0'-17'0,"0"34"0,18 1 15,35 229 1,-18-18 0,-17-158-1,34 140 1</inkml:trace>
  <inkml:trace contextRef="#ctx0" brushRef="#br0" timeOffset="65618.03">18062 12524 0,'18'-53'0,"-36"106"0,36-159 16,-18 123-1,0 1-15,0 0 16,-18 193 0,36 248-1,17-353 1,106 35-1,-123-141 1,52-124 0,-105 54-1,18 52-15,-54-35 16,36 36 0,-36-1-1</inkml:trace>
  <inkml:trace contextRef="#ctx0" brushRef="#br0" timeOffset="66099.82">18468 12947 0,'0'18'15,"0"87"17,18-69-32,-1 87 15,1-35 1,-1-123 0,-17-35-1,0 34 1,0-70-16,18 1 15,0 87-15,35-53 16,-36 71 0,124 177-1,-123-142 1,70 141 0</inkml:trace>
  <inkml:trace contextRef="#ctx0" brushRef="#br0" timeOffset="66440.92">18733 12312 0,'-18'-18'0,"53"1"16,18-19-1,-35 36-15,-1 0 16,54 0 0,-18 36-16,-36 52 15,-34-53 1,-36 53-16,-35 53 16,70-123-1,0 53 1,36-71-1,70 0-15,18-18 16,-88 0 0,88 18-1</inkml:trace>
  <inkml:trace contextRef="#ctx0" brushRef="#br0" timeOffset="66638.88">19420 12700 0,'18'53'0,"-36"-106"0,36 141 16,0 18 0,-1-53-16,1-18 15,17 36 1</inkml:trace>
  <inkml:trace contextRef="#ctx0" brushRef="#br0" timeOffset="66763.92">19332 12965 0,'-17'0'0,"34"0"0,-52-18 16,53 0 0,-1 1-1,71-19 1,71-34-1,-124 52-15</inkml:trace>
  <inkml:trace contextRef="#ctx0" brushRef="#br0" timeOffset="66947.89">20108 12347 0,'0'0'0,"53"-35"15,88-53 1,-17 52 0,-107 19-1,1 34 1,-36 1-16</inkml:trace>
  <inkml:trace contextRef="#ctx0" brushRef="#br0" timeOffset="67272.83">20055 12400 0,'-88'35'0,"176"-70"0,-229 88 16,106-18 0,35 18-1,18 0 1,-18 0 0,17-18-1,19-52 16,17 17-15,123 0 0,-141 0-16,159 106 31,-141 17-15,-106-17-16,-106-18 15,1-53 16,52-52-31,88-1 0</inkml:trace>
  <inkml:trace contextRef="#ctx0" brushRef="#br0" timeOffset="67596.92">20567 12647 0,'18'18'0,"-36"-36"0,53 71 0,18 159 16,-18-106 0,1-71-1,-54-106 17,18-35-17,0 53-15,71-88 16,-1 88-1,-35 36-15,89 52 16,-106-17 0,123 140-1,-106-87 1,0 35 0</inkml:trace>
  <inkml:trace contextRef="#ctx0" brushRef="#br0" timeOffset="68061.08">22966 12506 0,'17'0'0,"-34"0"0,52 0 16,-17 18-1,-159 87 1,-18 19 0,35-18-1,107-89 1,-1 19-16,18-19 15,35 36 1,54-17-16,105 16 16,-53-34-1,-88-18-15</inkml:trace>
  <inkml:trace contextRef="#ctx0" brushRef="#br0" timeOffset="68214.17">22842 13353 0,'-17'35'0,"34"-70"0,-34 88 16,123-18-1,52-35-15,72 0 16,-195 17 0</inkml:trace>
  <inkml:trace contextRef="#ctx0" brushRef="#br0" timeOffset="75870.47">1199 6879 0,'0'0'0,"0"18"16,0-1 0,18-17-16,-36-52 47,-17-54-32,-18-18 1,-17-17-1,52 123 1,0-52 0,36 70-1,70-35 1,36-18 0,-107 35-1,107-17 1,-107 35-1,-69 17 1,34 1 0,-17-18-16,17 18 15,-53-1 1,1-17 0,88 0-1,-1 0 1,36-17-1,-18-1-15,71 18 16,-88 0 0,35 18-16,-36-1 15,-17 124 1,-17-88 0,-19-53-1</inkml:trace>
  <inkml:trace contextRef="#ctx0" brushRef="#br0" timeOffset="79178.31">21308 16104 0,'-18'-17'0,"36"34"0,-53-87 16,52 70-16,-17 35 31,159 265-15,-71-88-1,-53-124 1,-35-71-16,0 1 15,-17-89 1,-1 36-16,-17-176 16,17 17-16,53 35 15,-17 141 1,70 0 0,-70 36-16,158 176 15,-158-141-15,35 123 16,-35-123-1,-18 71 1</inkml:trace>
  <inkml:trace contextRef="#ctx0" brushRef="#br0" timeOffset="80165.34">21837 15787 0,'0'-18'0,"-18"18"32,36-17-1,35-36-16,-18 53 1,53-36 0,-35 89-1,-88 141 1,17-158 0,-70 122-1,88-140-15,88-36 31,-52 1-15,122-19 0</inkml:trace>
  <inkml:trace contextRef="#ctx0" brushRef="#br0" timeOffset="80549.45">22595 16334 0,'0'0'0,"18"0"0,0-18 16,-1 0-16,19-70 15,-19 53 1,1-89-1,17-70-15,-35 141 16,-17-123 0,-19 53-16,19 70 15,-107 159 1,107-54 0,-19 354-1,54-353 1,52 88-16,54-53 15,-89-88 1,71-35-16,-71 17 16,-17 1-16</inkml:trace>
  <inkml:trace contextRef="#ctx0" brushRef="#br0" timeOffset="80813.42">22983 15963 0,'-17'-35'0,"-1"35"15,18-18 1,18 18-16,35 0 16,17 0-1,-34 18-15,52 35 16,-71-36 0,19 36-1,-124 18 1,52-71-16,-123 18 15,71-54 1,71-52 0,70 35-1,-36 18-15</inkml:trace>
  <inkml:trace contextRef="#ctx0" brushRef="#br0" timeOffset="81229.61">23354 15787 0,'18'17'0,"-36"-34"0,71 34 15,-71-34 17,-17-1-17,-36 36 1,36-1 0,-18 19-1,18 34 1,105-17-1,1-35-15,-53-18 16,123-35 0,-124 17-1,-17 0 1,-17 54 0,17 69-1,35 37 1,0-37-1,36 36 1,-71-35 0,-71-53-1,-17-18 1,53-35-16,0 0 16,-54-35-1</inkml:trace>
  <inkml:trace contextRef="#ctx0" brushRef="#br0" timeOffset="81954.89">23760 15416 0,'0'0'0,"-18"-17"16,18-1-16,0 36 16,0 52-1,-18 54 1,18-71-16,-17 141 16,105-18-1,-53-158 1,142-54-1,-160 19 1,1-177 0,-36 176-1,-17-70-15,17 0 16,18 70 0,-17 18-16,17 18 15,0 52 1,53 124-1,-36-158 1,-17-19 0,0-70-1,0 36-15,0-1 16,35-176 0,-17 159-1,88-36 1,106 124-1,-195-35 1,107 193 0,-89-158-1</inkml:trace>
  <inkml:trace contextRef="#ctx0" brushRef="#br0" timeOffset="82138.12">24500 15117 0,'18'17'0,"-36"-34"0,142 175 15,-89-122 1,159 281 0,-159-141-1,-70-87 1,0-54-1</inkml:trace>
  <inkml:trace contextRef="#ctx0" brushRef="#br0" timeOffset="83613.9">17304 16439 0,'-36'-52'0,"72"104"0,-124-175 16,52 35-1,19 70 1,17 1-16,53 140 16,35 159-1,-35-70 1,-36-159-16,-17-18 16,18 36-1</inkml:trace>
  <inkml:trace contextRef="#ctx0" brushRef="#br0" timeOffset="83783.89">16775 16492 0,'0'0'0,"-18"-17"15,53-54 1,124-52 0,88-18-1,0 35 1,-212 88-1,89-35 1</inkml:trace>
  <inkml:trace contextRef="#ctx0" brushRef="#br0" timeOffset="83999.93">17586 15981 0,'0'0'0,"18"0"16,-18 17-1,0 19-15,0-19 16,0 125 0,0 246-1,17-336 1,54 125 0,17-177-1,-70-18 1</inkml:trace>
  <inkml:trace contextRef="#ctx0" brushRef="#br0" timeOffset="84294.9">17798 16334 0,'0'-18'0,"0"36"0,-18-36 16,18 53 0,35 106-1,-17-123 1,35 105-1,-53-140 1,0-71 0,0 52-1,-18-69-15,18 16 16,18 72 0,35-36-16,53 53 15,-36 70 1,-35-34-16,36 87 15,-36-70 1,-17-18-16,-18-17 16</inkml:trace>
  <inkml:trace contextRef="#ctx0" brushRef="#br0" timeOffset="84496.04">18045 15804 0,'0'0'0,"53"18"16,17 35 0,106 106-1,-52 0 1,-89-107-16,0 1 16,18 177-1,-53-107-15,-17-88 16</inkml:trace>
  <inkml:trace contextRef="#ctx0" brushRef="#br0" timeOffset="84725.98">18838 16228 0,'18'0'15,"0"0"1,123-71 0,-124 54-1</inkml:trace>
  <inkml:trace contextRef="#ctx0" brushRef="#br0" timeOffset="84850.97">18927 16369 0,'0'18'15,"17"-18"-15,1 0 32,88-36-32,-18 19 0</inkml:trace>
  <inkml:trace contextRef="#ctx0" brushRef="#br0" timeOffset="85710.92">20144 16034 0,'0'-36'0,"0"72"0,0-107 16,-36-17-1,-34 0 1,52 70-1,-123-17 1,0 141 0,106 17-16,17 89 15,18-142 1,53 160-16,-18-160 16,265 142-1,-176-283 1,-89 36-1,71-141-15,-106 140 16,-18-105 0,-53-17-16,-52 16 15,35 54 1,-212-35 0,247 140-1,-70 177 1,123-88-1,17-70-15,18-1 0,354 18 16,-107-88 15,-229 17-31,158-88 32</inkml:trace>
  <inkml:trace contextRef="#ctx0" brushRef="#br0" timeOffset="85959.99">20726 15469 0,'0'0'0,"0"-35"16,17 53 0,1 123-1,0-88 1,-18 105-1,0-69-15,17 316 16,19-140 0,-1-195-16,141 107 15,71-159-15,-159-36 16,1 0-16</inkml:trace>
  <inkml:trace contextRef="#ctx0" brushRef="#br0" timeOffset="86500.14">24994 14358 0,'71'35'0,"-142"-70"0,177 106 16,247 246 0,-300-229-16,159 247 15,-142-70 1,-70-177 0,-106 230-1,-158-1 1</inkml:trace>
  <inkml:trace contextRef="#ctx0" brushRef="#br0" timeOffset="87501.3">13264 16298 0,'18'0'0,"-36"0"0,71-53 16,-53 1-1,0 16 1,-141-87-1,53 140 1,53 1 0,-53 441-1,141-212 1,-18-177-16,106 71 16,-88-123-1,229-71 1,-229 18-16</inkml:trace>
  <inkml:trace contextRef="#ctx0" brushRef="#br0" timeOffset="88399.4">13811 16422 0,'0'0'0,"-35"-53"16,-18 18-1,18 35 1,-18 53-1,18 52 1,35-69 0,17 87-16,19-17 15,52 0 1,18-106 0,-36-71-1,-35-88 1,-35 124-1,-35-53-15,17 53 16,-52-36 0,35 71-16,35 35 15,0-17 1,53 53-16,-36-36 16,89 35-1,-18-52-15,18-36 16,-35-34-1,-18-1 1,-36 35 0,-17-88-1,-35 71 1,0-36-16,-54-52 16,72 88-1,-36-36 1,88 106-1,53 36 1,1 17 0,-54-70-16,71 52 15,-53-34 1,-1 34-16,-69 1 16,-71-36-1,52-35 1,-122-35-1,122-1 1,89-17 0,53 18-1,-88 18 1,176-19 0,-159 36-1,88-123 1,-87 70-1,-54-35 1,-35 35 0,36 35-16,-107 0 15,106 18 1,-52 71-16,52 70 16,36-106-1,52 71-15,-34-88 16,140 52-1,-35-87-15,-88-1 16</inkml:trace>
  <inkml:trace contextRef="#ctx0" brushRef="#br0" timeOffset="88767.32">15363 15663 0,'-17'-17'0,"34"34"0,-52-87 0,18 35 16,122-107 0,-16 107-1,-1 123 1,-71-52-1,-34 369 1,-1-352 0,-70 194-1,123-229 1,71-36 0,-71 1-1,212-142 1,-229 141-1</inkml:trace>
  <inkml:trace contextRef="#ctx0" brushRef="#br0" timeOffset="89474.85">16863 15346 0,'17'0'47,"19"-18"-32,34 53 1,-34 54 0,-54-19-1,18-34 1,-71 16-16,54-34 15,-54-18 1,54-35-16,17 17 16,17-70-1,124-71 1,-123 142 0,70-72-16,-70 54 15,52-88 1,-70 105-16,0 0 15,-17-87 1,-19 140 0,36 106-1,18 53 1,0-141 0,70 70-16,-53-87 15,159 69 1,-159-105-16,89-17 15,-106 17 1,-107-106 0,54 88-1,-300 18 1,300 18-16,-71 0 16</inkml:trace>
  <inkml:trace contextRef="#ctx0" brushRef="#br0" timeOffset="90077.05">18662 15081 0,'0'0'0,"0"-35"62,0-71-46,-18-17-1,1 105 1,17-70-16,17 88 16,19 70-1,-19-52-15,19 35 16,87 159-1,-52-159 1,-54-53 0,-17-71-1,-17-52 1,-1-36 0,18 141-1,0 0-15,70 89 16,-52-36-1,141 195 1,-106-177 0,-36-36-1,36-17 1,-35 0-16</inkml:trace>
  <inkml:trace contextRef="#ctx0" brushRef="#br0" timeOffset="90419.07">19438 14958 0,'0'-35'0,"0"70"0,0-106 16,-18 36-1,-34 0 1,34 35 0,-88 88-1,106-53 1,0 89-1,18-124 1,17 0-16,0 0 16,1-36-1,-19-34 1,-17 52 0,18 36-1,-1 17 1,1-17-16,35 35 15,18-36 1,-54-17 0,1-17-16</inkml:trace>
  <inkml:trace contextRef="#ctx0" brushRef="#br0" timeOffset="90714.03">19703 14764 0,'0'-18'0,"0"36"0,-36-36 16,19 18 0,-107 88-1,124-52 1,36-1 0,-19-17-1,71-1-15,36 1 16,-107-1-1,36 54 1,-123-18 0,-54-18-1,54-52 1,52-1 0</inkml:trace>
  <inkml:trace contextRef="#ctx0" brushRef="#br0" timeOffset="90898.06">19861 14464 0,'0'0'0,"18"35"16,17 71 0,18 88-16,-17-106 15,52 89 1</inkml:trace>
  <inkml:trace contextRef="#ctx0" brushRef="#br0" timeOffset="91513.99">19844 14887 0,'0'-17'16,"0"34"-16,0-70 0,53 36 15,-18-1 1,-17 18-16,52-18 15,107 18 1,-160-17 0,18 17-16,-17 0 15,-18 17 1,18-34 31,-1 17-32,1-36-15,-18 1 16,0 18 0,-35-1-1,-36 71 1,18 53 0,53-71-1,0 53-15,71-17 16,-1-71-1,36-36 1,-53-34 0,-53-1-1,0 54 1,-18-54 0,18 106-1,53 54 1,-17-36-1,-1 35 1,-35-71 0,0-34-1,0-54 1,0 36 0,53-142-1,17 107 1,-34 52-16,-19 1 15,54-1-15</inkml:trace>
  <inkml:trace contextRef="#ctx0" brushRef="#br0" timeOffset="91807.9">21502 14411 0,'0'0'0,"0"-18"15,88 71 1,-53-17-1,18 105 1,106 123 0,-141-246-1,17 0-15</inkml:trace>
  <inkml:trace contextRef="#ctx0" brushRef="#br0" timeOffset="92240.93">21502 14499 0,'0'0'0,"-35"-35"16,35 17 0,17 1-16,1 17 15,158-106 1,-141 88-16,1 1 16,123-19-1,-124 54 1,-35 35-1,0-18-15,17-17 16,19 264-16,17-159 16,-36-87-1,36 70 1,0-54 0,-53-69-16,0-36 15,0-35 1,0-36-1,18 107 1,52-1 0,-52 18-1,88 141 1,-89-123 0,19 17-16,-1-17 15</inkml:trace>
  <inkml:trace contextRef="#ctx0" brushRef="#br0" timeOffset="92687.88">22472 14570 0,'0'17'15,"18"36"-15,-18-35 16,35 52-1,18 1 1,-53-89 15,-18-35-15,18-35 0,0 71-1,35-124 1,1 158-1,-1 36 1,0 18 0,-17-36-1,0-35 1,-18-18 0,0 1-16,17-19 15,1 36 1,-1 18-1,1 0 1,53 70 0,-18-35-1</inkml:trace>
  <inkml:trace contextRef="#ctx0" brushRef="#br0" timeOffset="92857">23213 14693 0,'0'0'0,"-18"18"15,18-53 17,18 35-17,-18-18-15</inkml:trace>
  <inkml:trace contextRef="#ctx0" brushRef="#br0" timeOffset="92980.01">22931 14376 0,'-36'0'0,"72"0"0,-89 0 16,53-18 0,17 18-1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57:35.0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24888 3828 0,'0'35'0,"0"-17"15,0 52 1,0-52 0,0-71 30,0 18-30,71-177 0,-53 194-1,140 18 1,-87 71 0,35 35-1,-106-71 1,53 88-1</inkml:trace>
  <inkml:trace contextRef="#ctx0" brushRef="#br0" timeOffset="715.1">27358 3669 0,'0'35'16,"0"-17"-1,0 52 1,0-105 31,0 17-32,88-140 1,-35 140 0,-35 18-16,-1 0 15,107 106 1,-124-88-16,35 70 16,-17-53-1</inkml:trace>
  <inkml:trace contextRef="#ctx0" brushRef="#br0" timeOffset="882.1">27852 3598 0,'0'-17'0,"0"34"0,35-52 0,0 35 15,-17-18 1,35 1-16,-18 17 15,-17 0-15</inkml:trace>
  <inkml:trace contextRef="#ctx0" brushRef="#br0" timeOffset="1207.25">28222 3457 0,'18'0'16,"-36"0"-16,71-53 0,-53 36 16,88-89-1,-70 71 1,0-18-16,-18 17 16,0 19-1,0 52 1,0 71-1,17-18 1,-17-53 0,36 124-1,-36-141 1</inkml:trace>
  <inkml:trace contextRef="#ctx0" brushRef="#br0" timeOffset="1331.29">28346 3616 0,'-18'0'0,"36"0"0,-71 35 15,35-17 1,106-18 0,36-18-1,70-35 1,-159 36 0,18 17-16</inkml:trace>
  <inkml:trace contextRef="#ctx0" brushRef="#br0" timeOffset="16171.68">4110 2522 0,'18'0'188,"-1"0"-157,1-17-15,-1 17-1,1 0 32,17 0-31,-17 0 15,0 0-31,17 0 16,-17 0-1,-1 0 1,1 0-16,17 0 0,-17 0 16,-1 0-16,19 0 15,-1 0 1,-17 0-16,17 0 15,-18 0-15,19 0 16,-1 0-16,-17 0 16,-1 0-16,1 0 15,0 0-15,-1 0 16,1 0 0,0 0-1,-1 0 1,18 0-16,-17 0 15,0 0-15,17 0 16,-17 0-16,17 0 16,-17 0 15,-1 0 0,1 0-15,-18-18 328,17 18-329,1 0 1,0 0-16,-1 0 15</inkml:trace>
  <inkml:trace contextRef="#ctx0" brushRef="#br0" timeOffset="19996.14">4092 3898 0,'36'0'63,"-1"0"-63,0 0 16,18 0-16,0 0 15,0 0-15,0 0 16,0 0-16,-36 0 15,1-17-15,0 17 16,-1 0-16,-34 0 250</inkml:trace>
  <inkml:trace contextRef="#ctx0" brushRef="#br0" timeOffset="22820.9">23883 5980 0,'0'0'0,"0"53"16,35 35-1,-17 35 1,-18-88 0,18 54-1,-18-142 16,0 35-15,0-70-16,0 53 16,17-106-1,19 88-15,-1 17 16,-18 36 0,195 53-1,-194-35 1,88 158-1,-106-123 1,17 88 0,-17-123-16,0-36 78,0 1-78,0-1 31,0 0 16</inkml:trace>
  <inkml:trace contextRef="#ctx0" brushRef="#br0" timeOffset="24461.59">23618 7303 0,'0'0'0,"0"17"0,53-52 47,0 35-47,159-106 15,176-53-15,441-158 31,-229 123-15,-494 158-16,246-69 16,-352 87 15,-17 18-15</inkml:trace>
  <inkml:trace contextRef="#ctx0" brushRef="#br0" timeOffset="25108.52">24500 7549 0,'0'18'0,"0"-36"0,36 89 15,17 105 1,0 54-1,-36-195 1,36 159 0,-35-176-1,-18-71 1,0 17 0,17-52-16,1 53 15,123-141 1,18 140-1,-124 36 1,177 124 0,-212 17-1,-71-35 1,-87 0 0,122-89-1,-105-52 1,123 17-16</inkml:trace>
  <inkml:trace contextRef="#ctx0" brushRef="#br0" timeOffset="25542.56">26882 6456 0,'35'0'0,"-70"0"0,158-18 16,-88 1-1,71-1-15,0-17 16,-35-1 0,-54 36-1</inkml:trace>
  <inkml:trace contextRef="#ctx0" brushRef="#br0" timeOffset="25680.9">27058 6650 0,'18'0'0,"-36"0"0,53 0 16,71-18 0,106-35-1,-177 53 1</inkml:trace>
  <inkml:trace contextRef="#ctx0" brushRef="#br0" timeOffset="26255.14">28116 6138 0,'0'-17'0,"0"34"0,18 1 31,35 141-15,-18-1 0,-35-69-1,18-72 1,-18-70-1,0 36 1,70-283 0,-17 212-1,-53 70-15,89 18 16,-72 0 0,124 194-1,-105-141 1,-1 0-1</inkml:trace>
  <inkml:trace contextRef="#ctx0" brushRef="#br0" timeOffset="26409.25">28716 6227 0,'0'0'15,"18"0"-15,52-53 16,-52 53-1,53-36 1,17 19 0</inkml:trace>
  <inkml:trace contextRef="#ctx0" brushRef="#br0" timeOffset="26732.2">29228 5997 0,'0'0'0,"0"-17"16,35-1-1,-17 0-15,-1 1 16,107-142 0,-71 53-1,-36 71 1,1-53-1,-18 176 17,0-53-17,35 283 1,-35-265 0,35 35-16,-35-53 15,36 88 1,-36-105-16</inkml:trace>
  <inkml:trace contextRef="#ctx0" brushRef="#br0" timeOffset="26886.19">29422 6385 0,'-18'0'0,"36"0"0,-18 0 16,35 0-1,18 0-15,-18 0 16,265-70-1,-194 70 1</inkml:trace>
  <inkml:trace contextRef="#ctx0" brushRef="#br0" timeOffset="29276.77">27570 8855 0,'-18'-36'0,"-17"19"16,35-1 0,-18 36 15,18-1-16,18 142 1,52 159 0,-52-195-1,0-105 1,-18 17-16,17-35 16,-17-35-1,0 17-15,0-17 16,18-89-1,88 1 1,-89 123 0,107-18-16,-89 36 15,212 88 1,-194 35 0,-53-123-1,-71 52-15,-123 1 16,141-54-1,-194-52 1,230 17 0,-1 1-16</inkml:trace>
  <inkml:trace contextRef="#ctx0" brushRef="#br0" timeOffset="29939.74">28452 8996 0,'0'0'0,"17"0"16,18-18-1,54-17 1,-72 17-16,124-17 16,-105 17-1,52 1 1,-70 17-16</inkml:trace>
  <inkml:trace contextRef="#ctx0" brushRef="#br0" timeOffset="30092.87">28646 9208 0,'17'17'0,"-34"-34"0,69 17 15,72-36 1,17-17 0,-106 36-1,36-1-15</inkml:trace>
  <inkml:trace contextRef="#ctx0" brushRef="#br0" timeOffset="30665.04">30127 8237 0,'0'0'0,"0"53"16,0-17-1,18 69 1,0-16-1,-18-54-15,0-70 32,17 17-17,1-35-15,17-18 16,-17 19-16,52 34 16,1 18-1,-18 18 1,105 123-1,-140-71 1,-18-17 0</inkml:trace>
  <inkml:trace contextRef="#ctx0" brushRef="#br0" timeOffset="30910">30974 8149 0,'0'0'16,"18"18"-16,-1 52 15,-17-52 1,-229 352 0,52-140-1,107-142 1,-89 124-16,0 17 15,124-194 1</inkml:trace>
  <inkml:trace contextRef="#ctx0" brushRef="#br0" timeOffset="31248.01">30409 9137 0,'0'0'0,"0"18"16,0 35-1,36 35 1,-36-71 0,35 36-16,-35-35 15,18-36 16,-18 1-15,17-36-16,19-53 16,-19 88-1,89-35 1,-18 89 0,-70 34-1,0-52 1,-1 17-1</inkml:trace>
  <inkml:trace contextRef="#ctx0" brushRef="#br0" timeOffset="31418.97">30886 9066 0,'0'0'0,"17"0"16,19-17-1,34-1 1,-52 18-16,-1 0 16,36-18-1</inkml:trace>
  <inkml:trace contextRef="#ctx0" brushRef="#br0" timeOffset="31772.12">31150 9013 0,'0'0'0,"18"0"16,0-17-1,17-1 1,35-35-16,1-17 16,-36 34 15,-35 19-31,0-1 15,0-35 1,-17 0 0,17 71-16,17 53 31,-17-54-31,18 71 16,-18-52-16,35 87 15,0-70-15,1 35 16,-19-70-1</inkml:trace>
  <inkml:trace contextRef="#ctx0" brushRef="#br0" timeOffset="31912.08">31309 9225 0,'-18'0'15,"36"0"-15,-36 18 0,89-1 16,70-52-1,53-18 1,-70 0 0</inkml:trace>
  <inkml:trace contextRef="#ctx0" brushRef="#br0" timeOffset="32902.39">29457 7973 0,'0'0'0,"0"17"16,-18-34 15,36-18-15,-18 17-16,18 0 15,17-70 1,35 35-16,54 0 16,17 88-1,0 54 1,-53-1 0,-17-35-1,-36-53 1,18-35-1,-35 17 1,35-88 0,-36 71-1,-17 17 1,53 18 15,-35 0-15,17 35-16,0-17 15,-35 0 1,36-1-16,-19-17 16,19-35-1,34-53 1,36 0 0,-71 70-1,71 0 1,141 71-1,-229-35 1,-1 35-16,-17-36 16</inkml:trace>
  <inkml:trace contextRef="#ctx0" brushRef="#br0" timeOffset="33612.37">30127 7267 0,'-17'0'0,"-19"0"15,36 18 1,-70 141 0,70-106-1,17-36-15,54 1 16,35-53-1,-89 35-15,89-71 16,-88 53 0,0-52-1,-18-1 1,-18 18 0,18 36-1,35 17-15,18 35 16,-35-35-1,35 53-15,-36-35 16,1 52 0,-71-35-1,-35-52 1,35-19 0,35 19-1,18-54 1</inkml:trace>
  <inkml:trace contextRef="#ctx0" brushRef="#br0" timeOffset="33905.36">30586 7091 0,'35'0'0,"-70"0"0,105 35 15,-70 0 1,18 1-16,-18-19 16,18 54-16,-1-18 15,-17-36 1,0-69 15,0-72-15,36 1-1,-1 52 1,18 71 0,-36 18-1,72 140 1,-72-122-1,1-1-15,17-17 16</inkml:trace>
  <inkml:trace contextRef="#ctx0" brushRef="#br0" timeOffset="34185.43">31168 6844 0,'0'0'0,"-18"0"15,1 18 1,-54 34 0,53-34-1,1 35 1,52-35 0,-17-18-16,70 35 15,-70-35 1,34 35-16,-34-17 15,-18 17 1,-88 36 0,70-54-1,-70-70 1</inkml:trace>
  <inkml:trace contextRef="#ctx0" brushRef="#br0" timeOffset="34385.49">31291 6544 0,'18'-18'0,"-36"36"0,54-36 31,-19 54-31,19 34 16,-19 1-1,19 105 1,-1-70-16,-18-88 15,1 52 1,0-52-16</inkml:trace>
  <inkml:trace contextRef="#ctx0" brushRef="#br0" timeOffset="34540.44">31309 6914 0,'18'-17'16,"-1"17"-16,107-53 15,-107 35 1,19 18-16,70-35 16,-89 17-16</inkml:trace>
  <inkml:trace contextRef="#ctx0" brushRef="#br0" timeOffset="35173.43">31768 6773 0,'0'18'15,"-18"-18"-15,0-18 16,-17 18-16,0 0 15,0 53 1,17-53 0,0 53-1,18 0-15,18-18 16,0 1 0,-1-36-1,54-36 1,-54 1-1,-17-18 1,18-35 0,-18 123 15,0-17-15,18 105-1,35-87 1,-18-54-1,-35 0 1,17-87 0,-17 16-1,0 19 1,0 52 0,18 71-1,0-35 1,35 140-1,-36-122 1,1-19 0,-18-52-1,-18-18 1,18-35 0,0 70-16,36-52 15,-19 70 1,54 17-1,-71 1 1,53 35-16,-53-35 16,70 70-1</inkml:trace>
  <inkml:trace contextRef="#ctx0" brushRef="#br0" timeOffset="35371.37">32314 6279 0,'36'106'0,"-72"-212"0,107 336 16,-18-54 0,-18-52-1,-35-89 1</inkml:trace>
  <inkml:trace contextRef="#ctx0" brushRef="#br0" timeOffset="35495.35">32209 6615 0,'17'-18'0,"-34"36"0,105-54 16,-71 19-1,195-72 1,-194 72-1,17-18-15</inkml:trace>
  <inkml:trace contextRef="#ctx0" brushRef="#br0" timeOffset="36108.42">29034 7232 0,'0'-18'0,"0"36"0,0 0 32,53 87-17,-36-87 1,18 35 0,-35-71-1,18-35 1,-18 36-16,35-124 15,-17 123 1,53-88 0,-54 106-1,36 35-15,18 36 16,-54-53 0,54 52-1</inkml:trace>
  <inkml:trace contextRef="#ctx0" brushRef="#br0" timeOffset="36354.41">29598 7126 0,'0'0'0,"0"-53"16,18 18-1,-1 17-15,1 18 16,53-17-1,17 17-15,-53 0 16,36 35 0,-54 35-1,-140-17 1,-1-35 0,107-36-1,-36-17-15,53 17 16,0 1-16</inkml:trace>
  <inkml:trace contextRef="#ctx0" brushRef="#br0" timeOffset="36573.35">30004 6826 0,'0'0'0,"17"18"31,1-18-15,17 53-16,71 106 31,-53-124-15,-35-35 0,-1 0-16</inkml:trace>
  <inkml:trace contextRef="#ctx0" brushRef="#br0" timeOffset="36741.28">29951 6950 0,'0'0'0,"17"0"0,107-36 16,17-34 0,-53 35-1,-70 17 1</inkml:trace>
  <inkml:trace contextRef="#ctx0" brushRef="#br0" timeOffset="37206.42">31044 6562 0,'-17'0'0,"34"0"0,-69 0 16,16-18-1,-17 0 1,36 18-1,-71 71 1,35 17 0,53-70-16,0 17 15,17-17 1,19-18 0,-1-18-1,35-88 1,-34 36-1,17 52 1,-1 18 0,19 35-1,-18-35 1,-35 0 0</inkml:trace>
  <inkml:trace contextRef="#ctx0" brushRef="#br0" timeOffset="40048.64">4992 9948 0,'0'-17'15,"0"34"-15,0-105 16,0 71-16,0-1 15,35-17-15,0 140 16,18 1 0,18 124-1,-36-54 1,-17-123-16,-18 88 16,17-141-1,-17 18-15,0-36 16,-53-211-1,18-54 1,18 125 0,-1-19-1,18 160 1,106 70 0,-71-18-1,177 282 1,-195-281-1,72 69 1,-72-122 0,-34-89-1,-19-53 1,19 1 0,17 140-1,105 53 1,-16 89-1,-54-54-15,0-17 16,106 176 0,-35-140-16,-88-72 15</inkml:trace>
  <inkml:trace contextRef="#ctx0" brushRef="#br0" timeOffset="40418.68">6262 10107 0,'0'0'0,"-18"-18"15,1 1 1,-36-36 0,17 35-1,-17 18-15,18 88 16,18-52-1,34 211 1,1-230 0,70 1-1,-35-53 1,-35 17-16,17-105 16,-18 105-1,1-70 1,-18 105-1,35 54 1,1-1-16,17-17 16,-36-53-1,1 0-15</inkml:trace>
  <inkml:trace contextRef="#ctx0" brushRef="#br0" timeOffset="40712.78">6597 9825 0,'-18'0'0,"36"0"0,-53 0 16,-54 70-1,19 19 1,52-36 0,71-18-1,0-35 1,-18 0-16,54 0 15,-1 17 1,-53 36 0,-70 18-1,-53 17 1,70-70 0,-70-18-16,70 0 15</inkml:trace>
  <inkml:trace contextRef="#ctx0" brushRef="#br0" timeOffset="40912.75">6668 9525 0,'-18'35'15,"53"53"-15,-17-52 16,52 105-1,-52-88-15,141 194 16,-124-194 0</inkml:trace>
  <inkml:trace contextRef="#ctx0" brushRef="#br0" timeOffset="41051.68">6632 10054 0,'0'0'0,"-17"-17"16,17-1-16,0 0 15,17 18 1,177-70 0,-158 52-1</inkml:trace>
  <inkml:trace contextRef="#ctx0" brushRef="#br0" timeOffset="41345.65">7126 9913 0,'-18'18'0,"54"-36"32,-19 18-17,89-53 1,-88 36 0,0-89-1,-89 88 1,0 18-1,54 18-15,-36 52 16,35-52 0,18 70-16,53 18 15,-35-88 1,158-18 0,-105-36-1,-54 19-15</inkml:trace>
  <inkml:trace contextRef="#ctx0" brushRef="#br0" timeOffset="41564.65">7408 9772 0,'18'18'0,"0"-1"15,17 36 1,35 18 0,1-1-1,-89-87 1,-35-36-1,18-35 1,35 52 0,141-140-1,-105 141 1,-19 17-16</inkml:trace>
  <inkml:trace contextRef="#ctx0" brushRef="#br0" timeOffset="41905.61">9631 9172 0,'0'0'0,"35"36"16,-17-1-1,88 194 1,52 142-1,-122-319 1,-36-69 0</inkml:trace>
  <inkml:trace contextRef="#ctx0" brushRef="#br0" timeOffset="42336.77">9437 9349 0,'17'-71'0,"-34"142"0,105-212 15,-70 123 1,211-88 0,-194 88-1,53-17-15,-17 0 16,-53 35 0,17 106-1,-35 17 1,18-70-16,-18 0 15,88 229 1,-71-247-16,36 54 16,-35-72-1,0 1 1,-36-53 0,0-1-16,1-69 15,34-19 1,36 54-1,35 105 1,-17 53 0,-53-70-1,105 176 1,-123-177 0</inkml:trace>
  <inkml:trace contextRef="#ctx0" brushRef="#br0" timeOffset="42846.8">10583 9437 0,'18'0'15,"0"0"1,-1 17-1,19 36-15,-1 53 0,0-35 16,-35-54 0,18 1-16,-36-71 31,-17 0-15,35 36-16,-18-1 15,18-106 1,35 54-1,54 88 1,-19 70 0,-35-35-1,-35-36-15,18 36 16,-18-106 15,0 36-15,0-54-16,35 1 15,-17 52-15,0 0 16,105-17 0,89 106-1,-159 17 1,-36 0 0,-17-70-1</inkml:trace>
  <inkml:trace contextRef="#ctx0" brushRef="#br0" timeOffset="43154.78">13229 9066 0,'0'0'0,"88"142"15,18 87 1,-35-70 15,-18-71-31,-71-88 16</inkml:trace>
  <inkml:trace contextRef="#ctx0" brushRef="#br0" timeOffset="43403">12876 9102 0,'18'0'0,"-36"0"0,107 0 16,-54 0-16,141 35 16,-105-17-1,140 52-15,89 36 16,-141 0 0,-141-71-1,-1 159 1,-316 71-1,87-248 1,88-52 0</inkml:trace>
  <inkml:trace contextRef="#ctx0" brushRef="#br0" timeOffset="43711.01">13917 9790 0,'0'0'0,"-18"0"0,-17 0 31,18-53-31,17 35 0,0-35 16,35-17-16,18 34 31,53 1-31,-89 35 15,124 106 1,-176 0 0,-36-36-1,36-52-15,-53 0 0,53-18 16,-36-18-16,54-17 16,17 17-16</inkml:trace>
  <inkml:trace contextRef="#ctx0" brushRef="#br0" timeOffset="44002.98">14199 9578 0,'0'0'15,"18"35"-15,0-35 16,35 0 0,-36-17-1,107-107 1,-89 18-1,-53 71 1,-52 35 0,-18 88-1,70 53 1,53-17 0,-17-107-1,52 19-15,-34-36 16,52 0-1</inkml:trace>
  <inkml:trace contextRef="#ctx0" brushRef="#br0" timeOffset="44293.85">14852 9313 0,'-35'-17'0,"-18"17"16,-71 17-1,54 54 1,70-53 0,35 87-1,-17-105 1,87 36 0,1 17-1,-123-1 1,-1-52-1,-88 71 1,0-53 0</inkml:trace>
  <inkml:trace contextRef="#ctx0" brushRef="#br0" timeOffset="44822.12">16193 9560 0,'0'-17'31,"35"-36"-15,-35 35-1,0-70 1,-18-53-1,-17 17-15,17 89 16,18-18-16,106 194 31,35 53-15,53-53 0,-159-123-1,89-18-15,-89-18 16,36-52-16,-142-142 31,-88 53-31,18 36 31,106 105-31,35 1 32</inkml:trace>
  <inkml:trace contextRef="#ctx0" brushRef="#br0" timeOffset="45100.3">17022 9331 0,'0'0'15,"-18"0"-15,-17-18 16,-18-52-16,53 35 16,70-18-1,-34 35 1,87 36-1,-88-18-15,53 53 16,-52 141 0,-54-177-1,-211 71 1,158-105 0,71-124-1</inkml:trace>
  <inkml:trace contextRef="#ctx0" brushRef="#br0" timeOffset="45284.28">17392 8908 0,'18'70'0,"-1"54"15,36 52 1,-18-35-1,1-88 1</inkml:trace>
  <inkml:trace contextRef="#ctx0" brushRef="#br0" timeOffset="45437.37">17110 9119 0,'0'-17'0,"0"34"0,17-34 15,72-1 1,52-17 0,0 17-1,-53-17 1</inkml:trace>
  <inkml:trace contextRef="#ctx0" brushRef="#br0" timeOffset="46006.67">18680 9208 0,'0'-18'0,"0"36"0,0-54 16,35 89 0,-17-18-1,34 159 1,-34-123-1,-18-89-15,-18-87 32,18-19-17,-17-88 1,17 177 0,17-71-1,1 124-15,88 123 16,0-35-1,-89-88 1,89 52-16,-18-17 16,-70-53-1,-71 0 1,18 0-16,-159 0 16,141 0-1,-35 0-15,-18 0 16,88 0-1</inkml:trace>
  <inkml:trace contextRef="#ctx0" brushRef="#br0" timeOffset="46206.75">19315 9119 0,'0'36'0,"0"17"16,17 17 0,54 106-1,-18-123 1,-36-53 0</inkml:trace>
  <inkml:trace contextRef="#ctx0" brushRef="#br0" timeOffset="46439.7">19121 9137 0,'0'-35'0,"0"70"0,0-88 15,17 18 1,36 17-16,71 36 16,-19-1-1,-69 1-15,52 35 16,-106 0-1,-88 17 1,-52-17 0,52-53-1,106-17 1,0-1-16</inkml:trace>
  <inkml:trace contextRef="#ctx0" brushRef="#br0" timeOffset="46607.77">19756 9102 0,'0'35'0,"0"-70"0,0 105 15,0 36 1,35 53 0,-18-159-1</inkml:trace>
  <inkml:trace contextRef="#ctx0" brushRef="#br0" timeOffset="46823.75">19597 9119 0,'-18'-35'0,"36"70"0,-36-88 16,36 36-16,70-1 16,0 18-1,53 35 1,-70 36-1,-71-53 1,-18 35-16,-105 17 16,87-70-1,-158-53 1,194 18 0</inkml:trace>
  <inkml:trace contextRef="#ctx0" brushRef="#br0" timeOffset="47009.9">20038 8555 0,'0'35'16,"0"36"0,0-36-1,17 71-15,19 53 16,-19-124-1,1 71-15,17-53 16</inkml:trace>
  <inkml:trace contextRef="#ctx0" brushRef="#br0" timeOffset="47409.84">20267 8943 0,'0'0'0,"0"-18"0,0 36 16,0 35 15,0-36-31,35 36 16,1 0-16,-19-53 15,19 0 1,16-35-16,-34-36 16,-18-17-1,0 18 1,0 52-1,0 36 1,88 105 0,-70-88-1,88 318 1,-53-141 0,-71-53-1,0-124 1,-87 18-1,-125-124 1,124-17 0</inkml:trace>
  <inkml:trace contextRef="#ctx0" brushRef="#br0" timeOffset="47641.91">20973 9208 0,'0'0'0,"0"-18"46,0 0-30</inkml:trace>
  <inkml:trace contextRef="#ctx0" brushRef="#br0" timeOffset="73033.37">3087 12312 0,'17'35'0,"-34"-70"0,34 88 16,19 123-1,34 106 1,-52-229 0,0 0-16</inkml:trace>
  <inkml:trace contextRef="#ctx0" brushRef="#br0" timeOffset="73511.64">3510 12224 0,'0'0'0,"0"70"31,18-34-15,88 352-1,-53-194 1,-36-124-1,-17-52 1,18-18-16</inkml:trace>
  <inkml:trace contextRef="#ctx0" brushRef="#br0" timeOffset="73681.7">3369 12753 0,'0'18'0,"18"-18"15,35-36 1,0 1-16,-18 17 16,71-35-1,-18 1-15,-71 52 16</inkml:trace>
  <inkml:trace contextRef="#ctx0" brushRef="#br0" timeOffset="74240.08">3845 12647 0,'0'0'0,"18"18"16,0-18 0,52 0-1,-17-36 1,-18-16 0,-35 34-1,-17-35 1,-89-35-1,35 105 1,71 19 0,0 52-16,0-35 15,88 176 1,18-176 0,-88-53-1,17-18-15,18-70 16,-35-35-16,-36-1 31,1 107-31,-19-72 31,36 125-15,53 87-16,-35-88 16,88 124-1,-106-141 1,17-18-16,-17-35 15,-35-36 1,0-35 0,17 71-1,18-18-15,0 35 16,124-70 0,-36 71-1,-71 17 1</inkml:trace>
  <inkml:trace contextRef="#ctx0" brushRef="#br0" timeOffset="74625.16">4586 12435 0,'0'18'16,"0"-36"31,-18 18-32,1 0 1,-1 0 0,-17 177-1,35-89 1,0-70-16,0-1 16,35 1-1,0-71 1,-17 35-1,-18-140 1,0 122 0,18 54-1,17 35 1,-17-35 0,17 17-16,18 18 15,-35-36 1,17-52-1</inkml:trace>
  <inkml:trace contextRef="#ctx0" brushRef="#br0" timeOffset="74858.3">4604 12030 0,'0'17'0,"35"72"16,18 34-1,-35-70-15,35 88 16,-36-106 0,71 124-1</inkml:trace>
  <inkml:trace contextRef="#ctx0" brushRef="#br0" timeOffset="75013.28">4674 12506 0,'-17'0'0,"34"0"16,1 0 0,-18-18-1,106-17 1,-53 17-1,-53 1 1,17 17-16</inkml:trace>
  <inkml:trace contextRef="#ctx0" brushRef="#br0" timeOffset="75274.35">4886 12418 0,'0'0'0,"18"0"16,-1 0 0,1 0-1,70 0 1,-70-18-1,-1 18-15,-17-17 16,0-1 0,-53-53-1,1 54 1,-1 105 0,53-53-1,-18 53-15,53 1 0,36-54 16,17-35-1,-70 0 1,-1-18-16</inkml:trace>
  <inkml:trace contextRef="#ctx0" brushRef="#br0" timeOffset="75676.58">5292 12365 0,'0'-18'16,"-18"-17"0,0 35-1,1 35 1,17-17 0,0 35-16,0 70 15,17-105 1,1 35-16,35-36 15,-18-34 1,-17-1-16,17-70 16,-35 53-1,-17-142 1,-89-140 0,70 211-1,36 159 1,0 123-1,89 71 1,-1-123 0,-53-89-16,53 36 15</inkml:trace>
  <inkml:trace contextRef="#ctx0" brushRef="#br0" timeOffset="76260.8">7391 11800 0,'0'-35'0,"-36"18"15,-16-19 1,-54 36 0,0 36-1,35 87 1,71-88-1,141 177 1,-105-194 0,246 87-1,-194-69 1,-70 34 0,-18-52-1,-177 88 1,89-89-1,71-17-15,-36-17 16</inkml:trace>
  <inkml:trace contextRef="#ctx0" brushRef="#br0" timeOffset="76630.86">7532 12188 0,'0'0'0,"0"18"16,0 17 0,17 89-16,1-89 15,53 53 17,-54-88-32,19-35 15,-19 0-15,1-18 16,-1 18-16,-17-1 15,0-52 1,-17 35 0,17 71-1,17 17-15,19 71 16,-36-88 0,17 17-16,36 18 15,18-36 1,-53-34-1</inkml:trace>
  <inkml:trace contextRef="#ctx0" brushRef="#br0" timeOffset="77002.34">7673 11730 0,'0'18'0,"18"-1"16,52 195-1,-52-177-15,-1 18 16,54 88 0,-18-53-16,-18-17 15,-35-53 1,-17-36 0,-1-35-1,36-71 1,-18 107-1,123-36 1,-70 106 0,-35-53-16,-1 53 15,-17-18 1,-17 18-16,-1-35 16,-70 52-1,-71-105 1,159 17-1,0-35-15</inkml:trace>
  <inkml:trace contextRef="#ctx0" brushRef="#br0" timeOffset="77340.38">8308 12047 0,'-35'0'32,"-36"0"-17,18 36 1,36-36 0,-1 35-16,53 18 15,0-36 1,18 19-1,-17-19-15,34 19 16,-17-1 0,-53-17-16,0 17 15,-18-17 1,-34 17-16,-19-35 16,36 0-1,-1-18-15</inkml:trace>
  <inkml:trace contextRef="#ctx0" brushRef="#br0" timeOffset="77555.34">8326 11642 0,'17'53'0,"1"35"0,-1-53 16,36 106-16,0-35 15,88 176 1,-88-246 0,-35-36-1</inkml:trace>
  <inkml:trace contextRef="#ctx0" brushRef="#br0" timeOffset="77785.28">8308 12100 0,'0'0'16,"35"-35"-16,36 0 16,17-1-1,-53 36 1,106 18 0,-123 0-1,17 35-15,18 70 16,-35-52-1,-1-1 1,1-87 0</inkml:trace>
  <inkml:trace contextRef="#ctx0" brushRef="#br0" timeOffset="77923.28">8449 11624 0,'0'0'0,"-18"18"16,18-1-1</inkml:trace>
  <inkml:trace contextRef="#ctx0" brushRef="#br0" timeOffset="78169.4">8837 11553 0,'18'0'0,"-1"18"16,54 106-1,17 70 1,-17 35-1,-54-176 1,19 70 0</inkml:trace>
  <inkml:trace contextRef="#ctx0" brushRef="#br0" timeOffset="78619.23">8855 12065 0,'-18'0'0,"36"0"16,17 0 0,-17 0-16,70-18 15,-71 1 1,54-1-16,-53 18 16,52-18-1,-70 36 1,0 17-1,18 18 1,17 18 0,-35-36-16,53 36 15,18-54 1,-36-70 0,-17-17-1,-18-36 1,-18 71-1,-17-53-15,35 70 16,-36 18-16,36 18 0,0 17 16,36 88-1,87 18 17,-105-123-32,35-18 15,-36 0-15,19-35 31</inkml:trace>
  <inkml:trace contextRef="#ctx0" brushRef="#br0" timeOffset="79035.63">9507 11448 0,'0'-36'0,"0"72"0,-17-89 16,17 53-1,17 53-15,36 194 16,-17-177-1,69 248 1,-34-124 0</inkml:trace>
  <inkml:trace contextRef="#ctx0" brushRef="#br0" timeOffset="79298.64">9472 11994 0,'18'0'16,"88"0"0,-71-17-1,88-36 1,36-18 0,-141 71-1,17 124 1,-35 35-1,0-124 1,18 53-16,-1-35 16,1-53-1,0-18-15</inkml:trace>
  <inkml:trace contextRef="#ctx0" brushRef="#br0" timeOffset="79592.72">10107 12030 0,'-18'0'0,"18"-18"16,18 0 0,70-34-1,36 52 1,-36 70-1,-70-52 1,-71 105 0,35-105-1,-70 17-15,-36-35 16,89-53 0,17 18-16,36-36 15</inkml:trace>
  <inkml:trace contextRef="#ctx0" brushRef="#br0" timeOffset="79885.81">10372 11853 0,'17'18'0,"-34"-36"0,52 89 16,-17-18 0,-1 35-16,1-70 15,17 70 1,-52-123 15,-1 17-15,18-70-16,18-18 15,52 0 1,-52 106-16,88 0 16,-89 18-1,107 158 1,-89-52-1,-35-89 1</inkml:trace>
  <inkml:trace contextRef="#ctx0" brushRef="#br0" timeOffset="80600.93">12083 12100 0,'0'-17'31,"0"-1"-15,-18 0 0,18 1-1,-18-1 17,18 0-17,-17 1 1,-19-18 31,19 17-32,-1 0 1,1 1 0,-1-1-16,-17 18 15,-18 0 1,35 0-16,0 0 0,-70 123 31,88-87-31,18 87 0,35 1 16,-53-89-1,70 53 1,54-88 0,-36-53-1</inkml:trace>
  <inkml:trace contextRef="#ctx0" brushRef="#br0" timeOffset="81340.55">12400 12047 0,'-35'-17'15,"35"-1"1,-35-17-1,-36 0 1,36 87 0,17-16-1,0 158 1,18-177 0,89 89-1,-36-123 1,-36 17-16,1-18 15,17-70 1,-35-71 0,0 141-1,-35-35 1,53 89 0,-18-1-16,35 53 15,18-35 1,0-18-1,0-35 1,-18-53 0,-18 36-1,-34-89 1,-18 35 0,35 54-16,-18-36 15,0 35-15,18 36 16,0 0-1,36 105 1,-19-52 0,1-36-1,-1-35 1,-17-53 0,0 35-1,18-193 1,0 70-1,17 123 1,-17 36 0,17 70-16,53 70 15,-70-105 1,17 36-16,18-37 16,-35-69-1</inkml:trace>
  <inkml:trace contextRef="#ctx0" brushRef="#br0" timeOffset="81757.57">13988 11642 0,'0'0'0,"-18"-18"16,18 0 0,-88 18-16,70 18 15,-88 123 16,124-53-31,88 1 32,-71-72-32,71 36 0,-71-35 15,124 88 1,-159-36 0,-53-35-1,35-35-15,-105 0 16,70 0-1,18-17-15</inkml:trace>
  <inkml:trace contextRef="#ctx0" brushRef="#br0" timeOffset="82050.52">14164 11959 0,'0'-17'15,"-18"-36"1,18 35 0,36-35-16,70 0 15,-18 53 1,-53 0-16,36 71 16,-71-1-1,0-52-15,-89 70 16,72-70-1,-71 17-15,-1-35 16,36-71 0,36 36-1</inkml:trace>
  <inkml:trace contextRef="#ctx0" brushRef="#br0" timeOffset="82264.45">14358 11254 0,'0'0'0,"18"70"31,-1-35-15,107 230-1,-71-106 1,-36-124-16,1 18 15,53 53 1,-54-71-16</inkml:trace>
  <inkml:trace contextRef="#ctx0" brushRef="#br0" timeOffset="82529.5">14728 11606 0,'0'36'0,"18"-1"16,53 71 0,-54-71-1,72 36 1,-72-89 0,1 18-1,-18-71-15,0-34 16,-18 16-1,1 54 1</inkml:trace>
  <inkml:trace contextRef="#ctx0" brushRef="#br0" timeOffset="82792.17">15064 11783 0,'17'17'0,"-34"-34"0,52 34 15,-17-52 1,-1 18 0,36-142-1,-53 106 1,0 35-16,-18 1 16,1 17-1,-18 70-15,-1 71 16,36-35-1,106-18 1,0-105 0,-71-1-16,-17 0 15</inkml:trace>
  <inkml:trace contextRef="#ctx0" brushRef="#br0" timeOffset="83116.17">16051 11183 0,'0'-18'15,"0"36"-15,53 70 16,36 106 0,-72-141-1,36 71-15,-35-89 16</inkml:trace>
  <inkml:trace contextRef="#ctx0" brushRef="#br0" timeOffset="83564.36">16016 11553 0,'0'0'15,"88"36"-15,-70-36 16,35 0-16,106-53 15,-124 18 1,53-89 0,-88 71-1,-53-158 1,18 158 0,17 88-1,18 124 1,53 70-1,-18-106 1,18-34 0,-35-72-1,0-17-15,-18-35 16,17 0 0,19-106-1,-36 123 1,52 0-1,-34 36-15,0 0 16,70 193 0,-53-175-1</inkml:trace>
  <inkml:trace contextRef="#ctx0" brushRef="#br0" timeOffset="83704.35">16845 11465 0,'18'53'0,"-36"-106"0,71 177 15,-18-71 1,-35-36-16,18 1 16</inkml:trace>
  <inkml:trace contextRef="#ctx0" brushRef="#br0" timeOffset="83842.33">16722 11218 0,'0'0'0,"-18"0"16,36 36 0,17-36-1</inkml:trace>
  <inkml:trace contextRef="#ctx0" brushRef="#br0" timeOffset="84120.29">17092 11289 0,'0'18'0,"0"-36"0,18 36 16,-36 34-1,0-34 1,-34 0 0,52-1-16,-36 19 15,19-19 1,70 36-1,17-53 1,-52 18-16,70-1 16,-35 1-1,35 35 1,-88-35 0,-35 35-16,-36 0 15,1-53 1,52 0-16,0-18 15</inkml:trace>
  <inkml:trace contextRef="#ctx0" brushRef="#br0" timeOffset="86850.42">2805 12418 0,'0'0'0,"17"0"31,71-35-16,54-18 17,-107 35-32,141-70 15,-158 88 1,-36 0 15</inkml:trace>
  <inkml:trace contextRef="#ctx0" brushRef="#br0" timeOffset="87189.42">3104 13247 0,'18'-18'31,"0"1"-15,-1-1-16,72-35 15,-72 35 1,107-52 0,-107 52-1,1 1-15,0-1 16</inkml:trace>
  <inkml:trace contextRef="#ctx0" brushRef="#br0" timeOffset="88747.89">3246 12876 0,'0'18'109,"0"0"-93,35 35 0,-35-36-1,17 36-15,1-18 16,0-17 0,-18 0 15,-18-1-16</inkml:trace>
  <inkml:trace contextRef="#ctx0" brushRef="#br1" timeOffset="94332.89">7691 13864 0,'-18'0'0,"18"18"15,35 35 1,-17-36-1,52 195 1,-52-106 0,0-36-1,17 36 1</inkml:trace>
  <inkml:trace contextRef="#ctx0" brushRef="#br1" timeOffset="94655.85">7285 13847 0,'0'0'0,"-18"17"15,18 1 1,53-18 0,35 0-1,195-35 1,-231 35 0,125-53-16,17 17 15,-159 36 1,36 0-16,-54 18 15</inkml:trace>
  <inkml:trace contextRef="#ctx0" brushRef="#br1" timeOffset="94933.86">8361 13635 0,'-18'0'31,"18"18"-15,-17-1-1,-54 265 1,71-211-1,18 299 1,52-281 0,54-54-1,-89-35 1,71-35-16</inkml:trace>
  <inkml:trace contextRef="#ctx0" brushRef="#br1" timeOffset="95285.81">8573 14182 0,'0'0'0,"0"53"16,17 17-16,1-35 15,-18 1 1,17-36-1,-34-53 17,-1 35-32,1-141 15,34 142 1,107-71 0,-89 88-1,53 52-15,-17 19 16,-36-53-16,18 88 15,-53-89 1</inkml:trace>
  <inkml:trace contextRef="#ctx0" brushRef="#br1" timeOffset="95520.8">8837 13635 0,'18'18'0,"-36"-36"0,106 106 15,-52-70 1,158 193 0,-124-105-1,-52-71-15,-1 1 16,-17 70-1,-52 17 1,16-88-16</inkml:trace>
  <inkml:trace contextRef="#ctx0" brushRef="#br1" timeOffset="95970.05">9472 13988 0,'0'0'0,"71"0"47,17-18-31,-71 0-16,19 18 16,70-35-1,-89 35-15</inkml:trace>
  <inkml:trace contextRef="#ctx0" brushRef="#br1" timeOffset="96124.05">9613 14252 0,'0'18'0,"0"-36"0,35 36 16,-17-18-1,194-88 1,-142 70-1</inkml:trace>
  <inkml:trace contextRef="#ctx0" brushRef="#br1" timeOffset="96831.09">10336 13899 0,'0'-35'16,"0"70"-16,-17-105 0,52-36 16,-17 88-1,176-17 1,-53 141-1,-106-53 1,0 282 0,-52-282-1,-36 70-15,-71-34 16,89-89 0,-53-18-1,106 0 1,87-87-1,-16 69 1,193 1 0,-141 35-1,-18 35 1,-123-17 0</inkml:trace>
  <inkml:trace contextRef="#ctx0" brushRef="#br1" timeOffset="97495.21">11483 13547 0,'35'17'0,"0"54"16,36 105 0,-18 18-1,-35-88 1,-1-88-16,-17 17 15</inkml:trace>
  <inkml:trace contextRef="#ctx0" brushRef="#br1" timeOffset="97711.16">11148 13741 0,'0'0'0,"53"-18"31,-18 0-15,371-105-16,-159 52 15,-124 54 1,-88 17 0</inkml:trace>
  <inkml:trace contextRef="#ctx0" brushRef="#br1" timeOffset="97956.23">12188 13353 0,'0'0'0,"-17"0"16,-1 17-1,1 1-15,17 0 16,-18 140-1,36 230 1,-1-335 0,107 71-1,-89-124 1,71-36 0</inkml:trace>
  <inkml:trace contextRef="#ctx0" brushRef="#br1" timeOffset="98266.17">12418 13653 0,'0'17'0,"0"-34"0,0 140 16,17-35 0,19 36-1,-19-107 1,-17 1-16,-17-71 31,-1-18-15,36-87-1,-1 122 1,36-16 0,141 122-1,-141 54 1,-35-107-1,-1 36 1</inkml:trace>
  <inkml:trace contextRef="#ctx0" brushRef="#br1" timeOffset="98450.27">12912 13741 0,'17'0'0,"-34"0"0,52 17 16,53-17 0,71-35 15,-141 17-15</inkml:trace>
  <inkml:trace contextRef="#ctx0" brushRef="#br1" timeOffset="98683.24">13388 13264 0,'0'18'0,"18"35"15,34 141 1,-16 18 0,-1-89-1,36-52 1</inkml:trace>
  <inkml:trace contextRef="#ctx0" brushRef="#br1" timeOffset="98975.17">13388 13018 0,'0'0'0,"88"52"0,18 37 31,-53-54-31,88 88 0,0 18 16,-106-88 0,1-17-16,52 158 15,-176 70 17,52-228-32,-52 16 15,53-34-15</inkml:trace>
  <inkml:trace contextRef="#ctx0" brushRef="#br1" timeOffset="99764.21">14552 13441 0,'0'-18'0,"0"36"16,18 35 0,17 88-1,-35-106 1,18 89-1,-18-142 1</inkml:trace>
  <inkml:trace contextRef="#ctx0" brushRef="#br1" timeOffset="99932.33">14323 13670 0,'0'0'0,"53"-17"31,-36 17-15,89-18-16,-71 0 16,124-35-1,35-53 1</inkml:trace>
  <inkml:trace contextRef="#ctx0" brushRef="#br1" timeOffset="100297.35">15205 13229 0,'17'-53'31,"1"36"-16,0-54-15,35-17 16,-36 53 0,36-36-16,-35 0 15,-1 71 1,1-17-16,-18 52 16,18 18-1,35 300 1,-36-300-1,89 211 1,-71-228 0,18-1-1</inkml:trace>
  <inkml:trace contextRef="#ctx0" brushRef="#br1" timeOffset="100453.35">15328 13705 0,'-70'36'0,"140"-72"0,-70 54 31,35-18-15,107-53-16,-89 53 15,282-88 1,-300 88 0,35-35-16</inkml:trace>
  <inkml:trace contextRef="#ctx0" brushRef="#br1" timeOffset="107447.24">11218 13458 0,'-17'0'0,"17"-17"110,17-71-95,-17 70 1,36-88 0,-1 36-16,18 34 15,-18 19 1,71 52-1,-88-35 1,158 71 0,-88-36-1,-53-18 1,71 19 0,-88-36-16,35-18 15,0-52 1,-36 52-16,19-35 15,-19 35 1,19-70 0,-36 53-1,17 35-15,-17-18 16,18 18 0,-1 36-1,1-36 1,53 70-1,-36-70 1,53 18 0,-17-36-1,-1-35 1,-34 0 0,-1 36-1,-35-1 1,17 0-1,1 18 1,88-53 0,-88 53-1,52-35-15,36 17 16,-35 18 0,-36 0-16,0 0 15,53 18 1,18 0-1,-18 17 1,-17 0 0,-54-35-1,1 36-15,0-36 16</inkml:trace>
  <inkml:trace contextRef="#ctx0" brushRef="#br1" timeOffset="108297.31">11483 12753 0,'0'0'0,"0"-18"15,53 106 32,-53-52-31,70 105-1,-17 18 1,-35-142 0</inkml:trace>
  <inkml:trace contextRef="#ctx0" brushRef="#br1" timeOffset="108872.23">11395 12823 0,'53'-52'15,"-36"34"1,36-35 0,18 18-16,-36-1 15,-17 36 1,-1 18-1</inkml:trace>
  <inkml:trace contextRef="#ctx0" brushRef="#br1" timeOffset="109090.21">11553 13194 0,'36'-18'32,"-19"1"-17,107-54 1,-71 18 0,-18 18-1</inkml:trace>
  <inkml:trace contextRef="#ctx0" brushRef="#br1" timeOffset="109336.16">11748 12594 0,'17'18'16,"-17"-1"-16,88 177 31,-88-158-31,53 87 16,-17-70 0,-36-35-16</inkml:trace>
  <inkml:trace contextRef="#ctx0" brushRef="#br1" timeOffset="109491.13">11730 12876 0,'0'0'15,"18"0"-15,-1 0 16,107-53 0,-107 53-1,19-17-15,-1-1 16</inkml:trace>
  <inkml:trace contextRef="#ctx0" brushRef="#br1" timeOffset="110003.16">12030 12841 0,'0'0'0,"17"0"32,1 0-17,0-18-15,-18-17 16,17 0-1,-17 17 1,-17 18 0,-1 36-1,18-19 1,0 124 0,35-141-1,1 0 1,-19-17-1,18-19-15,1-34 16,-36 52 0,0-17-16,0 17 15,0-17 1,-18 53 0,18-1-1,53 54 1,-53-54-1,35 19 1,-52-72 31,17 1-31,17-35-1,19 34 1,17 1-1,-36 35-15</inkml:trace>
  <inkml:trace contextRef="#ctx0" brushRef="#br1" timeOffset="110402.24">12541 12682 0,'-17'0'31,"-1"-35"-15,0 35-1,-17 0 1,35 18 0,-18 17-16,1 36 15,17-54 1,17 1-16,1-18 15,0 0 1,-1-35 0,1 35-1,0-89 1,-18 107 15,17 0-15,19 35-1,-19-18 1,18-53 0,-17 1-16</inkml:trace>
  <inkml:trace contextRef="#ctx0" brushRef="#br1" timeOffset="110601.24">12594 12471 0,'-17'-18'0,"17"0"0,35 54 16,-18-19-16,19 36 16,-36-17-1,53 52 1,-18 0 0,-53-88-1</inkml:trace>
  <inkml:trace contextRef="#ctx0" brushRef="#br1" timeOffset="110800.2">12629 12682 0,'-35'-17'0,"70"34"0,-70-52 16,53 0-1,35 0 1,-18 17 0,-35 0-16,71 18 15,-36 0 1,-18 18-1,54 105 1,-53-52 0,-1-71-1</inkml:trace>
  <inkml:trace contextRef="#ctx0" brushRef="#br1" timeOffset="111139.17">12965 12612 0,'0'0'0,"0"35"46,17-35-30,19 35-16,-1 1 16,-35-19-1,53-17 1,-53-17 0,0-1-16,0-35 15,0 0 1,0 18-1,0 17 1</inkml:trace>
  <inkml:trace contextRef="#ctx0" brushRef="#br1" timeOffset="111434.32">13212 12629 0,'0'0'0,"17"0"31,1 0-15,-1-17 0,1-1-1,0 1-15,-18-19 16,0 19 0,-18 17-16,0 0 15,1 17 1,-1 54-1,36-36 1,35 18 0,-18-35-1,36-36 1</inkml:trace>
  <inkml:trace contextRef="#ctx0" brushRef="#br1" timeOffset="111972.34">13811 12488 0,'-17'0'16,"-1"18"-16,0 0 16,-17-1-1,-18 36 1,53-35 0,0-1-16,35 1 15,1 0 1,87-1-1,-70 19 1,-35 17 0,-89 17-1,-17 1 1,35-54 0,35-34-1</inkml:trace>
  <inkml:trace contextRef="#ctx0" brushRef="#br1" timeOffset="112402.32">14005 12700 0,'-17'0'16,"-1"0"15,36 18-15,-1 35-16,19 17 15,-1-17 1,-18-35-16,1-18 15,35-18 1,-53-53 0,-18 1-1,1 35 1,17 17 0,17 53-1,19 18 1,-19-35-1,36 17 1,18-17 0</inkml:trace>
  <inkml:trace contextRef="#ctx0" brushRef="#br1" timeOffset="112775.47">14111 12365 0,'0'0'0,"18"70"16,17 54-1,36-18 1,-18-53 0,-53-36-16,35 1 15,-35-53 16,0-1-15,0 19 0,35-19-1,0 19-15,-17 17 16,88 53 0,-89-18-1,-17-17 1,-35 17-16,-71 18 15,89-53 1,-89-53 0</inkml:trace>
  <inkml:trace contextRef="#ctx0" brushRef="#br1" timeOffset="113127.55">14605 12471 0,'0'17'15,"-35"1"1,17-18 0,-35 53-1,53-35 1,35-1-1,1 1 1,-1-18 0,53 53-1,-70-53 1,-18 35 0,-71 18-1,36-35 1,17-36-1</inkml:trace>
  <inkml:trace contextRef="#ctx0" brushRef="#br1" timeOffset="113640.6">14693 12294 0,'0'-17'0,"0"34"0,-17-34 16,17 34 0,0 19-1,52 69 1,-16 19-16,34-18 15,-52-89 1,35 19 0,-71-54-1,-52-17 1,52 17 0,-105-35-1,123 36 1,17 17-1,54-18 1,-36 18 0,0-18-1,54 54 1,-54-1 0,-35 0-16,17-17 15,-17 17 1,18-35-16,0-18 31</inkml:trace>
  <inkml:trace contextRef="#ctx0" brushRef="#br1" timeOffset="113764.58">14834 12259 0,'0'0'0,"-17"0"15</inkml:trace>
  <inkml:trace contextRef="#ctx0" brushRef="#br1" timeOffset="114025.66">15064 12171 0,'0'0'0,"-18"17"16,36 54 0,35 35-1,-36-71 1,1 18-16,35 53 15,-53-88 1</inkml:trace>
  <inkml:trace contextRef="#ctx0" brushRef="#br1" timeOffset="114164.67">15011 12453 0,'-18'0'0,"36"0"0,-1-35 31,72 0-15,-72 35 0,107-36-1</inkml:trace>
  <inkml:trace contextRef="#ctx0" brushRef="#br1" timeOffset="114859.22">15328 12383 0,'-17'0'16,"17"52"31,35-16-32,-18 17 1,19-53 0,-19 0-1,-17-36 1,18 1-1,-18 0 1,0 0 0,18 70 15,-1 18-15,1-18-1,0-17 1,17-18-1,-17 0 1,34-36 0,-34 19-1,0-19 1,-18 19 0,17-18-16,-17-1 15,0 1 1,-17 17-1,-36 18 1,18 36 0,35-19-1,70 89 1,1-71 0,17-17-1,-71 0 1,19-36-16</inkml:trace>
  <inkml:trace contextRef="#ctx0" brushRef="#br1" timeOffset="115677.53">15505 12206 0,'0'-18'15,"0"36"-15,0-53 0,0 88 47,0-36-31,70 160-1,-52-160 1,35 72 0,-36-36-1</inkml:trace>
  <inkml:trace contextRef="#ctx0" brushRef="#br1" timeOffset="115834.58">15505 12435 0,'0'-17'0,"53"-1"16,-36 1-1,177-54 1,-176 71 0,35-18-16</inkml:trace>
  <inkml:trace contextRef="#ctx0" brushRef="#br1" timeOffset="-149463.02">10672 15469 0,'0'0'0,"0"18"16,0-36 93,0 1-93,17-19 0,1-34-16,-1 35 15,19 17 1,34 0-1,-52 18-15,70 71 16,-70-54 0,52 89-16,-52-70 15,17 140 1,-70 71 0,-18-124-1,-18-70 1,54-53-1,-54-35 1,54 17 0,17-35-16,35-17 15,-35 52 1,35 1-16,71-1 16,-18 36-1,-52-1-15,69 19 16,-52-19-1,-35-17-15,17 0 16,-17-17 0,-18-1-16</inkml:trace>
  <inkml:trace contextRef="#ctx0" brushRef="#br1" timeOffset="-146498.85">11324 15064 0,'0'0'0,"35"0"125,-17-18-110,0 18-15,52-18 16,18 1 0,1-1-1,-72 0 1,19 18 0,-54 0-1,-17 0 1</inkml:trace>
  <inkml:trace contextRef="#ctx0" brushRef="#br1" timeOffset="-145082.71">11324 15152 0,'0'0'0,"0"-18"31,0 36 0,0-1-15,18 36-1,-1 0 1,1 88 0,0-105-16,-1 122 15,19 19 1,-36-54 0,17 18-1,-17-105-15,36 105 16,-19-106-1,-17-17 1,-17-18 62,34 0 16,1 0-63,-1 0-15,125-53-1,-125 53 1,71-35-16,36-18 16,-106 53-1,87-18 1,-105 36 562</inkml:trace>
  <inkml:trace contextRef="#ctx0" brushRef="#br1" timeOffset="-143938.72">11800 15434 0,'-17'0'15,"17"-18"32,17 1-31,19-19-1,-1 1 1,-17 18-16,87-36 16,-87 35-1,106 106 1,-107-53-1,-52 230 1,0-141 0,35-89-16,-18 0 15,-17 71 1,35-88-16,0-36 31,35 0-15,-17 1-16,70-19 15,-18 19 1,-52 17-16,35 0 16,-35 0-1,52 0 1</inkml:trace>
  <inkml:trace contextRef="#ctx0" brushRef="#br1" timeOffset="-142596.89">12682 15240 0,'0'18'63,"18"70"-47,17 18-1,-17-18 1,0-70-16,-18 52 31,0-52-31,0-1 0</inkml:trace>
  <inkml:trace contextRef="#ctx0" brushRef="#br1" timeOffset="-142348.96">12400 15275 0,'-17'0'15,"34"0"-15,1-17 16,88-36 0,-1 17-1,-52 19 1,53-18-16,-71 17 16,124 0-1,-123 18 1,-19 0 15</inkml:trace>
  <inkml:trace contextRef="#ctx0" brushRef="#br1" timeOffset="-141992.9">13212 15028 0,'0'-17'16,"-18"17"-16,0 53 31,18-36-16,-35 213 1,35-195 0,18 88-16,-1-17 15,36 0 1,-35-88-16,52 17 16,-52-17-1,17-18-15,18 0 16,-35-18-1,-18-17-15</inkml:trace>
  <inkml:trace contextRef="#ctx0" brushRef="#br1" timeOffset="-141481.65">13370 15328 0,'18'18'31,"0"35"-16,-1-36 1,18 36 0,-17-17-16,-18 17 15,-18-53 17,18-18-17,-17 0-15,17-52 16,17-1-1,19 36 1,-19 35 0,142 17-1,-106 36 1,-35-35-16,35 53 16,-36-54-1,1 36 1,-53-53 15</inkml:trace>
  <inkml:trace contextRef="#ctx0" brushRef="#br1" timeOffset="-140362.42">13970 15363 0,'18'0'94,"17"0"-63,-17 0-15,52-17 0,1 17-1,-54 0 1,-17-18-16,-17 18 47,17 18-47,-18-1 31</inkml:trace>
  <inkml:trace contextRef="#ctx0" brushRef="#br1" timeOffset="-139310.96">14393 15028 0,'0'0'0,"-17"0"31,-1 0 0,36-17-15,17-19-1,53 19 1,-53 17 0,89 106-1,-124-89 1,18 89-16,-71 35 15,35-106 1,-53 54-16,1-19 16,35-17-1,88-70 17,70-19-17,53 1 1,-70 0-1,-88 35-15,52-18 16,-52 18-16,0 0 16,-36 0-1,0 0 1</inkml:trace>
  <inkml:trace contextRef="#ctx0" brushRef="#br1" timeOffset="-138766.83">14693 14764 0,'0'0'0,"53"35"31,-35-17-15,70 52-16,-53-34 15,106 87 1,-17 36 0,-54 17-1,-70-141-15,-35 71 16,17-88-1,-87 105 1,87-105 0,0-18-1,36 0 17,0 0-1,-18-18 78</inkml:trace>
  <inkml:trace contextRef="#ctx0" brushRef="#br1" timeOffset="-138128.5">15681 15028 0,'0'-17'0,"0"34"0,0-17 47,18 36-47,-18-19 16,53 107-16,-53-89 16,35 106-1</inkml:trace>
  <inkml:trace contextRef="#ctx0" brushRef="#br1" timeOffset="-137943.49">15558 15293 0,'0'0'0,"17"0"32,1-18-17,35 1-15,35-19 16,-70 36-1,105-53 1,-105 36 0,35-18-1</inkml:trace>
  <inkml:trace contextRef="#ctx0" brushRef="#br1" timeOffset="-137603">16104 15011 0,'0'-18'16,"0"0"0,18 1-1,53-71 1,-54 88-1,1-36-15,-1 1 16,-17 53 15,0-1-15,18 107 0,17 35-1,-17-36-15,17-17 16,1-71-1</inkml:trace>
  <inkml:trace contextRef="#ctx0" brushRef="#br1" timeOffset="-137400.05">16140 15434 0,'0'0'0,"70"-18"31,-52 18-15,211-88 0,-88 35-1,-53 53 1,-70-17 0,0 17-16</inkml:trace>
  <inkml:trace contextRef="#ctx0" brushRef="#br1" timeOffset="-135900.62">17216 14834 0</inkml:trace>
  <inkml:trace contextRef="#ctx0" brushRef="#br1" timeOffset="-134661.65">16528 14587 0,'0'0'0,"0"-17"16,-18 17 15,36 0 16,-18 17-16,17-17 1,-34 0 124,34 0-47,19 0-93,-19-17-1,54-1-15,52-17 16,-87 17 0,87-17-1,-141 35 110,18 18-78,18 34-31,-18-34-16,35 158 15,-35-123 1,18 53-16,17 88 16,0 36-1,-17-178-15,17 90 16,-17-107-16,0 0 31,-36-35 79,0 0-95,1 0 1,-71 0-1,70 0-15,-88 0 16,88 0 0,-52 18-1,17-18-15,35 0 16,36 0 0</inkml:trace>
  <inkml:trace contextRef="#ctx0" brushRef="#br1" timeOffset="-134199.47">17639 14834 0,'-18'0'16,"36"36"31,-18-19-32,18 71 1,-1 54-1,-17-90-15,18 1 16,-18-53 15</inkml:trace>
  <inkml:trace contextRef="#ctx0" brushRef="#br1" timeOffset="-134000.39">17445 15028 0,'0'0'0,"35"0"32,53 0-17,-52-17-15,-1 17 16,106-53 0,-35 18-1,-18 17-15,-53 0 16</inkml:trace>
  <inkml:trace contextRef="#ctx0" brushRef="#br1" timeOffset="-133659.39">18168 14728 0,'18'-35'31,"-1"35"-15,19-53-16,-19 36 16,54-107-16,-36 89 15,-17 53 16,17 123 1,0-18-32,18 54 31,-35-72-15,-1-69-16,19 34 15</inkml:trace>
  <inkml:trace contextRef="#ctx0" brushRef="#br1" timeOffset="-133490.43">18327 15169 0,'17'0'16,"-34"0"-16,52 0 0,53-17 16,18-36-16,71 0 15,-54 35 1,-70 18-1,-35-17-15</inkml:trace>
  <inkml:trace contextRef="#ctx0" brushRef="#br1" timeOffset="-129190.64">19173 14517 0,'0'0'0,"-17"0"16,34 0 15,54-18-15,35-17-1,-88 35 1,87-18 0,-87 18-1</inkml:trace>
  <inkml:trace contextRef="#ctx0" brushRef="#br1" timeOffset="-128926.68">19262 14658 0,'0'0'0,"35"0"31,-17 0-31,35-18 15,17 1 1,1-1-16,-54 18 31,1 18-15</inkml:trace>
  <inkml:trace contextRef="#ctx0" brushRef="#br1" timeOffset="-127245.02">20179 13952 0,'0'18'62,"0"0"-46,0 52-1,0-35 1,0 36-16,0 35 16,0-88-1,0 70 1,18-71-1,52 36 1,-52-53 0,17 18-16,36-18 15,17-35 1,-35 35 0,-36 0-1</inkml:trace>
  <inkml:trace contextRef="#ctx0" brushRef="#br1" timeOffset="-126642.02">20567 14164 0,'0'0'0,"0"-18"16,0 36 0,18 88-1,17 88 1,-17-71 0,-1-52-1,-17-18-15,18 17 16,-1-52-1</inkml:trace>
  <inkml:trace contextRef="#ctx0" brushRef="#br1" timeOffset="-126240.95">21273 14129 0,'0'0'16,"-18"0"-16,18 88 31,18-53-15,-1 71-16,-17-53 16,18 35-1,-1-17-15,1-54 16</inkml:trace>
  <inkml:trace contextRef="#ctx0" brushRef="#br1" timeOffset="-126042.95">20937 14217 0,'0'0'0,"18"0"31,141-53-15,0-18 0,70 1-1,-194 70 1,89-35 0</inkml:trace>
  <inkml:trace contextRef="#ctx0" brushRef="#br1" timeOffset="-125775.97">21713 13917 0,'0'0'0,"-17"-18"15,17 36 1,-18 17-1,18 124 1,-17 35 0,17-141-1,105 159 1,-34-195 0,-53-17-1,52-17-15</inkml:trace>
  <inkml:trace contextRef="#ctx0" brushRef="#br1" timeOffset="-125454.99">21890 14146 0,'0'36'0,"0"-72"0,0 125 15,0-54 1,18 53-16,-1-17 15,18-36 1,-52-53 15,17 1-15,0-124 0,0 123-1,35-35-15,18 35 16,-35 18-1,35 36 1,17 122 0,-52-122-1</inkml:trace>
  <inkml:trace contextRef="#ctx0" brushRef="#br1" timeOffset="-125255.7">22419 14199 0,'0'0'0,"18"0"0,17-17 16,36-1 0,-19 0-1,-34 1 1,35-1-16</inkml:trace>
  <inkml:trace contextRef="#ctx0" brushRef="#br1" timeOffset="-124852.56">22807 13952 0,'0'-35'16,"53"-18"-1,0 18 1,-35 35-16,70-18 16,-35 36-1,0 52 1,-53 19-1,0-72-15,-53 124 16,0-52 0,35-54-16,0 18 15,36-18 1,53-17 0,-1-18-1,54-36 1,-36 1-1,-35 0 1</inkml:trace>
  <inkml:trace contextRef="#ctx0" brushRef="#br1" timeOffset="-124064.64">23054 13529 0,'18'35'78,"70"18"-62,35 35-1,-87-52 1,175 228-1,-193-211 1,17 177 0,-35-195-1,-88 124 1,70-142 0,1 1-1,34-36 204</inkml:trace>
  <inkml:trace contextRef="#ctx0" brushRef="#br1" timeOffset="-123324.58">24130 13741 0,'-18'0'0,"36"0"0,-18 70 31,18 18-16,17 54 1,-17-72 0,-18-52-1,17-18-15</inkml:trace>
  <inkml:trace contextRef="#ctx0" brushRef="#br1" timeOffset="-123170.58">24007 13988 0,'0'0'0,"17"0"31,1 0-15,35-18-16,-18 0 15,124-35 1,-71 1-16,0-1 16</inkml:trace>
  <inkml:trace contextRef="#ctx0" brushRef="#br1" timeOffset="-122707.18">24642 13653 0,'0'0'0,"0"-36"15,0 19 1,105-72 0,-16 72-1,-72 17-15,89 53 16,-106-36 0,18 248-1,-36-230-15,-123 194 31,141-193-15,-18-1 0,71-17-1,-35-18-15,70 0 0,53-36 32,-35 19-17,-53 17 1,-71 0 15</inkml:trace>
  <inkml:trace contextRef="#ctx0" brushRef="#br1" timeOffset="-121999.81">25682 13600 0,'0'0'0,"0"17"15,0 1 1,0 52-16,18-52 16,0 141-1,-18-142-15,0 1 16</inkml:trace>
  <inkml:trace contextRef="#ctx0" brushRef="#br1" timeOffset="-121860.84">25523 13811 0,'0'0'0,"71"-17"31,53-54-15,17 18-1,-106 53 1,35-17-16</inkml:trace>
  <inkml:trace contextRef="#ctx0" brushRef="#br1" timeOffset="-121381.66">26282 13494 0,'0'0'16,"0"17"-16,18-70 15,35-17 1,-1 17-1,1-18 1,-53 124 15,0 18-15,18 123 0,-18-159-1,18 159 1,-18-176-16</inkml:trace>
  <inkml:trace contextRef="#ctx0" brushRef="#br1" timeOffset="-121195.66">26300 13952 0,'0'0'0,"70"0"16,54-35-1,87-35 1,-70 34 0,-105 36-16,34-17 15</inkml:trace>
  <inkml:trace contextRef="#ctx0" brushRef="#br1" timeOffset="-113061.08">19297 16298 0,'0'-17'31,"35"17"1,18-18-17,18 0 1,-1 1-1,-17-1 1,-18 1 0</inkml:trace>
  <inkml:trace contextRef="#ctx0" brushRef="#br1" timeOffset="-112829.97">19350 16422 0,'0'0'0,"35"0"32,-17 0-17,17 0-15,36-18 16,-18 1-1,-18 17 1,-18 0 0</inkml:trace>
  <inkml:trace contextRef="#ctx0" brushRef="#br1" timeOffset="-111667.83">20144 15998 0,'0'-17'31,"-18"17"-15,18-18 15,0-17 0,0 17-15,0-35 47,0 36-48,0 34 16,0 36-15,0 0 0,0 35 15,0 36-31,0-54 16,18-70-1,-1 0 1,54-35-1,-54 35-15,1-17 16,70-19 0,18 19-1,-71 17 1,-17 0 0</inkml:trace>
  <inkml:trace contextRef="#ctx0" brushRef="#br1" timeOffset="-111422.86">20338 15787 0,'0'17'16,"0"54"-1,0-36-15,35 124 16,-17-106 0,17 88-16,35 18 15,-70-124 1,36 18-16,-19-18 16</inkml:trace>
  <inkml:trace contextRef="#ctx0" brushRef="#br1" timeOffset="-110170.33">20814 15505 0,'0'0'0,"0"-18"15,-18 18-15,18 18 156,0 17-77,0 53-64,0 0 1,0 300-1,36-158 1,-19-195 0,36 71-16,71-18 15,-36-88 1,-71 0-16,72-35 16,-72 17-16</inkml:trace>
  <inkml:trace contextRef="#ctx0" brushRef="#br1" timeOffset="-109457.18">21096 15963 0,'0'-17'32,"-18"17"46,18-18-47,0-17-15,18-18-1,17 17-15,18 19 32,36 17-17,-1 70 1,-53 1-16,-17-53 15,-18 17-15,-18 71 32,-35-36-32,0-17 15,18-18-15,70-35 32,-17 0-1,52 0-31,54 0 0,-107-17 15,72 17-15,-19-18 16,-52 18 0,-1 0-16</inkml:trace>
  <inkml:trace contextRef="#ctx0" brushRef="#br1" timeOffset="-108781.18">21996 15610 0,'0'0'0,"0"36"31,17-19-15,19 89-16,-1 35 15,-17-88 1,17 71 0,-18-71-16,-17-36 15</inkml:trace>
  <inkml:trace contextRef="#ctx0" brushRef="#br1" timeOffset="-108566.18">21713 15769 0,'0'-17'0,"18"-1"16,35-17-1,-18 17-15,265-88 16,-194 71 0,-35 35-1,-54 0 1</inkml:trace>
  <inkml:trace contextRef="#ctx0" brushRef="#br1" timeOffset="-108259.25">22454 15469 0,'-17'-17'0,"34"34"0,-52-34 16,35 34-1,-18 89 1,18 18 0,0-71-16,36 141 15,17-53 1,17-88 0,-52-53-1,88-18 1</inkml:trace>
  <inkml:trace contextRef="#ctx0" brushRef="#br1" timeOffset="-107920.31">22613 15769 0,'0'18'0,"0"-36"0,0 89 16,18-1-1,-1-17 1,1-35 0,-18-18 15,0-88-15,0-1-1,18 72 1,35-71-1,-36 105 1,36 54 0,18 88-1,-36-107 1,-17-52 0</inkml:trace>
  <inkml:trace contextRef="#ctx0" brushRef="#br1" timeOffset="-107737.38">23019 15752 0,'0'0'0,"17"0"16,36 0-1,-35 0 1,0 0-16,35-36 15</inkml:trace>
  <inkml:trace contextRef="#ctx0" brushRef="#br1" timeOffset="-107246.48">23319 15522 0,'-18'-35'15,"18"17"1,0 1 0,18 17-16,-1-18 15,36 18 1,-35 0-1,-1 35 1,-17-17 0,-17-18-1,-18 53 1,-1-18 0,54-35-1,17 0 1,36 0-1,-54 0 1,36 35-16,0 1 16,-35 17-1,-18 0 1,-35-18 0,17-18-16,-70 19 15,70-36 1,-35-18-1</inkml:trace>
  <inkml:trace contextRef="#ctx0" brushRef="#br1" timeOffset="-106921.45">23442 15222 0,'0'0'0,"18"0"16,70 71-1,-53-53 1,159 158-1,-176-141 1,88 230 0,-106-230-1,-124 124 1,107-142 0,-19-17-16</inkml:trace>
  <inkml:trace contextRef="#ctx0" brushRef="#br1" timeOffset="-91941.02">24130 15328 0,'0'0'0,"0"53"47,35 53-47,1 35 31,-36-106-31,0 18 16,0-17-16,0-54 31</inkml:trace>
  <inkml:trace contextRef="#ctx0" brushRef="#br1" timeOffset="-91771">23971 15646 0,'0'0'16,"0"-18"-16,18 18 16,17-35-16,89-18 15,-1-18 1,-17 18 0,-88 36-1</inkml:trace>
  <inkml:trace contextRef="#ctx0" brushRef="#br1" timeOffset="-91539.98">24571 15081 0,'0'18'0,"18"0"16,17 158 0,0 18-1,36-35 1,-36-106 0</inkml:trace>
  <inkml:trace contextRef="#ctx0" brushRef="#br1" timeOffset="-87050.32">21819 1182 0,'0'0'0,"0"-18"15,-17 1 1,-1 17-1,0 35 1,1 35 0,17-17-1,-18 159 1,18-106 0,0-89-1,-18-34 1,18-1-1,-17-35-15,-18 0 0,17 18 32,0 17-17,18 54 17,0-19-32,53 89 31,-18-106-16,-17 0-15,17-17 0,1-19 32,17-17-32,17-17 0,1-18 31,-1 52-15</inkml:trace>
  <inkml:trace contextRef="#ctx0" brushRef="#br1" timeOffset="-86356.38">21096 794 0,'0'0'0,"0"-18"15,18 36 1,17 52 0,-17 19-1,-1-19 1,-17-52-1,0-54 1,18 36 0,-18-70-16,0 52 15,35-105 1,1 105 0,-19 18-1,71 53 1,-70 18-1,0-18 1</inkml:trace>
  <inkml:trace contextRef="#ctx0" brushRef="#br1" timeOffset="-86185.28">21502 811 0,'0'-17'16,"35"-1"0,-17 18-1,17-18-15,0 1 16,-17 17-16</inkml:trace>
  <inkml:trace contextRef="#ctx0" brushRef="#br1" timeOffset="-85861.32">21696 617 0,'0'-17'0,"0"34"0,17-70 16,1 36 0,70-36-1,-35 35 1,-17 54-1,-36 34 1,-18 1 0,18-36-1,-35 88 1,52-87 0,36-36-1,-35 0 1,88-36-1,-71 36 1</inkml:trace>
  <inkml:trace contextRef="#ctx0" brushRef="#br1" timeOffset="-84686.95">22842 1588 0,'0'0'0,"0"-18"16,18 0 0,0 18-1,17-17-15,-17-1 16,123-53-1,-53 54 1,-70 17 0,70-18-1</inkml:trace>
  <inkml:trace contextRef="#ctx0" brushRef="#br1" timeOffset="-84455.95">23142 1288 0,'0'-18'16,"18"18"-1,0-18-15,17 18 16,0 36 0,-17-1-1,-18 0 1,0-17-16,-18 17 15,-17 18 1,17-18 0,18-17-1</inkml:trace>
  <inkml:trace contextRef="#ctx0" brushRef="#br1" timeOffset="-83251.86">23566 1129 0,'-18'0'0,"36"-53"62,17 18-46,-18 35-16,-17-18 16,71 0-1,0 107 1,-71-72-1,-36 54-15,-34 35 16,34-36 0,19-35-1,34-35 1,1 0 0,176-35-1,-106 0 1,-70 35-1,0-18-15</inkml:trace>
  <inkml:trace contextRef="#ctx0" brushRef="#br1" timeOffset="-82945.86">24024 917 0,'0'18'0,"18"52"16,17 19-1,0-19 1,-17-17 0,-18-35-1</inkml:trace>
  <inkml:trace contextRef="#ctx0" brushRef="#br1" timeOffset="-82775.91">23865 970 0,'0'-17'0,"18"-1"16,35 0-1,106-35 1,-106 36 0,105-36-1</inkml:trace>
  <inkml:trace contextRef="#ctx0" brushRef="#br1" timeOffset="-82541.86">24448 688 0,'0'18'15,"-18"-1"-15,0 89 16,18-71-1,-17 89-15,17-89 16,0 89 0,105-1-1,-87-105 1,88-36 0</inkml:trace>
  <inkml:trace contextRef="#ctx0" brushRef="#br1" timeOffset="-82217.68">24642 970 0,'0'18'0,"0"-1"16,0 54-1,0-18 1,17-53-1,-17-18 17,0 1-17,18-89 1,-1 88 0,36-17-1,-17 53 1,-19-1-16,1 1 15,17 88 1,-17-89 0</inkml:trace>
  <inkml:trace contextRef="#ctx0" brushRef="#br1" timeOffset="-82078.69">25030 953 0,'0'0'0,"35"-18"32,-17 18-17,17-18-15</inkml:trace>
  <inkml:trace contextRef="#ctx0" brushRef="#br1" timeOffset="-81271.83">25241 706 0,'0'0'0,"0"-18"16,0 0-16,0 1 31,18-1-31,17 0 31,-17 18-31,-1 18 16,1-18 0,-18 18 15,18-1-31,-18 1 31,17-18 47,-34 0 63,17 18-125,-36 34-1,19-34 1,-18 35-1,35-35 1,0-36 15,17 18-15,1-18 0,35 18-1,0 0 1,-18 18-1,0 0-15,-17-1 16,35 72 0,-89-54-1,-34-18 1,-36-34 0,88 17-1,1-18-15</inkml:trace>
  <inkml:trace contextRef="#ctx0" brushRef="#br1" timeOffset="-81026.53">25453 441 0,'0'0'0,"35"18"16,-17-1-1,141 124 1,-142-123 0,107 229-1,-107-212 1,-70 124 0,36-141-1</inkml:trace>
  <inkml:trace contextRef="#ctx0" brushRef="#br1" timeOffset="-80703.55">26106 582 0,'0'0'0,"0"35"15,0-17 1,35 176-1,0-123 1,-17-54-16,35 1 16</inkml:trace>
  <inkml:trace contextRef="#ctx0" brushRef="#br1" timeOffset="-80564.58">25964 794 0,'18'-18'16,"35"0"0,88-17-1,-106 18-15,1-1 16,17 18-16</inkml:trace>
  <inkml:trace contextRef="#ctx0" brushRef="#br1" timeOffset="-80130.61">26582 512 0,'0'0'15,"0"-18"1,17 0 0,1-17-1,35-18 1,-18 18-16,-35 105 47,0-34-32,36 211 1,-1-124 0,0-35-1,-35-70 1,-35 0-1,17-36 1,-35 18 0,71 0 15,0 0-15,34-18-16,37 1 15,-54 17 1,53-18-16</inkml:trace>
  <inkml:trace contextRef="#ctx0" brushRef="#br1" timeOffset="-77956.16">24659 14676 0,'0'0'0,"35"35"47,71 35-31,18 19-1,-1 52 1,-87-88-16,16 123 16,-52-70-1,0 17-15,-17-70 16,-89 265-1,53-177 1,35-88 0</inkml:trace>
  <inkml:trace contextRef="#ctx0" brushRef="#br1" timeOffset="-76706.19">25823 14958 0,'-17'0'0,"17"-18"15,-18 18 1,18 35-1,0-17 1,35 176 0,-35-176-1</inkml:trace>
  <inkml:trace contextRef="#ctx0" brushRef="#br1" timeOffset="-76522.21">25629 15152 0,'-17'0'16,"17"-18"-16,35 18 15,159-88 1,-71 70 0,-105 1-16,53-1 15,-54 18-15</inkml:trace>
  <inkml:trace contextRef="#ctx0" brushRef="#br1" timeOffset="-76090.27">26405 14764 0,'0'-18'16,"0"0"-16,53-34 16,-35 52-1,158-36 1,-123 89-1,-35-35 1,0 105 0,-177 177-1,141-247 1,-52 106 0,87-159-1,160-35 1,-142 17-1,230-35 1,-248 53 0,1 0-16</inkml:trace>
  <inkml:trace contextRef="#ctx0" brushRef="#br1" timeOffset="-75752.33">27270 14711 0,'0'35'0,"0"-17"16,35 105 0,-35-105-16,0 0 15,35 34 1</inkml:trace>
  <inkml:trace contextRef="#ctx0" brushRef="#br1" timeOffset="-75612.3">27146 14834 0,'-17'0'0,"34"0"0,1-17 31,35-1-31,35 0 31,53-17-15,-106 35-16</inkml:trace>
  <inkml:trace contextRef="#ctx0" brushRef="#br1" timeOffset="-75320.4">27852 14429 0,'0'0'16,"17"17"-1,1 19-15,-18-19 16,53 142-1,-18-36-15,-17-87 16,52 175 0,-52-158-1</inkml:trace>
  <inkml:trace contextRef="#ctx0" brushRef="#br1" timeOffset="-71982.88">20020 17568 0,'18'0'31,"35"-17"-15,35-1-1,0-17 1,-70 35-16,35-18 15</inkml:trace>
  <inkml:trace contextRef="#ctx0" brushRef="#br1" timeOffset="-71795.81">20091 17798 0,'0'0'0,"35"-36"31,-35 19-15,71-19-16,17-16 15,18 16 1,-54 36 0</inkml:trace>
  <inkml:trace contextRef="#ctx0" brushRef="#br1" timeOffset="-70791.86">21414 17092 0,'0'0'0,"0"-18"0,0-17 15,-18 35 1,-17-17 0,-36 17-1,1 0 1,52 17-16,-53 18 16,36 18-1,70 18 1,89 17-1,-89-70-15,18 17 16,71 18 0,-1-18-16,-88-17 15,36 105 1,-124-52 0,35-53-1,-88-1-15,1-34 16,52-1-1,-18-211 1,89 176 0,105-194-1,-52 176 1,-54 54-16,1 17 16</inkml:trace>
  <inkml:trace contextRef="#ctx0" brushRef="#br1" timeOffset="-70269.8">22013 17004 0,'0'0'0,"0"-18"16,0 54 15,18-1-15,70 194 15,-53-141-31,-17-70 31</inkml:trace>
  <inkml:trace contextRef="#ctx0" brushRef="#br1" timeOffset="-70023.79">21731 17163 0,'0'0'0,"53"-36"16,-35 19-1,105-54 1,54-35-1,34 18 1,-193 88 0,17 0-16,-17 0 15,-18 18 17,0-1-17</inkml:trace>
  <inkml:trace contextRef="#ctx0" brushRef="#br1" timeOffset="-69498.64">22701 16792 0,'0'-17'0,"0"34"0,0-52 15,0 17 1,-17 1-16,17 52 31,-18-17-15,0 317-1,18-282 1,106 176 0,-88-211-1,70-18 1,35-71-1</inkml:trace>
  <inkml:trace contextRef="#ctx0" brushRef="#br1" timeOffset="-69192.63">22913 17057 0,'0'0'0,"0"17"15,0 19 1,0-19-16,18 1 15,34 105 1,-34-105 0,-36-53-1,18-53 1,0 17 0,0 53-1,36-34-15,-1 52 16,53 35 15,-70-35-31,70 106 16,-70-106-1,-18 17-15</inkml:trace>
  <inkml:trace contextRef="#ctx0" brushRef="#br1" timeOffset="-69007.66">23372 17039 0,'17'0'15,"-17"-17"-15,53-1 16,0-17 0,-18-1-1,-17 36-15,0-17 16</inkml:trace>
  <inkml:trace contextRef="#ctx0" brushRef="#br1" timeOffset="-68558.71">23583 16792 0,'0'0'0,"0"-35"15,0 0 1,53-36 0,18 18-1,-18 53 1,-36 0 0,36 106-1,-70-53 1,-19 0-1,19-35 1,34-18 15,36-18-15,71 0 0,-107 18-1,71 18-15,-17 35 16,-53 0-1,-54 35 1,-34-35 0,-89 17-1,141-70 1,1 0-16</inkml:trace>
  <inkml:trace contextRef="#ctx0" brushRef="#br1" timeOffset="-68190.69">23989 16422 0,'-18'0'0,"36"0"0,0 17 15,-1-17 1,71 53-16,-52-35 16,105 88-1,-53 17-15,-17-17 16,-71-71-1,17 71-15,-34-18 16,-54 1 0,71-72-16,-35-17 15</inkml:trace>
  <inkml:trace contextRef="#ctx0" brushRef="#br1" timeOffset="-67511.61">24959 16545 0,'18'53'16,"17"18"0,-35-36-1,53 53-15,0 0 16,-36-70 0,-17-36-1,-17 18 1</inkml:trace>
  <inkml:trace contextRef="#ctx0" brushRef="#br1" timeOffset="-67341.63">24836 16828 0,'0'0'0,"17"0"32,18-18-32,-17 0 15,141-35 1,-124 36-16,71-36 15,-53 35 1,-35 18-16,-1 0 16</inkml:trace>
  <inkml:trace contextRef="#ctx0" brushRef="#br1" timeOffset="-66846.58">25541 16298 0,'0'0'0,"0"-17"15,0 70 17,18-36-17,-18 36-15,17 35 16,19-17 0,17-53-1,52-18 1,1-36-1,-35 19-15,-54-1 16,1 0 0</inkml:trace>
  <inkml:trace contextRef="#ctx0" brushRef="#br1" timeOffset="-66614.61">25859 16175 0,'-18'0'16,"36"0"-16,-18 18 16,88 140-1,-53-122 1,89 263 0,-107-263-1,18 52 1</inkml:trace>
  <inkml:trace contextRef="#ctx0" brushRef="#br1" timeOffset="-66134.42">26688 16263 0,'0'18'16,"70"105"0,-52-105-16,17 35 15,-17-18 1,-1-35-16</inkml:trace>
  <inkml:trace contextRef="#ctx0" brushRef="#br1" timeOffset="-65980.47">26635 16457 0,'0'0'0,"17"-18"16,36-17-1,-17 18 1,105-36-1,-35 17-15,-71 19 16,35 17-16</inkml:trace>
  <inkml:trace contextRef="#ctx0" brushRef="#br1" timeOffset="-65582.54">27428 16016 0,'0'0'0,"0"-18"16,36-34-1,-19 34 1,89 53-1,-53 36 1,-35-36 0,-71 194-1,-18-105 1,36-71 0,53-53-1,52 0-15,54-18 31,-89 18-31,106-53 16,-123 36 0,-1 17-16</inkml:trace>
  <inkml:trace contextRef="#ctx0" brushRef="#br1" timeOffset="-65336.55">28152 16016 0,'0'0'0,"35"53"31,0 18-16,18-1 1,-35-52 0</inkml:trace>
  <inkml:trace contextRef="#ctx0" brushRef="#br1" timeOffset="-65182.55">28099 16122 0,'-18'18'0,"53"-54"16,1 36 0,87-35-1,36 0 1,-89 17-16</inkml:trace>
  <inkml:trace contextRef="#ctx0" brushRef="#br1" timeOffset="-64920.58">28910 15399 0,'0'0'0,"18"17"15,-1-17 1,19 89-16,-19-54 16,124 282-1,-70-193 1,-53-89 0</inkml:trace>
  <inkml:trace contextRef="#ctx0" brushRef="#br1" timeOffset="-60665.51">20302 18697 0,'0'0'0,"36"0"78,-1-17-62,35-36-1,-52 53 1,53-36 0</inkml:trace>
  <inkml:trace contextRef="#ctx0" brushRef="#br1" timeOffset="-60417.5">20443 18768 0,'0'0'0,"36"17"47,-19-17-32,72-35 1,-72 35 0,1-17-16</inkml:trace>
  <inkml:trace contextRef="#ctx0" brushRef="#br1" timeOffset="-58885.45">22807 18168 0,'0'0'0,"0"-18"16,0 36 0,35 88-1,36 35 1,-18-18 0,-53-105-1,17 53 1</inkml:trace>
  <inkml:trace contextRef="#ctx0" brushRef="#br1" timeOffset="-58656.3">22507 18239 0,'0'0'0,"18"-36"15,35 1 1,53-35 0,17 17-1,-17 17 1,-88 36 0,34 18-16,-34-18 15</inkml:trace>
  <inkml:trace contextRef="#ctx0" brushRef="#br1" timeOffset="-58313.32">23195 17992 0,'0'-18'0,"0"36"0,-17-54 15,-1 36 1,18 36 0,-18 17-1,18 70 1,0-52-1,36-1-15,34 36 16,-52-88 0,105 35-1,-105-53 1</inkml:trace>
  <inkml:trace contextRef="#ctx0" brushRef="#br1" timeOffset="-57944.37">23442 18062 0,'0'0'15,"18"18"1,-1 17-1,-17-17-15,36 35 16,-1-36 0,-17-17-1</inkml:trace>
  <inkml:trace contextRef="#ctx0" brushRef="#br1" timeOffset="-57652.41">23513 17868 0,'0'0'0,"35"0"31,-17 0-15,176 53-1,-71 18 1,-105-54 0,17 160-1,-35-142-15,-18 0 16,-17 36 0,-18-1-16,18-52 15</inkml:trace>
  <inkml:trace contextRef="#ctx0" brushRef="#br1" timeOffset="-55847.2">21184 18380 0,'0'0'0,"0"35"16,0-17-1,0-36 48,0 0-47,18-35-1,-18-17 1,35 17-1,-17 18 1,0 35-16,17-18 16,18 36-1,17-1 1,-52 1 0,35 0-16,0 17 15,-36-35 1,54 0-1,-53-18 1,17 1 0,-35-1-1,17 0-15,1-17 16,0 0 0,-18 17-1,0 1 1,-18 17-1,18 17 1,18 1 0,-1-18-1,36 35 1,-35-35 0,70 18-1,-70-18 1,-1-18-16,19-17 15,-19 0 1,1-18 0,0 0-1,35 35 1,-36 0 0,18 18-16,54-17 15,-19 17 1,-52 17-16,70 19 15,-53-1 1</inkml:trace>
  <inkml:trace contextRef="#ctx0" brushRef="#br1" timeOffset="-54936.2">24483 17798 0,'17'35'0,"1"-17"16,35 70 0,-18 35-1,1-35 1</inkml:trace>
  <inkml:trace contextRef="#ctx0" brushRef="#br1" timeOffset="-54749.17">24430 18080 0,'0'18'0,"0"-36"0,18 36 32,246-142-1,-229 124-16,-17-18-15</inkml:trace>
  <inkml:trace contextRef="#ctx0" brushRef="#br1" timeOffset="-53072.26">25488 18327 0,'0'-18'0,"0"36"31,0 17-15,53 36-1,0 34 1,-35-87 0,123 106-1,-106-107 1,36 1 0,34-18-16,-87-18 15,141-17 1,-53-18-1,-89 35 1,160-140 0,-142 140-1,194-158 1,-193 140 0,299-105-1,-159 88 1,-35 53-1,-53 0 1,-70 0-16,53 18 16,-36 0-1,0-1 1,-17-17-16,-1 0 16,-17 18-1,0-18 16,-17 0 1,-1 0-17,1 0-15,52 0 32,35-18-17,19 1 1,-54 17-1,106-36 1,-71 36 0,-52 0-16,17-17 15,-17 17 1,17 0 15,-35-18 110,0 0-94,36-17-16,-19 0-15,1 17-16,52-35 15,36-17 1,0-1-1,-18 36-15,-52 17 16,-19 18 0,107-17-1,-54-1-15,54 0 0,-1 1 16,18-1 0,0-17-1,-17-18 1,-89 53-1,89-53 1,-107 35 0,142-158-1,-106 88 1,-35 70 0,-18-52-1,0 52 1,0 0-1,-18 1-15,0 17 16,-17 0 0,17 17-16,1 1 15</inkml:trace>
  <inkml:trace contextRef="#ctx0" brushRef="#br1" timeOffset="-39233.74">20408 13811 0,'0'-17'15,"0"-1"17,18 0-17,-1-17-15,54-71 16,-53 53 0,88-105-16,-36 34 15,18 1-15,-52 70 16,69-106-1</inkml:trace>
  <inkml:trace contextRef="#ctx0" brushRef="#br1" timeOffset="-37809.32">20726 12947 0,'-18'0'0,"0"0"16,1 18-1,-1-18-15,36 0 31,-1-18-15,54 0 0,52 1-1,1-36 1,-54 53 0,-34 17-1,-36 89 1,-18-70-1,-35 105 1,36-88-16,-36 35 16,53-71-1</inkml:trace>
  <inkml:trace contextRef="#ctx0" brushRef="#br1" timeOffset="-37180.38">21078 12559 0,'-17'0'0,"17"-18"47,17-35-47,36 0 32,36 1-32,16 34 15,-87 36 1,70 34-16,-35 37 15,-35-54-15,-18 0 16,0 89 0,-124 105-1,36-176 1,35-71 0,53 1-1,36-54 1,-1 36-1,0 17-15,0 0 16,177-34 0,-124 16-1,-70 19 1,17 17-16</inkml:trace>
  <inkml:trace contextRef="#ctx0" brushRef="#br1" timeOffset="-36611.47">21378 12030 0,'36'-18'63,"-19"0"-48,54 18 1,-54 0-1,1 18 1,-18 35 0,-18 0-16,1 0 15,-1-36 1,36-17 0,-1 0-1,107-35 1,-106 35-1,52-35-15,-35 0 16</inkml:trace>
  <inkml:trace contextRef="#ctx0" brushRef="#br1" timeOffset="-33787.93">21414 16845 0,'0'18'16,"35"-18"15,18 0-15,0-18-1,-36 18 1,89-88 0,-88 88-1,-1-18 1</inkml:trace>
  <inkml:trace contextRef="#ctx0" brushRef="#br1" timeOffset="-33511.03">21608 16651 0,'-18'-18'0,"71"1"47,-18 17-32,-17 0-15,35 0 16,-36 0 0,1 17-16,-18 19 15,0-19 1,-53 89 0,53-88-1,-35 17 1</inkml:trace>
  <inkml:trace contextRef="#ctx0" brushRef="#br1" timeOffset="-32955.01">21872 16510 0,'0'-18'0,"0"36"0,-17-36 15,52 1 32,0 17-31,18 0-1,-18 35 1,-17 18 0,-18-18-1,0 36 1,-35 17 0,17-35-1,36-53 1,17-18-1,18-17 1,0 0 0,-36 17-1,1 0-15</inkml:trace>
  <inkml:trace contextRef="#ctx0" brushRef="#br1" timeOffset="-32400.85">22031 16334 0,'0'0'0,"-18"0"16,18 17 0,18-17 15,0-17-15,-1-1-16,1 18 15,0 0-15,-1 0 16,-17 18-1,0-1 1,-17-17 0,17 18-16,-36 0 15,36-1 1,36-17 15,-1-17-15,0 17-1,-17 0 1,-1 0-16,-17 17 16,18 1-1,-36-18 1,-35 35 0,18-17-1</inkml:trace>
  <inkml:trace contextRef="#ctx0" brushRef="#br1" timeOffset="-28118.55">21414 12312 0,'0'-18'15,"35"36"79,18 0-78,35-1-1,18-17 1,-89-17 0,36 17-16,0-18 15,-35 18 1,-53 0 15,17 0-15,-88 0-1,53 0 1,-17 0 0,-54 18-1,89-1 1</inkml:trace>
  <inkml:trace contextRef="#ctx0" brushRef="#br1" timeOffset="-27212.77">22578 14534 0,'0'-17'16,"17"17"-1,72 0 1,16 0 0,-69 0-1,158-53 1,-18 18-1,18 17 1,-176 18-16,-1 18 16,-17-1-1,-35 1-15,-18 0 16,-53-1 0,-35-17-1,88 0 1,-52-17-16,-54 17 15,124 0 1,-71 52 0</inkml:trace>
  <inkml:trace contextRef="#ctx0" brushRef="#br1" timeOffset="-25344.91">22172 16528 0,'-18'0'31,"36"0"0,-18-18-15,18 18-1,-1 0 1,1-18 0,17-17-1,-17 35 1,-18 0 31,-18 0-32,1 35 1,-19-17 0,-17 0-1,36-18 1,-18 17-1,52-17 17,1 0-17,35-17 1,-18-1 0,-17 18-1,-1-18-15,-52 18 47,17 18-31</inkml:trace>
  <inkml:trace contextRef="#ctx0" brushRef="#br1" timeOffset="-22737.32">23178 1623 0,'17'17'0,"-34"-34"0,-36-18 16,17 35-1,-105 70 1,71 1 0,17 123-1,53-141 1,123 264-1,-105-282 1,88 1-16,-71-36 16,141-141-1,-123-18 1,-35 106 0,-89-229-1,-17 176 1,71 106-1,-72 0 1</inkml:trace>
  <inkml:trace contextRef="#ctx0" brushRef="#br1" timeOffset="-22228.44">23336 1693 0,'-17'0'15,"34"0"-15,-34-17 0,-1 17 16,0-36 0,-52 19-1,-18 17 1,-1 70 0,-52 177-1,106-53 1,35-123-1,71 105 1,228-158 0,-263-36-1,70-52-15,-18-71 16,-71 35 0,-52-71-1,-71 19 1,-17 52-1,88 88 1,17 18-16</inkml:trace>
  <inkml:trace contextRef="#ctx0" brushRef="#br1" timeOffset="-21747.3">23301 1640 0,'0'0'0,"-18"0"16,1 0 0,-71 0-1,17 18 1,-35 35 0,88-18-1,-70 336 1,124-195-1,-19-123-15,142 53 16,-124-106 0,106-18-16,-35-70 15,-71 53 1,-17-230 0,-36 212-1,-176-247 1,106 230-1</inkml:trace>
  <inkml:trace contextRef="#ctx0" brushRef="#br1" timeOffset="-21315.29">23319 1588 0,'0'0'0,"-18"0"16,-70 0-1,-18 35-15,-53 71 16,36 88 0,123 70-1,17-193 1,319 88-1,-284-177 1,213-123 0,-247 53-1,-18 70-15,0-17 16</inkml:trace>
  <inkml:trace contextRef="#ctx0" brushRef="#br1" timeOffset="-18610.09">21625 18662 0,'0'-18'0,"0"36"0,0-18 32,0-18 15,0 1-32,0-36 1,18 53-1,52-71 1,-17 71 0,18 18-1,-53-1 1,17 36-16,-35-35 16,18 141-1,-71-36 1,0-87-1,35-19 1,0-17-16,1 0 16,34-17-1,36-36 1,-35 35 0,70-35-16,18 18 15,-71 35 1,71 0-1,-88 0 1</inkml:trace>
  <inkml:trace contextRef="#ctx0" brushRef="#br1" timeOffset="-18132.18">21890 18309 0,'0'18'16,"18"-18"-16,-1 53 16,-17-36-1,18 1 1,-36-18 15,18-53-15,18 0-1,-18 36 1,17-19-16,1 36 16,35 0-1,18 71 1,-36-36 0,-35-17-1</inkml:trace>
  <inkml:trace contextRef="#ctx0" brushRef="#br1" timeOffset="-17919.09">22172 18221 0,'0'0'0,"18"0"16,-1-18 0,19 1-1,-36-1 1</inkml:trace>
  <inkml:trace contextRef="#ctx0" brushRef="#br1" timeOffset="-17700.13">22331 18045 0,'0'0'0,"17"0"16,19 35-1,-1 35 1,18 36 0,-53-88-1</inkml:trace>
  <inkml:trace contextRef="#ctx0" brushRef="#br1" timeOffset="-14024.08">25400 17657 0,'0'0'0,"0"-18"31,0-17 16,18 35-32,17 0-15,53 0 16,-70 17 0,70 36-16,-35 18 15,0 35 1,-71-1 0,18-69-1,-70 17 1,-1-36-1,177-105 32,-36 53-31,19-1 0,-72 36-1,19 0-15</inkml:trace>
  <inkml:trace contextRef="#ctx0" brushRef="#br1" timeOffset="-13564.18">25682 17357 0,'0'0'0,"0"-18"16,18 53 15,0 36-15,17-1-1,-18-17 1,-34-106 15,17 1-15,-18-37 0,36 54-1,17 17 1,36 36-1,-36 0 1,-17-1 0,17 19-16,-35-19 15</inkml:trace>
  <inkml:trace contextRef="#ctx0" brushRef="#br1" timeOffset="-13286.25">26053 17251 0,'0'0'0,"0"-18"16,0 36-16,17-18 16,1 0-1,-18-18 1</inkml:trace>
  <inkml:trace contextRef="#ctx0" brushRef="#br1" timeOffset="-12961.3">26158 17163 0,'18'0'31,"35"-71"-15,-35 71-1,17 0-15,-17 18 16,-1-1 0,-17 1-1,-35 53 1,-18 34 0,53-87-1,35-18 1,36 0-1,17-35 1,-70 35 0,-1 0-16</inkml:trace>
  <inkml:trace contextRef="#ctx0" brushRef="#br1" timeOffset="-12699.31">26829 17392 0,'0'0'0,"0"18"16,0-1-1,17 1-15,19 52 16,-36-52 0,35 0-1</inkml:trace>
  <inkml:trace contextRef="#ctx0" brushRef="#br1" timeOffset="-12559.36">26723 17515 0,'0'18'0,"35"-36"16,18 1 0,-35-1-16,17 1 15,71-54 1</inkml:trace>
  <inkml:trace contextRef="#ctx0" brushRef="#br1" timeOffset="-12190.42">27182 17180 0,'-18'-17'0,"0"-1"15,36 18 1,52-35 0,19 35-1,-36 35 1,-53-17 0,17 52-16,-52 89 15,35-124 1,-53 71-16,35-35 15,36-54 1,0-17 0,35-17-16,35-19 15,0 1 1,-70 17-16</inkml:trace>
  <inkml:trace contextRef="#ctx0" brushRef="#br1" timeOffset="-11787.95">27446 16933 0,'0'0'0,"18"36"15,-1-19 1,19 36 0,-19-18-1,-34-70 17,-1 0-17,18 17-15,0-35 16,35 18-1,-17 35 1,0 0 0,70 71-1,-35-18 1,-53-36 0</inkml:trace>
  <inkml:trace contextRef="#ctx0" brushRef="#br1" timeOffset="-11603.99">27764 16863 0,'35'-18'47,"-17"18"-32,17-17-15,-18 17 16</inkml:trace>
  <inkml:trace contextRef="#ctx0" brushRef="#br1" timeOffset="-11122.98">27958 16775 0,'17'-18'47,"19"18"-31,-19 0 0,-17 18-1,18-18 1,-1 17-1,1-17 1,17 18 0,18 17-1,-35 0 1,-18 18 0,-18-35-1,-17 0 1,35-36 15,35-17-15,-17 35-1,17-18 1,1 53 0,-36-17-1,17 0-15,-34 17 16,17-17-1</inkml:trace>
  <inkml:trace contextRef="#ctx0" brushRef="#br1" timeOffset="-10397.05">28610 17022 0,'-17'0'0,"34"0"16,-17 0 0,36 52-1,-1-16 1,-18-19 0</inkml:trace>
  <inkml:trace contextRef="#ctx0" brushRef="#br1" timeOffset="-10257.09">28540 17127 0,'35'-17'16,"53"-36"0,-70 53-1,35-53-15,17 18 16</inkml:trace>
  <inkml:trace contextRef="#ctx0" brushRef="#br1" timeOffset="-9902.01">29298 17074 0,'0'0'0,"0"-17"47,0-1-31,18-17-1,-1 35-15</inkml:trace>
  <inkml:trace contextRef="#ctx0" brushRef="#br1" timeOffset="-9762.02">29563 16916 0,'0'17'0,"0"-34"0,0-1 47,0 0-31,17 18-16</inkml:trace>
  <inkml:trace contextRef="#ctx0" brushRef="#br1" timeOffset="-9626.02">29722 16828 0,'17'0'0,"-34"0"0,52 0 15</inkml:trace>
  <inkml:trace contextRef="#ctx0" brushRef="#br1" timeOffset="-9500.01">29968 16722 0,'0'0'0</inkml:trace>
  <inkml:trace contextRef="#ctx0" brushRef="#br1" timeOffset="-9379.05">30127 16722 0,'0'0'0,"18"0"0,0 0 15</inkml:trace>
  <inkml:trace contextRef="#ctx0" brushRef="#br1" timeOffset="-8731.21">30480 16334 0,'0'0'0,"18"70"15,17 36 1,-17-71-1,17 1 1</inkml:trace>
  <inkml:trace contextRef="#ctx0" brushRef="#br1" timeOffset="-8576.25">30409 16510 0,'18'0'0,"-36"0"0,36-18 15,70-35 1,195-17 0,-231 52-1,19 18-15</inkml:trace>
  <inkml:trace contextRef="#ctx0" brushRef="#br1" timeOffset="-8131.31">30921 15663 0,'0'-17'16,"0"34"-16,35 54 15,71 264 1,-88-247 0,88 318-1,-89-371 1</inkml:trace>
  <inkml:trace contextRef="#ctx0" brushRef="#br1" timeOffset="-274.23">19861 18609 0,'0'18'31,"-17"-1"-31,-1-17 297,0 0-235,1 0-30,-1 0-17,-17 18 1,17-18-1,18-18 48,-17 18-47,-1 0-1,0 0 1,1-17-1,-1 17 1,0 0-16,-17-18 31,18 0-31,-1-17 32,-17 17-32,17 1 0,0-1 15,1 1-15,-19-1 16,1 0-1,-18 1 1,18-19 0,-18 1-1,35 17 1,-52-17 0,70 18-1,-141-36 1,123 35-1,-123-53 1,106 71 0,-53-17-16,-1-1 15,-17-17 1,-35 0 0,106 35-1,-212-71 1,194 53-1,-70 1-15,-71-1 16,158 0 0,-105 1-1,-194-36 1,300 35 0,-106 1-16,17-1 15,-70 18 1,-17-18-1,158 18 1,-106-17 0,-35-54-1,53 36 1,106 35 0,-71-18-16,-18 1 15,89-1 1,-194-35-1,140 18 1,-69 17 0,122 18-1,-87 0-15,-18 0 16,106 0-16,-142 0 16,1-35-1,52 35 1,89-18-1,-265 18 1,177 0 0,87 0-16,-122 0 15,105 0 1,-88-17 0,17-1-1,-140 18 1,228 0-1,-87 18-15,-18-18 16,105-18 0,-228-17-1,211 17 1,-176 0 0,52 18-1,1-17 1,0-1-1,-1-17 1,142 35 0,-230-18-1,230 18 1,-194 0 0,193 0-1,-17 0-15,36 0 16,-18-17-1,52 17 64,-17 17-48,-17-17 109,-1 0-124,-35 0 0,35 0-1,-17 0 1,17 0 0,-17 0-1,0 0 1,-36 35-1,36-17 1,17-18 0,1 0 15,17 18-15</inkml:trace>
  <inkml:trace contextRef="#ctx0" brushRef="#br1" timeOffset="110.81">10513 17022 0,'0'0'0,"-18"17"32,1 1-17,17-1 1,-36 36 0,-52 71-1,53-36 1,17-35-1,18-35 1,124 52 0,-89-70-1,141 18 1,-70-18 0,-18 17-1</inkml:trace>
  <inkml:trace contextRef="#ctx0" brushRef="#br1" timeOffset="2246.01">1393 16563 0,'0'0'0,"0"18"16,18 34 0,-18-16-1,71 281 1,-36-105 0,-17-89-1,-18-105 1,17 0-16</inkml:trace>
  <inkml:trace contextRef="#ctx0" brushRef="#br1" timeOffset="2475.04">1041 16545 0,'70'-35'0,"-140"70"0,281-105 16,-175 52 0,228-52-1,-176 52 1,-52 18-16,34 18 16</inkml:trace>
  <inkml:trace contextRef="#ctx0" brushRef="#br1" timeOffset="2723.05">1782 16351 0,'0'-17'0,"0"34"0,0-52 16,-18 35-1,18 35 1,0-17-1,-18 194 1,18-54 0,18-87-16,17 105 15,36-70 1,17-124 0,-70 1-1</inkml:trace>
  <inkml:trace contextRef="#ctx0" brushRef="#br1" timeOffset="3018.05">1940 16633 0,'0'0'0,"0"18"16,18 35 0,17 53-1,-17-36 1,-1-34-1,-34-54 17,17 0-17,0-158 1,70 105 0,1 54-1,-53 34 1,70 89-1,-71-88 1,-17 17-16</inkml:trace>
  <inkml:trace contextRef="#ctx0" brushRef="#br1" timeOffset="3234.25">2099 16316 0,'18'0'0,"35"18"16,35 35 0,-53-36-16,89 89 15,-36 0 1,-71-71-16,1 106 16,-18-53-1,-71 71 1,54-141-16</inkml:trace>
  <inkml:trace contextRef="#ctx0" brushRef="#br1" timeOffset="3496.23">2593 16475 0,'18'0'16,"70"-18"-16,-71 0 16,177-17 15,-176 35-31,0 0 0</inkml:trace>
  <inkml:trace contextRef="#ctx0" brushRef="#br1" timeOffset="3649.18">2699 16651 0,'-18'18'16,"36"-36"-16,-1 36 0,1-36 15,158-35 1,-140 53-1,34-35 1</inkml:trace>
  <inkml:trace contextRef="#ctx0" brushRef="#br1" timeOffset="4268.26">3334 15998 0,'0'0'0,"-18"0"15,18 18 1,-18-18-1,54 18 1,70-18 0,105 0-1,71-18 1,-35-17 0,-88 0-1,-124 17 1,54-35-1</inkml:trace>
  <inkml:trace contextRef="#ctx0" brushRef="#br1" timeOffset="5069.46">3316 16157 0,'-18'0'0,"36"0"0,-53 0 31,17 18-15,36-18 15,-1 0-15,89 0 0,-70 0-16,316 18 31,-105 17-16,-53 0 1,-158-17-16,69 52 16,-105-52-1,-52 17 1,-54 36 0,-35 17-1,105-53 1,-70 36-16,1 35 15,69-89-15,19 19 16,-71 52 0,-1 70-1,89-140 1,53 0 0,-35-18-1,264-53 1,-141 18-1,18-18-15,-71 35 16,194-53 0,-17 54-1,-230 52 1,-35-53 31,0 1-16,-17 17 16</inkml:trace>
  <inkml:trace contextRef="#ctx0" brushRef="#br1" timeOffset="6273.52">3810 17410 0,'0'0'0,"18"35"31,17 35-15,-35-52-16,18 0 15,-1 52 1</inkml:trace>
  <inkml:trace contextRef="#ctx0" brushRef="#br1" timeOffset="6443.48">3669 17304 0,'0'0'0,"18"0"16,-1-18 0,36 0-1,-35 18 1,-1 0-16</inkml:trace>
  <inkml:trace contextRef="#ctx0" brushRef="#br1" timeOffset="6658.72">4004 17410 0,'18'0'31,"17"-18"-16,-17 18 1,52 0 0</inkml:trace>
  <inkml:trace contextRef="#ctx0" brushRef="#br1" timeOffset="6827.74">4039 17568 0,'0'0'0,"36"0"32,-36-17-17,53-1-15,17 0 16,-52 18 0,-1 0-16</inkml:trace>
  <inkml:trace contextRef="#ctx0" brushRef="#br1" timeOffset="7476.22">4657 17216 0,'-18'0'16,"0"0"46,1 0-46,-19 17-16,1 1 16,-35 35-1,52 53 1,18-71 0,123 124-1,-87-159 1,158-71-1,-141 1 1,-53-1 0,-53 0-1,-53 18 1,88 36 0,-158 17-1</inkml:trace>
  <inkml:trace contextRef="#ctx0" brushRef="#br1" timeOffset="9418.73">3510 15558 0,'0'0'0,"-17"-18"0,17 36 32,35 52-17,0 54 1,-35-107-16,18 71 15,-1-52 1,-17-19-16,-17-52 31,17 17-15,-18-140 0,18 140-1,88-53 1,-17 89-1,-54-18 1,54 141 0,-53-123-1</inkml:trace>
  <inkml:trace contextRef="#ctx0" brushRef="#br1" timeOffset="9587.74">3898 15663 0,'0'0'0,"18"-35"0,35 17 15,0-17 1,-18 35 0,-17-17-16</inkml:trace>
  <inkml:trace contextRef="#ctx0" brushRef="#br1" timeOffset="9804.67">4128 15311 0,'0'0'0,"17"0"15,1 35 1,-1-18-16,1 1 15,53 211 1,-36-52 0,-17-142-1</inkml:trace>
  <inkml:trace contextRef="#ctx0" brushRef="#br1" timeOffset="10960.11">5062 16175 0,'-17'0'16,"17"-18"0,0 1-1,0-1 1,35-17 0,-35 17-16,18 18 0,123-35 15,-53 88 1,-70-36-1,70 195 1,-106-106 0,18-89-16,-53 54 15,36-53 1,-72 17 0,19-53-1,52 1-15,1-19 16,69 1-1,-34 17-15,53 1 16,87 34 0,-16 19-1,-125-19 1,71 19-16,-35-19 16</inkml:trace>
  <inkml:trace contextRef="#ctx0" brushRef="#br1" timeOffset="11777">5415 15681 0,'0'0'0,"0"-18"62,18 1-46,-1 17 0,54-18-1,-71 36-15,18-1 16,17 54 0,-35-1-16,18 19 15,-18-36 1,0-18-16,17-35 15,36 0 1,-35-18-16</inkml:trace>
  <inkml:trace contextRef="#ctx0" brushRef="#br1" timeOffset="12114.92">5327 15293 0,'0'0'0,"18"0"63,-1 0-48,-34 18 32,-1-18-31</inkml:trace>
  <inkml:trace contextRef="#ctx0" brushRef="#br1" timeOffset="12933.84">6103 16122 0,'0'0'0,"71"-18"47,-18 1-32,-18-1-15,-18 18 0,36 0 0,-17-18 32,-19 18-32</inkml:trace>
  <inkml:trace contextRef="#ctx0" brushRef="#br1" timeOffset="13086.79">6174 16263 0,'0'0'0,"17"0"32,124-18-17,-70 18 1,-53 0-16,34 0 16</inkml:trace>
  <inkml:trace contextRef="#ctx0" brushRef="#br1" timeOffset="34543.91">6015 16140 0,'0'17'16,"18"1"-1,-1 0 1,-17-36 47,0 0-32,18-17 16,-18 17-32,17 1-15,1-1 0,-18 0 16,18 1 0,-1 17-1,19 0 1,-19 0-1,19 0 1,-1 17 0,0-17-1,18 18 1,18 0 0,-36-36-1,-18 0 1,1 18-16,0-17 15,-1-19 1,19 1 0,-36 18-1,17-19 1,-17 54 31,0 0-16,-17-1 0,17 1-15,-18-1 0,0 1-1,-35 17 1,53-17-1,-35 17 1,18-35 0,17-17-1,-36 17 1,19 0 0,-1 0-1,0 0 1,1-18-1,-19 18 1,19 0 0,-36 0-1,35 0 1,1 0-16,-1 0 16,0 0-1,1 18 1,-1-1-1,0 19 1,1-1 0,17 0-1,0-17 1,-18-36 46,18 1-15,18 17-31,-18-18 0,35 0-1,-35 1 1,88-19-1,-70 19 1,88-1 0,-71 18-1,0 18 1,-17-1 0,17-17-1,-17 0 1,-1 0-1,1 0 1,0 0-16,-18-17 16,17-1-16,1-17 31,0-36-15,-18 36-1,0 17 1</inkml:trace>
  <inkml:trace contextRef="#ctx0" brushRef="#br1" timeOffset="36001.03">6209 16351 0,'-18'0'15,"1"0"16,17-17 16,17-1-15,-17 0-17,36 1 16,-19 17-15,1 0-16,35-18 16,-36 18-1,19-18-15,-19 18 16,36 18 0,-18 0-1,1-18 1,-19 0-1,1-18 1,0 0 0,-1 18-1,1-35 1,-18 18 0,18-1-1,-1 36 16,-34-1 16,17 1-31,-18-1 0,0 19-1,-35-19 1,36 1-1,-19 0 1,1-18 0,0 0-1,0-18 1,-1 0 0,19 18-1,-1 0-15,0 0 16,-17 0-1,0 18 1,17-18 0,1 0-1,-19 35 1,19-17 0,-1 0-1,18-1 1,0 1-1,0-36 48,0 1-32,18 17-15,-1-18-1,19-17 1,34-1 0,-52 36-1,35-17-15,0-1 16,-18 18 0,35 35-1,-52-35 1,0 18-1,-1-18 1,1 0 0,0-18-1,17-17 1,-35 17 0,18 1-1,-18 17 1</inkml:trace>
  <inkml:trace contextRef="#ctx0" brushRef="#br1" timeOffset="36573">6791 15981 0,'0'-18'16,"0"1"-16,0-89 16,53 35 15,17 36-31,-52 35 16,194 35-1,-142 71 1,-34 35-1,-72 18 1,19-124 0,-72 71-1,-69-71 1,140-35 0,18-53-1,53 36 1,88-19-1,18 19 1,-36 17 0,-52 17-1,-36-17 1</inkml:trace>
  <inkml:trace contextRef="#ctx0" brushRef="#br1" timeOffset="36989.49">7214 15505 0,'-17'0'16,"34"17"0,1 19-1,17 52 1,-35-53 0,18-53 15,-36-52-16,18 52 1,18-52 0,70 17-1,-17 88 1,-18 18 0,-18 17-1,-35-34 1</inkml:trace>
  <inkml:trace contextRef="#ctx0" brushRef="#br1" timeOffset="42435.7">7814 15981 0,'0'17'15,"18"-17"16,-1-17-15,54 17-16,-1-18 16,-34 1-1,17-1 1,-36 0-16</inkml:trace>
  <inkml:trace contextRef="#ctx0" brushRef="#br1" timeOffset="42664.78">8273 15346 0,'17'0'16,"-17"17"-16,36 89 15,16 88 1,19 18 0,-36-124-16</inkml:trace>
  <inkml:trace contextRef="#ctx0" brushRef="#br1" timeOffset="56725.07">7020 16686 0,'0'0'0,"53"0"141,-35 0-126,194-70 1,-71 17-1,494-194 1,-283 71 0,-105 87-1,-158 72 1,-72 17-16,18 35 16,-35-17-1,-35 52-15</inkml:trace>
  <inkml:trace contextRef="#ctx0" brushRef="#br1" timeOffset="57140.97">7514 17110 0,'0'0'0,"-17"-36"16,17 19 0,0-36-16,52-35 15,-34 70 1,70-35-1,0 71 1,-35 17-16,-17 89 16,-19-19-1,-34 19 1,17-54 0,35-52-1,-17-18 1,105-106-1,-88 89 1,-17-1-16</inkml:trace>
  <inkml:trace contextRef="#ctx0" brushRef="#br1" timeOffset="57356.9">8220 16792 0,'-18'-17'0,"36"-1"16,-1 18 0,36-71-1,-35 71 1</inkml:trace>
  <inkml:trace contextRef="#ctx0" brushRef="#br1" timeOffset="57509.97">8414 16563 0,'0'18'16,"0"-36"-16,17 53 0,36 71 15,18-18-15,-1 0 16,-52-52-1</inkml:trace>
  <inkml:trace contextRef="#ctx0" brushRef="#br1" timeOffset="58076.41">8996 15928 0,'53'0'47,"-18"-18"-31,-17 18-16,-1 0 16</inkml:trace>
  <inkml:trace contextRef="#ctx0" brushRef="#br1" timeOffset="58231.35">9066 16087 0,'18'0'0,"0"0"16,-1-18-1,54-53 1,-71 54-16</inkml:trace>
  <inkml:trace contextRef="#ctx0" brushRef="#br1" timeOffset="58793.32">9243 15734 0,'0'0'0,"0"-18"15,0-17 1,35-36 0,-17 54-1,123 17 1,-88 35-1,35 159 1,-70-18 0,-54-34-1,1-72 1,17-35 0,71-35 15,-35 0-16,52-17 1,19-18-16,-54 35 16,0-18-1</inkml:trace>
  <inkml:trace contextRef="#ctx0" brushRef="#br1" timeOffset="59175.23">9331 15469 0,'0'0'0,"35"36"16,1 17-1,-19-18 1,36 18 0,-53-71-1,0 0 1,-35-52 0,35-1-1,17 54 1,1 17-1,88 17 1,-88 1 0,70 53-1</inkml:trace>
  <inkml:trace contextRef="#ctx0" brushRef="#br1" timeOffset="59530.32">9825 15734 0,'18'0'31,"17"0"-16,0-35 1,-17 35-16,-1-18 16,1 0-16</inkml:trace>
  <inkml:trace contextRef="#ctx0" brushRef="#br1" timeOffset="59746.32">9948 15346 0,'0'0'0,"18"17"16,0 36-16,70 71 15,0 35 1,-17-71-1</inkml:trace>
  <inkml:trace contextRef="#ctx0" brushRef="#br1" timeOffset="60491.75">9490 14940 0,'0'0'0,"-18"0"16,-35 0-1,-17 18 1,34-18-16,-34 17 16,52 1-1,-70 35-15,53-35 16,-106 370 0,158-36-1,1-246 1,70 177-16,88 16 15,-123-228 1,353 105 0,-124-176-1,-52-106 1,-178 71 0,160-212-1,-194 212 1,-18-88-16,0 87 15,-18-140 1,-123-371 0,35 282-1,53 195-15,-158-177 16,-36 123 0,-18 107-1,195 34 1,-54 19-16</inkml:trace>
  <inkml:trace contextRef="#ctx0" brushRef="#br1" timeOffset="62991.67">18344 4075 0,'18'105'0,"-36"-210"0,71 369 16,-35-158 0,17 53-16,1-71 15,-36-70 1</inkml:trace>
  <inkml:trace contextRef="#ctx0" brushRef="#br1" timeOffset="63191.6">17727 4180 0,'0'0'0,"35"0"16,18-17-1,388-142 1,-353 124 0,124-18-16,-141 35 15,105-35 1,-158 53-16</inkml:trace>
  <inkml:trace contextRef="#ctx0" brushRef="#br1" timeOffset="63422.57">18856 3757 0,'-35'18'0,"35"-1"16,-53 107-1,0 35-15,53-106 16,-18 211-1,54-88-15,69-17 16,19-106 0,-89-53-1</inkml:trace>
  <inkml:trace contextRef="#ctx0" brushRef="#br1" timeOffset="63747.5">18944 4198 0,'0'0'0,"0"35"16,0-17-1,71 158 1,-54-158 0,36 70-1,-35-88 1,-36-17-1,18-1-15,-17-88 16,17 71-16,53-142 31,35 177-15,18 89 0,-89-72-16,71 160 15,-70-160 16,-18 1-31</inkml:trace>
  <inkml:trace contextRef="#ctx0" brushRef="#br1" timeOffset="63944.45">19156 3792 0,'0'0'15,"17"0"-15,1 18 16,106 88-1,52 123 1,-70-35 0,-71-159-1,-17 212 1</inkml:trace>
  <inkml:trace contextRef="#ctx0" brushRef="#br1" timeOffset="64192.4">19791 4322 0,'0'0'0,"17"0"15,54-53 1,35 0 0,-71 53-1,0-18-15,-17 0 16</inkml:trace>
  <inkml:trace contextRef="#ctx0" brushRef="#br1" timeOffset="64329.42">19914 4498 0,'0'0'0,"0"18"16,89-18-1,-72-18 1,142-17 0,-141 17-16</inkml:trace>
  <inkml:trace contextRef="#ctx0" brushRef="#br1" timeOffset="65468.84">20902 3881 0,'0'0'0,"0"-18"16,-18 0 0,1-17-1,-1 0 1,-88-89-1,53 107 1,18 34-16,-18 89 16,0 212-1,53 52 1,106-123 0,88-159-1,-141-88 1,229-176-1,-229 17 1,-53 106-16,0 0 16,-88-194-1,-194-70 1,229 281 0,-282 72-1,229 105 1,71 18-1,105-36 1,-35-105-16,107 35 16,-72-53-1,336-18 1,-283-17 0,-34-36-1</inkml:trace>
  <inkml:trace contextRef="#ctx0" brushRef="#br1" timeOffset="65840.78">21537 3581 0,'-18'0'0,"18"17"16,-35 54-1,-18 123 1,36-124 0,-1 160-16,36 17 15,-1-194 1,71 70-16,-52-105 16,140 35-1,-52-71-15</inkml:trace>
  <inkml:trace contextRef="#ctx0" brushRef="#br1" timeOffset="66213.86">21766 4039 0,'-17'0'0,"17"-17"0,35-54 31,53 18-15,-70 53-16,52 0 31,36 159-31,-159 0 31,36-124-15,-124 177-16,123-159 15,53-36 17,-17-17-32,70-17 15,124-54 1,-159 0 0</inkml:trace>
  <inkml:trace contextRef="#ctx0" brushRef="#br1" timeOffset="66583.98">22119 3634 0,'0'0'0,"0"-18"16,0 36-1,0 35 1,53 52 0,-53-34-1,0-18 1,0-88 15,0 17-15,0-53-16,53 1 15,-53 52 1,71 1 0,-1 34-1,36 54 1,-106-54 0</inkml:trace>
  <inkml:trace contextRef="#ctx0" brushRef="#br1" timeOffset="66829.93">22348 3263 0,'0'18'0,"0"-36"0,18 53 15,211 177 1,-176-177-1,88 107 1,-17 16-16,-36 72 16,-88-177-1,-35 105-15,-71 19 16,71-142 0,-36 0-16</inkml:trace>
  <inkml:trace contextRef="#ctx0" brushRef="#br1" timeOffset="72171.39">20973 2399 0,'0'-18'203</inkml:trace>
  <inkml:trace contextRef="#ctx0" brushRef="#br1" timeOffset="102412.04">23354 3228 0,'0'-71'0,"-53"-17"16,35 53-1,-123-177 1,53 36 0,53 123-16</inkml:trace>
  <inkml:trace contextRef="#ctx0" brushRef="#br1" timeOffset="103599.95">23213 3087 0,'0'0'0,"-18"0"15,36-18 79,-1-17-78,-17 17-1,0-17-15,0 17 16,0-17-1,0-18 1,0 36 0,36-36-1,-19 17 1,1 19 0,-36 17-1,18 17 1,-35 1-1,17-18 1,1 18 0,-1-1-1,1-17 1,17 18 0</inkml:trace>
  <inkml:trace contextRef="#ctx0" brushRef="#br1" timeOffset="105985.79">26846 1552 0,'0'0'0,"-17"18"16,34-36 15,1 18 0,0 0-15,35 0-1,17-17 1,1-1 0,-54 18-1,36-18-15,-35 18 16,0 0 0,-18 36 30,0 34-30,17 71 0,-17-105-1,18 87 1,52 159 0,-17-141-1,-35-70 1,-18-53-1,-18-18 17,-52-18-17,-142 36 1,177-1 0,-159 54-1,176-71 1,36 0-16</inkml:trace>
  <inkml:trace contextRef="#ctx0" brushRef="#br1" timeOffset="106462.99">27217 1940 0,'0'0'0,"17"0"15,36-17 1,0-19-1,-17 36-15,34-17 16,1-1 0,-1 18-16,-52-18 15,70 18 1,-53-17 0</inkml:trace>
  <inkml:trace contextRef="#ctx0" brushRef="#br1" timeOffset="106695.08">27534 1711 0,'-17'0'0,"34"0"16,19 0 0,122-18-1,-122 18 1,52 53-1,-71 18-15,-17-54 16,-70 72 0,-1-19-16,-17-35 15,71-17 1,-1 0-16</inkml:trace>
  <inkml:trace contextRef="#ctx0" brushRef="#br1" timeOffset="107204.04">28240 1535 0,'0'0'0,"0"-18"16,18-17-1,17 88 1,-18-36 0,89 265-1,-106-246 1,36 70 0</inkml:trace>
  <inkml:trace contextRef="#ctx0" brushRef="#br1" timeOffset="107392.08">27958 1588 0,'0'0'0,"70"-36"32,-35 19-17,301-125 1,-301 142-1,53-35-15,-53 35 16</inkml:trace>
  <inkml:trace contextRef="#ctx0" brushRef="#br1" timeOffset="107624.12">28575 1376 0,'-18'17'16,"18"36"-1,0-35 1,-17 264 0,70-176-1,-36-71-15,1-17 16,88 35-1,-36-53-15</inkml:trace>
  <inkml:trace contextRef="#ctx0" brushRef="#br1" timeOffset="107950.19">28769 1623 0,'-18'17'0,"36"1"15,0 53 1,17-1 0,-17-70-1,-1 35-15,1-35 16,-36-17 0,1-71-1,52-18 1,-17 53-16,-1 53 15,71 18 1,-70 17 0,35 0-16,-35 18 31,-1-53-31</inkml:trace>
  <inkml:trace contextRef="#ctx0" brushRef="#br1" timeOffset="108166.13">28875 1199 0,'0'18'16,"35"17"-16,-17-35 16,52 53-16,36 18 15,-35-18 1,87 106-1,-140-124-15,-18-18 16,0 89 0,-53-53-16</inkml:trace>
  <inkml:trace contextRef="#ctx0" brushRef="#br1" timeOffset="108783.02">29528 1411 0,'52'-18'31,"-34"18"-16,53-17 1,17-1 0</inkml:trace>
  <inkml:trace contextRef="#ctx0" brushRef="#br1" timeOffset="108966.95">29598 1676 0,'0'0'0,"35"-36"15,-17 36 1,141-88 0,-124 53-1,-17 35-15</inkml:trace>
  <inkml:trace contextRef="#ctx0" brushRef="#br1" timeOffset="110542.17">29968 1235 0,'0'-18'31,"18"-17"0,0 35-31,70-71 16,-35 54-1,-35 17 1,52 35-16,-35 0 16,-35-17-1,0 35 1,-53 17-16,53-52 16,-35 17-1,18-35-15,17 18 31,0-36-15,52 18 0,72 35-16,-36 36 15,-53-53 1,1 140 0,-125-69-1,54-54 1,-176 0-1,105-52 1,106-19 0</inkml:trace>
  <inkml:trace contextRef="#ctx0" brushRef="#br1" timeOffset="110913.15">30515 1164 0,'0'0'0,"-17"-17"16,52 52 31,18 53-32,0 53 1,-18 0-1,18-70 1,-53-54 0,18 1-16</inkml:trace>
  <inkml:trace contextRef="#ctx0" brushRef="#br1" timeOffset="111143.16">30321 1182 0,'0'0'0,"0"-18"16,18 18 0,176-70-1,-141 52 1,88 0-16,-35 1 15,-53 17 1</inkml:trace>
  <inkml:trace contextRef="#ctx0" brushRef="#br1" timeOffset="111450.23">30921 1023 0,'0'-18'0,"0"89"63,0-36-48,0 71-15,0-53 16,35 229 0,36-194-1,-1-52-15,-52-36 16,17 0-16,-17 0 16</inkml:trace>
  <inkml:trace contextRef="#ctx0" brushRef="#br1" timeOffset="111848.19">31133 1270 0,'0'0'15,"35"35"1,0 18-1,-35-35 1,35 70 0,-17-70-1,-36-36 1,1-17 0,17-18-1,17-18 1,36 1-1,-35 70 1,17 0-16,-17 17 16,53 54-1,-54-53-15,1-1 16,-1 54 0,-17-54-16</inkml:trace>
  <inkml:trace contextRef="#ctx0" brushRef="#br1" timeOffset="112343.12">31538 1270 0,'0'0'0,"36"-18"31,34 1-15,-52 17 0,35-18-1</inkml:trace>
  <inkml:trace contextRef="#ctx0" brushRef="#br1" timeOffset="112574.09">31750 1023 0,'18'35'0,"-36"-70"0,53 123 16,-17-35 0,52 71-16,-17-71 31,-53-36-31,18 1 0</inkml:trace>
  <inkml:trace contextRef="#ctx0" brushRef="#br1" timeOffset="112866.17">31732 794 0,'36'17'0,"52"54"15,53 17 1,18 36 0,-36-1-1,-70-35 1,-53-52 0,-70 175-1,34-193 1</inkml:trace>
  <inkml:trace contextRef="#ctx0" brushRef="#br1" timeOffset="113219.2">32491 1023 0,'0'18'0,"0"-36"0,0 53 16,0 18 0,17 35-1,-17-70 1,36 35-16,-19-35 16</inkml:trace>
  <inkml:trace contextRef="#ctx0" brushRef="#br1" timeOffset="113375.17">32350 1199 0,'17'0'0,"36"-17"16,53-36-1,-18 35 1,-70 18-1,0-17-15</inkml:trace>
  <inkml:trace contextRef="#ctx0" brushRef="#br1" timeOffset="113714.23">32755 953 0,'18'-18'0,"17"-35"16,1 18-16,17-18 31,-53 35-31,35-17 31,-18 35-31,1 35 16,0 53-1,-18-52 1,70 158 0,-52-159-1,141 71 1,-142-89 0,1-17-16</inkml:trace>
  <inkml:trace contextRef="#ctx0" brushRef="#br1" timeOffset="113882.18">32932 1252 0,'17'0'0,"54"0"16,70-17 0,-106 17-1,142-36 1,-89 36-1</inkml:trace>
  <inkml:trace contextRef="#ctx0" brushRef="#br1" timeOffset="134578.49">30745 2434 0,'0'-17'94,"0"-1"-78,0 0-1,-18 1 1,-35-124-1,35 123 1,-52-53 0,-1 71-1,-35 53 1,-17 71 0,35 87-1,70 1 1,89-36-1,-36-158 1,194 17 0,-176-52-1,88-71-15,-123 70 16,53-123 0,-71 123-16,-18-105 15,18 105 1,-35-70-16,-18 17 15,17 18 1,-87-35 0,105 88-1,-158 71 1,70 35 0,71-89-1,0 89 1,176 0-1,-106-106 1,88 17-16,1-34 16,-89-1-1,194-105 1,-211 105 0</inkml:trace>
  <inkml:trace contextRef="#ctx0" brushRef="#br1" timeOffset="134931.46">31062 2064 0,'0'0'0,"-18"0"15,-17 17 1,-18 107 0,0-1-1,53-70-15,0-17 16,53 193-1,35-141-15,18-70 32,-88-18-32</inkml:trace>
  <inkml:trace contextRef="#ctx0" brushRef="#br1" timeOffset="135734.44">31168 2258 0,'0'-18'63,"18"1"-47,-1-1-1,71 0 1,-70 18-1,53 106 1,-71-35 0,-36-18-1,19-53 1,-1 17-16,0-17 16,36 0-1,17 18 1,18-1-1,-35-17-15,52 53 16,-34-17 0,-54-1-1,-17-17 1,-53-1 0,17-17-1,-17-53 1</inkml:trace>
  <inkml:trace contextRef="#ctx0" brushRef="#br1" timeOffset="136165.59">31433 2046 0,'0'0'16,"17"0"-1,-17 18-15,18-1 16,-1 19 0,-17 17-1,18-36-15,-18-17 31,0-17-31,0-19 16,18-17 0,-18 36-1,70-36 1,-52 70 0,35 19-1,-36-19 1,19 1-1,-19 0-15,1-36 16,0 0 0,-18 1-16</inkml:trace>
  <inkml:trace contextRef="#ctx0" brushRef="#br1" timeOffset="136379.7">31732 1834 0,'0'18'0,"0"-36"0,18 71 16,0-35-16,-1 0 16,71 52-1,142 142 1,-213-177 0,1 230-1,-88-159 1,34-89-16,1 18 15</inkml:trace>
  <inkml:trace contextRef="#ctx0" brushRef="#br1" timeOffset="155317.96">18927 15046 0,'0'0'0</inkml:trace>
  <inkml:trace contextRef="#ctx0" brushRef="#br1" timeOffset="156507.91">29386 15593 0,'-35'-18'31,"17"18"-16</inkml:trace>
  <inkml:trace contextRef="#ctx0" brushRef="#br1" timeOffset="156953.01">27570 16245 0</inkml:trace>
  <inkml:trace contextRef="#ctx0" brushRef="#br1" timeOffset="157526.57">29087 15716 0,'0'0'0,"0"-17"15</inkml:trace>
  <inkml:trace contextRef="#ctx0" brushRef="#br1" timeOffset="161441.06">10266 14693 0,'0'0'0,"35"-17"16,53-1 0,36-17-1,-1-1 1,89-17-16,-159 36 16,0-1-16,229-52 15,-247 70 1,53 0-16,-35 0 15,-141 53 1,53-36 0,-124 18-1,-105 18 1,17 0-16,88 0 16,124-35-1,-71-1 1,141-17-1,124-70 1,-106 52 0,335-105-1,-335 105 1,194-35 0,-230 53-1,-52 36 1,0-19-1,-230 54 1,53-18 0,18 0-1,177-53 1,-18 0 0,87-36-1,248-122 1,18-19-1,-212 142 1,-142 105 0,-105 72-1,106-107 1,0-18-16</inkml:trace>
  <inkml:trace contextRef="#ctx0" brushRef="#br1" timeOffset="164343.29">30127 1905 0,'-17'18'0,"34"-18"78,1 0-31,0 0-31,52 0-1,-35 0 1,36 0-1,35 0 1,0-18 0,-89 18-1,-17-18 17,-17 18-17,-19 0 1,-70 0-1,-35 36 1,36-19 0,69-17-16,-17 18 15,36-18-15,87 0 32,-34-18-17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2:47:12.0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16545 4304 0,'-17'0'0,"-1"0"47,36 0 46,-18-18-30,17 18-48,19-17 1,-19 17 0,1-18 15,-18 0-15,17-17-1,1 17 1,0-17-1,-18 0 1,17 35 0,-17-18-1,0 1 32,0 34 47,0 19-78,18 34-1,-18-52-15,0-1 16,0 72-1,18-19-15,-18-17 0,17-18 32,-17-17-32,0 0 0,0-36 47,0 0-47</inkml:trace>
  <inkml:trace contextRef="#ctx0" brushRef="#br0" timeOffset="292.97">16545 4516 0,'-17'0'15,"17"17"17,35-17-32,-17 0 15,105 0 1,-52 0-16,-36-17 16,35 17-16,36-18 15,-70 18 1,-19 0-1</inkml:trace>
  <inkml:trace contextRef="#ctx0" brushRef="#br0" timeOffset="911.05">16828 3898 0,'-18'-17'0,"0"-1"15,-17-17 1,0-1-16,17 19 15,-88-36 1,-123 141 0,123 71-1,88-89 1,-70 389 0,106-318-1,123 53 1,106-141-1,141-212 1,-229 53 0,-124 53-16,18-123 15,-53 123 1,-53-123-16,-106-18 16,106 158-1,-211-87 1,246 123-1</inkml:trace>
  <inkml:trace contextRef="#ctx0" brushRef="#br0" timeOffset="2161.35">31873 3881 0,'0'-18'0,"0"0"15,0 1 1,36-19-1,-19 36 1,36-17 0,36 34-1,-72 1-15,1 0 16,-1 105 0,-17-88-16,-17-17 15,-54 70 1,-17 0-1,17-35 1,54-17 0,34-36-1,36 0-15,-17-18 16,158 0 0,-159 1-16,-17 17 15,35-36 1,-18 19-16,-35-1 15</inkml:trace>
  <inkml:trace contextRef="#ctx0" brushRef="#br0" timeOffset="2656.35">32191 3722 0,'0'0'0,"0"-18"16,-18 1-1,1-19-15,-1-17 16,0 36-1,1-19-15,-36 19 16,18 17-16,-71 17 16,-88 72-1,35 34 1,71-17 0,17 53-16,124 35 15,141-53 1,0-88-1,-53-36-15,124-34 16,-106-19 0,-1-158 15,-175-17-31,-1 158 16,-70-124-16,-124 19 15,106 140 1</inkml:trace>
  <inkml:trace contextRef="#ctx0" brushRef="#br0" timeOffset="4005.71">16457 10918 0,'0'18'0,"0"-36"32,18 1-17,-1-18 1,36-1 0,-35 36-1,35 0-15,-18 18 16,-17 0-1,-18-1-15,-36 18 16,19-17 0,-54 53-1,89-71 17,0 0-17,123 17 1,-71 19-1,-34-19 1,-54 19 0,18-19-16,-18 1 15,-88 35 1,18 0-16,0-36 16,88-52-1</inkml:trace>
  <inkml:trace contextRef="#ctx0" brushRef="#br0" timeOffset="4374.8">16792 10813 0,'0'-18'0,"0"36"0,-17-54 16,-19-34-1,-17 35 1,0-18-1,1 35 1,-160 141 0,106 71-1,53 1 1,53-125-16,53 159 16,106-123-1,17-123-15,-105-1 16,317-264-1,-318 141 1,-70 105 0,-17-17-16,-89-88 15,-70 71 1,34 70 0</inkml:trace>
  <inkml:trace contextRef="#ctx0" brushRef="#br0" timeOffset="28190.85">1993 11271 0,'0'18'0,"0"0"16,18 17-1,-18-18-15,17 1 16,1 53-1,17-36 1</inkml:trace>
  <inkml:trace contextRef="#ctx0" brushRef="#br0" timeOffset="28559.89">1852 11201 0,'0'0'0,"35"-36"47,-17 19-47,105-18 16,-105 35 15,35 52-31,-53 1 16,-35 36-1,-18-37 1,53-34-1,-18 0-15,1-18 16,52 0 0,53-18-16,-70 18 15,70 18 17,-88-1-17,-18 1-15,-52 88 16,17-36-1</inkml:trace>
  <inkml:trace contextRef="#ctx0" brushRef="#br0" timeOffset="29148.01">2223 11448 0,'0'0'0,"17"0"31,1 0-15,-1 0 0,19-36-1,-36 19 1,0-89 0,-18 71-1,0 17-15,-34 89 31,52 17-15,17-35 0,1-36-1,-1 1-15,36-18 16,-17-18 0,-1-70-1,0 18 1,-35 17-1,0-53 1,-17 18 0,-19 70-1,36 71 1,18 159 0,52-1-1,19-17 1,-1-88-1,-71-88 1,72-54 0,-107-52-1,-53-18 1,54 71 0,-89-35-1,35 34 1</inkml:trace>
  <inkml:trace contextRef="#ctx0" brushRef="#br0" timeOffset="29422.98">2522 11359 0,'0'-17'31,"18"-1"-16,17 1 1,-17 17-16,0 0 16,52 17-1,-35 18 1,-52 1 0,-1-19-16,0-17 15,-52 18-15,17-18 31,18-35-31,35 17 0</inkml:trace>
  <inkml:trace contextRef="#ctx0" brushRef="#br0" timeOffset="29915.92">2699 11324 0,'17'18'16,"-34"-36"-16,34 53 0,1-17 15,0 0 1,-18-36 15,-18-17-15,18 17 0,0-17-16,0-18 15,53 18 1,-53 17-16,53 0 15,0 1 1,-36 17-16,1 0 16,35 35-1,-53 0 1,18-70 31,-18 17-32,0-34 1,-18 16 0,-17 19-1,17 34 1,18 36 0,0-35-16,18 17 15,70 71 1,-53-106-1</inkml:trace>
  <inkml:trace contextRef="#ctx0" brushRef="#br0" timeOffset="30272.05">3916 10936 0,'35'35'0,"-70"-70"0,105 159 16,-17-1 0,0 1-1,-35-89 1</inkml:trace>
  <inkml:trace contextRef="#ctx0" brushRef="#br0" timeOffset="30611.97">3916 11148 0,'0'0'0,"35"0"31,-17 0-15,35-35-16,17-1 15,-52 36 1,70 36 0,-70-19-1,-1 18-15,-17-17 16,0 0 0,-17-18-1,-19-18 1,36-17-1,0 17-15,0-70 32,0 70-32,18 1 15,70-19-15,-70 36 32</inkml:trace>
  <inkml:trace contextRef="#ctx0" brushRef="#br0" timeOffset="31011.08">4516 11077 0,'-36'0'16,"19"-17"-1,-1-1 1,0 0 0,1 1-1,-19-1 1,19 71-1,-1 53 1,18-89 0,18 36-16,-1-35 15,36-18 1,-17-35 0,-36 17-1,17-17-15,-17-18 16,-35 0-1,53 106 17,-1-35-17,19 34-15,-19-16 16,1-36 0,35 17-1</inkml:trace>
  <inkml:trace contextRef="#ctx0" brushRef="#br0" timeOffset="31320.19">4586 11007 0,'0'0'0,"-18"0"15,36 17 1,0 36 0,17 0-1,-35-35-15,35 35 16,-17-53-1,-36 0 1,18-36 0,-17 1-1,-1-35 1,18 52-16,18 0 16,52 18-1,-17 53 1,0 18-1,-18-36 17</inkml:trace>
  <inkml:trace contextRef="#ctx0" brushRef="#br0" timeOffset="31613.52">4868 10918 0,'0'0'0,"-17"0"32,17 18-17,-36 35 1,36-35 0,36-1-1,17 1 1,-18 0-1,0-1 1,-17 1-16,-1 17 16,-34-17-1,-1-18 1,1 0-16,-1 0 0,0-18 16</inkml:trace>
  <inkml:trace contextRef="#ctx0" brushRef="#br0" timeOffset="32125.37">5009 10989 0,'0'18'0,"0"-36"0,18 53 15,-18-17 1,53 35-1,-35-35 1,-1-1-16,-52-34 47,17-19-31,18 19-1,0-54-15,0 36 16,36 35-1,17 35 1,-1 18 0,-52-35-16,36 17 0,-19-17 15,-17-71 17,-17 0-17,17 17 1,0-17-1,35 53 1,-17 18 0,17 17-1,18 1-15,-53-19 16,53 36 0</inkml:trace>
  <inkml:trace contextRef="#ctx0" brushRef="#br0" timeOffset="32264.49">5450 10901 0,'18'17'0,"0"1"16,17 35-1,18-35-15</inkml:trace>
  <inkml:trace contextRef="#ctx0" brushRef="#br0" timeOffset="32416.55">5309 10813 0,'0'17'0,"36"-17"31</inkml:trace>
  <inkml:trace contextRef="#ctx0" brushRef="#br0" timeOffset="32724.75">5680 10866 0,'-18'0'0,"0"0"16,-17 0-1,18 17 1,-1 1 0,0 17-1,71 0 17,0-52-32,-35 17 15,35 0 1,52 53-1,-87-36 1,-18 1-16,0 0 16,-88-1-1,53-34 1</inkml:trace>
  <inkml:trace contextRef="#ctx0" brushRef="#br0" timeOffset="33076.78">5909 10848 0,'-18'18'31,"1"-18"-31,17 17 16,-53 18-1,35-17 1,53 0 15,-17-18-15,35 0-16,0 17 16,18 1-16,-36 0 15,-53 17 1,1-17-1,-54-18 1,53 0 0</inkml:trace>
  <inkml:trace contextRef="#ctx0" brushRef="#br0" timeOffset="33215.92">6068 10901 0,'0'0'0,"17"35"15,19 18 1,-1-18 0,-17-17-1</inkml:trace>
  <inkml:trace contextRef="#ctx0" brushRef="#br0" timeOffset="33353.91">5874 10724 0,'0'0'0,"-18"0"16,0-17-1</inkml:trace>
  <inkml:trace contextRef="#ctx0" brushRef="#br0" timeOffset="33661.92">6209 10936 0,'0'0'0,"-18"0"32,18-18-17,0 1-15,18-1 16,35 1-1,17 34 1,-17 18 0,-35-17-1,0 17 1,-36-35-16,-17 18 16,17-18-1,-53 0 1,19-71-1</inkml:trace>
  <inkml:trace contextRef="#ctx0" brushRef="#br0" timeOffset="33969.94">6385 10848 0,'0'0'0,"18"35"16,0-35-1,34 71 1,-34-54 0,-18-34 15,-18-19-15,1-34-1,52 35 1,0 52-1,18 19 1,0 34 0,-17-35-1,-19-17-15</inkml:trace>
  <inkml:trace contextRef="#ctx0" brushRef="#br0" timeOffset="34138.89">6756 10883 0,'0'18'15,"0"-1"1,17 19 0,1-54-1</inkml:trace>
  <inkml:trace contextRef="#ctx0" brushRef="#br0" timeOffset="34292.83">6526 10672 0,'0'0'0,"18"-18"62</inkml:trace>
  <inkml:trace contextRef="#ctx0" brushRef="#br0" timeOffset="35975.83">1746 12224 0,'0'0'0,"0"-18"31,-17 18-15,-1-35-1,36 52 32,-18 1-31,70 53-1,-17 17 1,0-35 0,-18-18-1,-52-53 1</inkml:trace>
  <inkml:trace contextRef="#ctx0" brushRef="#br0" timeOffset="36206.04">1605 12259 0,'0'-18'0,"18"1"16,52-19-1,-52 36-15,17-17 16,106-1 0,18 53-1,-53 124 1,-106-141-1,-35 52 1,-71-17 0,0-35-1,71-18-15</inkml:trace>
  <inkml:trace contextRef="#ctx0" brushRef="#br0" timeOffset="36637.15">2223 12294 0,'17'0'0,"-34"0"0,17 0 31,-18-35-15,-17 0-1,17 35 1,0 17-1,18 1-15,-17 35 0,34 53 32,1-71-32,0-53 15,-1 18 1,1-52 0,-18 34-16,18-17 15,-36-36 1,36 106 15,-1 1-15,18-1-1,-17-35 1,17 0 0,-17-35-1</inkml:trace>
  <inkml:trace contextRef="#ctx0" brushRef="#br0" timeOffset="36805.18">2240 12030 0,'0'0'0,"18"17"16,35 54 0,0 17-1,0 18 1,-36-88-1,18 35-15,-17-53 16</inkml:trace>
  <inkml:trace contextRef="#ctx0" brushRef="#br0" timeOffset="36960.15">2275 12277 0,'18'0'31,"35"-36"-15,-35 19 0,35-36-1</inkml:trace>
  <inkml:trace contextRef="#ctx0" brushRef="#br0" timeOffset="37512.08">2663 12241 0,'18'0'0,"-36"0"0,18 0 47,-17 0-16,-1-17-15,-17 17-1,17 17 1,1 1-16,17 0 15,0 35-15,17-36 16,1 36 0,0-53-1,17 18-15,-18-53 32,-17 17-32,-17-70 15,17 70 1,-18 0-16,18 18 15,18 18 1,17 17 0,36-17-1,-1-18 1,1 0 0,-54 0-1</inkml:trace>
  <inkml:trace contextRef="#ctx0" brushRef="#br0" timeOffset="40407.94">723 12506 0,'18'0'0,"-36"0"0,1 0 16,-1 18 15,0-1-15,-17 36-1,17-18 1,1 1 0,70-19-1,17 19 1,-17-19-1,124 19 1,-142-1 0,-18-18-1,-52 19 1,35-19 0,-70 36-1,17-53 1,53-17-1,17-36 1,1 35-16,17 0 16,-17 18-1,0-52 1,-1 16 0,-17 19-1,-17-1 1,-1 18-1,0 0 1,1 35 0,17 1-1,17-19-15,19 1 16,-1-1 0,-18-17-16,19-17 15,-1-36 1,-17 0-1,-36 18 1,-35-36 0,18 36-1,0 35 1,52 18 0,18-1-1,-35 1 1,71 17-1,-71-17 1,0-36 0,-18 18-1,-17-53 1,17 18 0,18 0-1,0-36 1,18 53-1</inkml:trace>
  <inkml:trace contextRef="#ctx0" brushRef="#br0" timeOffset="40670.99">1023 12365 0,'18'18'46,"17"17"-46,0 0 16,-17-35 0,0 0-1,-36-18 1,18 1 0,-18-18-16,1-1 15,17 19 1,0-1-1</inkml:trace>
  <inkml:trace contextRef="#ctx0" brushRef="#br0" timeOffset="41181.01">1164 12294 0,'18'0'0,"-1"-35"46,-17 17-30,0 1 0,-17-19-16,-1 36 15,1 18 1,17 53 0,17-1-1,18-34 1,1-54-1,17-35 1,-36 0 0,-17 35-1,0-35 1,0 36-16,-17-18 16,-1 17-1,36 53 1,-18 18-1,35 0 1,-35-35 0,18-18-1,-36-36 17,0 19-17,18-1 1,0-35-1,18-35 1,0 70-16</inkml:trace>
  <inkml:trace contextRef="#ctx0" brushRef="#br0" timeOffset="41594.21">1535 11977 0,'0'-18'0,"-18"1"16,18-19-1,0-17 1,18 18 0,-18 53 30,0-1-30,35 19-16,0-1 16,-17-17-1,52 34 1,1-34 0,-71-36-1,-35 18 1,17-17-16,-53 17 15,1 0 1,52 17 0,1 1-1,-1-18-15,0 0 16</inkml:trace>
  <inkml:trace contextRef="#ctx0" brushRef="#br0" timeOffset="42117.25">2999 11994 0,'0'18'0,"0"-36"63,0 1-47</inkml:trace>
  <inkml:trace contextRef="#ctx0" brushRef="#br0" timeOffset="42288.28">3193 12277 0,'17'17'0,"-34"-34"0,34 52 16,-34-35 15,34 0 0</inkml:trace>
  <inkml:trace contextRef="#ctx0" brushRef="#br0" timeOffset="43124.73">3052 12665 0,'17'0'15,"-17"17"32,-17-17-16,-1 18-15,-17 35 0,17-35-1,-17 52 1,17-52-1,36-1 1,17-17 0,18 0-1,17-17 1,-52 17-16,17 0 16,-17 0-16,0 0 15,-18 17 1,-18 36-1,0-53 1,54 36 31,-19-36-31,1 17-16,35 1 15,-36 0 1,-17-1-16,18 18 15,0 1 1,17 17 15,18-53-15,-35-18-16,35-17 16,-36-1-16,1 19 0</inkml:trace>
  <inkml:trace contextRef="#ctx0" brushRef="#br0" timeOffset="43693.9">3316 12647 0,'-18'0'0,"36"0"0,-53-18 16,70 54 15,-35-19-15,71 54-1,-1-18 1,-34-53 0</inkml:trace>
  <inkml:trace contextRef="#ctx0" brushRef="#br0" timeOffset="43941.86">3263 12718 0,'-17'0'0,"34"0"0,-52-18 16,17 18-1,54-18 1,34-17 0,36 17-1,-18 18 1,-53 36 0,-17-19-1,-18 36-15,0-35 16,-106 123-1,53-123 1,36-18 0,-1-18-16</inkml:trace>
  <inkml:trace contextRef="#ctx0" brushRef="#br0" timeOffset="44528.31">3775 12823 0,'0'0'0,"17"0"16,-17 18 15,0-36-31,-17 1 15,-1-54 1,18 18 0,-18 53-1,36-35 17,0 53-17,17 17 1,53 0-1,-53-35 1,-35-17 15,-35 17-15,-18 0 0,0 35-1,36-35-15,17 18 16</inkml:trace>
  <inkml:trace contextRef="#ctx0" brushRef="#br0" timeOffset="44853.36">4092 12612 0,'0'0'0,"0"17"15,18 1 1,17 35 0,0-18-1,-35 1 1</inkml:trace>
  <inkml:trace contextRef="#ctx0" brushRef="#br0" timeOffset="45086.4">3986 12277 0,'0'0'0,"0"17"15,71 72 1,-53-54-16,35 0 16,-1-17-1,-34-18-15</inkml:trace>
  <inkml:trace contextRef="#ctx0" brushRef="#br0" timeOffset="45364.47">3916 12312 0,'-18'18'0,"36"-36"31,-1 0-15,89-52-1,18 52 1,-71 53-1,-36 1 1,-52 34 0,-18-34-1,0-1 1</inkml:trace>
  <inkml:trace contextRef="#ctx0" brushRef="#br0" timeOffset="45627.47">4339 12347 0,'0'18'0,"18"0"32,-1-18-17,1 17-15,0-17 16,52 53 0</inkml:trace>
  <inkml:trace contextRef="#ctx0" brushRef="#br0" timeOffset="46047.61">4286 12312 0,'0'0'0,"-17"0"16,52 0 30,0 0-30,18-35 0,-18 35-1,-17 35 17,-36-17-17,1 17 1,52-35 31,36 0-47,-54 0 15,89 18 1,-71 17 15,-35-18-31,-88 54 31,53-71-31,17 18 0</inkml:trace>
  <inkml:trace contextRef="#ctx0" brushRef="#br0" timeOffset="46463.66">4075 12577 0,'0'0'0,"0"17"16,17-17 46,1 0-30,0-53-17,17 0 1,-18-17-1,1 35 1,0 17 0</inkml:trace>
  <inkml:trace contextRef="#ctx0" brushRef="#br0" timeOffset="47299.99">4216 11942 0,'0'17'16,"53"-52"15,17-18-15,18 18-1,-70 35 1,35 0-1,-35 35 1,-18-17 0,-36 35-1,1 17 1,35-52 0,18-1-1,17-17 1,0-17-1,0-1 1,-17 0 0,-18 54 46,18-19-46,-1-17-1,1 18 1,35 0 0,18-18-16,-54 17 15,71 1 1,-35 0-16,-17-1 16,-36 1-1,-71 35 1,53-36-1,-52 1 1,52 0-16</inkml:trace>
  <inkml:trace contextRef="#ctx0" brushRef="#br0" timeOffset="49662.43">7073 11624 0,'-17'0'16,"-19"71"15,36-54-31,-17 19 16,-19 87-16,36-88 15,18-35 1,105 18 0,-105-18-1,70 0 1,-70 18 15,-53 52-15,-1-35-1,19-35 1,34-17 0,-17-1-1,18-17-15,17-18 16,-35 35-1,18 1-15,-18-1 16,18-17 0,-1 17-1,1-35 1,-18 36 0,-18-19-1,1 36 1,-1 53-1,18 0 1,35 0 0,18-35-1,-35-18 1,35-36 0,0-52-1,-36 35 1,-34 18-1,-19-18 1,19 53 0,-1 0-16,18 18 15,18-1 1,-1 1-16,19 17 16,-19-17-1,1-18 1,-36 0-1,1-18 1,-1-17 0,0 17-1,1-52 1,34 17-16,1 18 16,-18 17-16,0 0 15,35 18 1</inkml:trace>
  <inkml:trace contextRef="#ctx0" brushRef="#br0" timeOffset="50417.64">7514 11448 0,'-17'0'15,"34"0"-15,-17-18 0,18 53 32,-1-17-17,1 0 1,35-18-1,-35 0 1,-1-36 0,-17 1-1,-17-18 1,-1 0 0,36 53 15,-1 18-16,-17-1-15,18-17 16,0 0 0,17 0-1,-18-17 1,1 17-16,0-18 16,-1-35-1,-17 36-15,0-1 16,0-35-1,-35 88 17,35 1-32,-18-19 0,18 1 15,18 17 1,70 0 0,-52-35-1,17-35-15,-36 18 16,36-54-1,-53 0 1,-18 19 0,-34 16-1,16 19 1,19 34 0,52 19-1,0 16 1,-17-34-16,-1-18 15,72 35 1,-72-35 0,-52-35 15,0-18-15,35 36-1,0-72 1,35 36-1</inkml:trace>
  <inkml:trace contextRef="#ctx0" brushRef="#br0" timeOffset="50725.93">8326 10689 0,'35'71'15,"-18"-54"1,125 142-1,-89-124 1,-36-35-16,1 18 16,-1-53-1,-17 17 1,-17 18-16</inkml:trace>
  <inkml:trace contextRef="#ctx0" brushRef="#br0" timeOffset="51098.92">8414 10813 0,'-18'0'0,"36"0"0,-71-36 16,35 36-1,18-17-15,18-1 32,-1 0-17,19-17 1,34 18 0,-17 17-1,-35 17 1,-53 36-1,17-35 1,0-1-16,1-17 16,34 0-1,1 0 1,0 0 0,158-17-1,-88 34 1,-70-17-1,-1 71 1,-87-18 0,-18 0-1,-18-18 1</inkml:trace>
  <inkml:trace contextRef="#ctx0" brushRef="#br0" timeOffset="51591.24">7796 11871 0,'18'18'0,"17"52"16,18 1-1,0-18 1,18 52-1,-54-105 1,-52-35 0,-35-18-1</inkml:trace>
  <inkml:trace contextRef="#ctx0" brushRef="#br0" timeOffset="51821.28">7779 12030 0,'0'0'0,"-18"0"15,18-18 1,35-17-1,36-18 1,52-18 0,-87 54-1,70 52 1,-71 71 0,-35-89-1,-35 72 1,-18-36-16,0-18 15,35-35-15,0 0 16,-17 0 0</inkml:trace>
  <inkml:trace contextRef="#ctx0" brushRef="#br0" timeOffset="52251.47">8308 11818 0,'-18'0'31,"-17"-18"-15,0 18 0,17 53-1,18-35 1,0 88-1,35-71 1,1-35 0,-19-53-1,1 36 1,-18-72 0,0 72-16,0-1 15,0 18 16,18 18-15,-1-1-16,18 1 16,1-36-1,-19-35 1,-17 36 0,-35-71-1</inkml:trace>
  <inkml:trace contextRef="#ctx0" brushRef="#br0" timeOffset="52406.44">8255 11483 0,'0'0'0,"18"18"16,-1-1-16,54 107 15,-54-107 17,89 89-32,-88-88 15</inkml:trace>
  <inkml:trace contextRef="#ctx0" brushRef="#br0" timeOffset="52546.63">8343 11712 0,'0'0'0,"18"-17"16,-1-1-1,36-35 1,18 0-1,-53 35-15</inkml:trace>
  <inkml:trace contextRef="#ctx0" brushRef="#br0" timeOffset="52916.66">8661 11501 0,'-18'0'62,"0"17"-46,1 1-16,-1 17 15,18 0 1,0 1-16,18-1 16,-18-17-1,17-18-15,-17-18 16,36-53-1,-36 54-15,0-1 16,0-52 0,0 52-1,17 36 1,19-1 0,17 1-1,-36-18 1,89-53-1</inkml:trace>
  <inkml:trace contextRef="#ctx0" brushRef="#br0" timeOffset="53132.68">8943 11254 0,'0'0'0,"18"0"16,17-18 15,0 0-15,-17-17 0,-1 17-1</inkml:trace>
  <inkml:trace contextRef="#ctx0" brushRef="#br0" timeOffset="53271.61">9031 11377 0,'18'0'0,"-36"0"0,53-18 16,1 1 0,17-36-1,-36 35 1</inkml:trace>
  <inkml:trace contextRef="#ctx0" brushRef="#br0" timeOffset="54030.57">9454 10848 0,'0'0'0,"0"-18"16,0 36 15,-52 52-15,52-52-1,-71 106 1,71-107 0,18 1-1,-1-18 1,19 0-16,-19 0 0,107-35 31,-107 17-31,71 0 16,-52 18-16,-1 36 15,-35 17 1,0-36-16,-18 36 16,-17 0-16,17-35 15,-17 17 1,53-35 0,17 0-1,18 0 1,0 35-1,-18-17 1,18 35 0,-35-36-16,35 54 15,-53-53 1,53-18 0,17-71-1,-35 36 1,-17 17-16</inkml:trace>
  <inkml:trace contextRef="#ctx0" brushRef="#br0" timeOffset="54352.47">9772 10901 0,'0'17'15,"18"1"1,-1 17-1,124 89 1,-88-89 0,-17-35-1,-36-17 1</inkml:trace>
  <inkml:trace contextRef="#ctx0" brushRef="#br0" timeOffset="54600.44">9666 10971 0,'-18'-17'0,"36"34"0,-36-52 16,18 17-1,53-17 1,141 0 0,-35 70-1,-35 18 1,-107-35-1,-34 141 1,-72-89 0,72-52-1,-71-18-15,70 0 16</inkml:trace>
  <inkml:trace contextRef="#ctx0" brushRef="#br0" timeOffset="55206.59">10336 11042 0,'0'-18'0,"-17"18"15,-1-17 16,18 34 16,18 1-15,-18 0-17,17-1-15,1-17 16,-18-17 15,0-36-15,0 17-1,-53-87 1,35 105 0,36 36 15,35 17-16,-53-17-15,18-1 16,35 19 0,70 34-1,-105-70 1,-36 0 0,-17-17-1,-18-1 1,-18 18-1,18 18-15,0 17 16,36-17 0,-36 17-16</inkml:trace>
  <inkml:trace contextRef="#ctx0" brushRef="#br0" timeOffset="55438.66">10760 10971 0,'0'18'0,"17"0"31,1-1-16,0 19-15,-1-19 16,-17 1 0</inkml:trace>
  <inkml:trace contextRef="#ctx0" brushRef="#br0" timeOffset="55686.6">10724 10636 0,'0'18'0,"0"-36"0,36 89 0,-1-18 16,36 35 15,-54-70-31,18-1 15</inkml:trace>
  <inkml:trace contextRef="#ctx0" brushRef="#br0" timeOffset="55948.61">10636 10689 0,'0'0'15,"-17"0"-15,-19-17 16,72 17-1,52-18 1,-71 18 0,125 35-1,52 36 1,-141-18 0,-36-36-16,-17 1 15,-123 52 1,17-34-1,88-36 1,-52-18 0</inkml:trace>
  <inkml:trace contextRef="#ctx0" brushRef="#br0" timeOffset="56166.58">11130 10848 0,'18'0'0,"-36"0"0,53 18 16,-17-1 0,0-17-16,52 18 31,-70-36-16</inkml:trace>
  <inkml:trace contextRef="#ctx0" brushRef="#br0" timeOffset="56535.53">11130 10777 0,'-17'0'0,"34"0"0,-52 0 16,35-17-1,35-19 1,-17 36-1,70 18 1,-70-18 0,17 35-1,-70-35 17,35 18-17,17-18 16,54 0-15,-54 0 0,107 35-1,-89-17 1,-35 0 0,-70 17-1,-1-18 1,-17-34-1</inkml:trace>
  <inkml:trace contextRef="#ctx0" brushRef="#br0" timeOffset="57124.32">11606 10442 0,'18'-17'0</inkml:trace>
  <inkml:trace contextRef="#ctx0" brushRef="#br0" timeOffset="57861.14">11377 10425 0,'-18'0'16,"54"0"31,17-18-32,-36 18-15,1 0 16,52 0-1,-34 0 1,-19 18 0,-34-1-1,-36 107 1,35-18 0,18-89-1,18 36 1,17-53-1,-17 0-15,-1-18 16,72 18 0,-72 0-16,1 0 15,-36 0 32,18 18-31,-17 0-16,17-1 15,-18 19 1,36-19 0,17 1-1,35 0 1,1-1 0,70 36-1,-123-53 1,52 53-1,-52-35-15,-53 35 16,17-53 0,-53 70-1,-34-17 1,52-35-16,35-36 16</inkml:trace>
  <inkml:trace contextRef="#ctx0" brushRef="#br0" timeOffset="59781.33">12965 12188 0,'17'-52'0,"-34"104"0,34-157 16,-17 69-1,-17 19 17,-19 52-32,19 0 15,-19 18-15,19-35 16,-1 70 0,36-70-1,-1-18 1,125 35-1,-107-35 1,35 18 0,-52-18-16,35 70 15,-71-35 1,1 1 0,-54 17-1,53-71 1</inkml:trace>
  <inkml:trace contextRef="#ctx0" brushRef="#br0" timeOffset="60334.43">13194 12294 0,'0'0'0,"18"18"16,-1-36-1,36-35 1,-35 18-1,-18 17 1,0 1 0,-53-1-1,35 36 1,-17 35 0,53 35-1,-1-35 1,1-35-1,70-54 1,-53-17 0,-17 36-16,-18-1 15,18-105 1,-36 123 0,-17-36-1,52 36 1,-17 18-1,71 35 1,-54-36 0,19-17-1,-54 0 17,-35-35-17,36 18 1,-19-72-1,36 54 1,36-18 0,-36 36-1</inkml:trace>
  <inkml:trace contextRef="#ctx0" brushRef="#br0" timeOffset="60599.5">13529 11942 0,'0'17'15,"53"18"32,-18-17-31,-17-18 0,35 0-1,-36-18-15,-17-34 16,0 16-1,-35 1 1,18 17 0,-1 18-16,0 0 15</inkml:trace>
  <inkml:trace contextRef="#ctx0" brushRef="#br0" timeOffset="60878.59">13705 11836 0,'0'17'0,"0"-34"0,18 34 32,0-52-17,-18 0 1,17-18 0,-17 18-1,0 17 1,-17 36-1,17-1-15,-18-17 16,18 88 0,35 1-1,-35-72-15,18-17 16,17 0-16,1-35 0,-19 17 31,1 1-31</inkml:trace>
  <inkml:trace contextRef="#ctx0" brushRef="#br0" timeOffset="61139.66">13864 11624 0,'18'35'16,"17"1"-16,0-1 31,-17-17-31,0-18 16,-36 0 15,18-18-31,-18 0 16,-17-17-16,35-18 31,-18 53-31,36-53 0,17-17 16,-35 52-1,18 0-15</inkml:trace>
  <inkml:trace contextRef="#ctx0" brushRef="#br0" timeOffset="61572.62">14446 10989 0,'18'0'0,"-36"0"0,36 18 31,-36-18-31,1 0 16,17-18 0,-36 18-1,36 18 1,-17 140 0,70-16-1,35-90 1,35-104-1,1-19 1,-107 71 0</inkml:trace>
  <inkml:trace contextRef="#ctx0" brushRef="#br0" timeOffset="61957.65">14058 12277 0,'0'0'0,"-17"0"16,-36-36 0,35 36-1,36 0 1,17 36-1,71 105 1,-36-35 0,-52-89-1</inkml:trace>
  <inkml:trace contextRef="#ctx0" brushRef="#br0" timeOffset="62206.61">13917 12294 0,'18'-17'16,"35"-19"-1,-36 36-15,54 0 16,-18 0 0,35 36-16,0 34 15,-70-17 1,-18-35-16,-18 35 15,1-36 1,-36 19-16,35-19 16,-35 1-16,35-18 15</inkml:trace>
  <inkml:trace contextRef="#ctx0" brushRef="#br0" timeOffset="62639.68">14393 12365 0,'18'0'0,"-36"0"0,36-18 15,0 18 1,-36 0 15,0-17-15,-17 17-1,17 35-15,18 0 16,18 53 0,0-70-1,17-53 17,-17-1-17,-18 1-15,0 0 16,17 35 15,19 0-15,-19 0-1,18 0 1,-35-18-16,18-17 16,-18 17-1</inkml:trace>
  <inkml:trace contextRef="#ctx0" brushRef="#br0" timeOffset="62794.74">14429 12065 0,'-18'-35'16,"36"70"-16,-71-141 0,35 106 15,36 0 1,17 71 0,71 35-1,-71-54 1,53 37-1</inkml:trace>
  <inkml:trace contextRef="#ctx0" brushRef="#br0" timeOffset="62947.71">14464 12224 0,'0'0'0,"-18"0"15,18-36 1,18-34-1,52 17 1,-17 18 0,-35 35-16</inkml:trace>
  <inkml:trace contextRef="#ctx0" brushRef="#br0" timeOffset="63301.82">14799 12030 0,'0'0'0,"-18"0"32,1 0-17,-1 0 1,0 35 0,18-17-16,0 35 15,0-36 1,18-17-1,-18-17 1,18 17 0,-1-53-1,1 53 1,17 0 0,18 0-1,-17 0 1,-19 0-1,36-18 1</inkml:trace>
  <inkml:trace contextRef="#ctx0" brushRef="#br0" timeOffset="63564.81">14887 11748 0,'0'0'0,"18"0"62,-18-18-46</inkml:trace>
  <inkml:trace contextRef="#ctx0" brushRef="#br0" timeOffset="64041.9">15205 11924 0,'0'0'0,"17"0"63,-17-18-48</inkml:trace>
  <inkml:trace contextRef="#ctx0" brushRef="#br0" timeOffset="65243.25">14975 12700 0,'-17'0'0,"17"18"63,-18-18 15,53 35 0,-17-17-62,70 70-1,18 35 1,-88-123-16,17 18 16</inkml:trace>
  <inkml:trace contextRef="#ctx0" brushRef="#br0" timeOffset="65520.65">14746 12929 0,'-18'0'0,"36"0"0,-36-35 16,36 17-1,53-87 1,158-19-1,-194 106 1,142 54 0,-72 52-1,-69 53 1,-142 71 0,53-142-1,-53 18 1</inkml:trace>
  <inkml:trace contextRef="#ctx0" brushRef="#br0" timeOffset="65827.83">15610 12823 0,'0'0'0,"-17"0"15,-36 0 1,35 0 0,1 0-1,17 18-15,-18 70 16,18-52-1,18 17-15,-18-36 0,88 1 16,-35-36 0,-36-17-16,19 17 0</inkml:trace>
  <inkml:trace contextRef="#ctx0" brushRef="#br0" timeOffset="66599">14376 12806 0,'0'0'0,"-18"53"31,0 88-15,18-106 0,18 124-1,35-141 1,18-18-1,-54 0-15,107-18 16,-107 18 0,124 18-1,-105-1 1,-36 1-16,0 17 16,0-17-1,-36 52 1,19-34-1,34-36 1,1 0 0,0 0-1,70 0 1,-70 17-16,-1-17 16,89 106-1,-53-35 1,-53-54-1,88 54 1,-35-71 0,-18 0-16,1 0 15,87-53 1,-52 0-16</inkml:trace>
  <inkml:trace contextRef="#ctx0" brushRef="#br0" timeOffset="67349.88">15346 12418 0,'-18'0'16,"36"0"15,-1-18-15,89-52-1,0 34 1,-35 54 0,-54 0-1,1 35 1,-53-1 0,-1 19-1,36-53 1,18-1-16,17 19 15,18-19 1,-35-34 0,88-54-1,-71 36 1,-35 52 15,-18 19 0,1 17-15,17-36 0,17 54-1,36-54 1,53 1 0,-18 0-1,18-1 1,-88 1-16,17 17 15,-35-17-15,0 17 16,-70 36 0,-1-1-1,36-52-15,-18 17 16,17-17-16</inkml:trace>
  <inkml:trace contextRef="#ctx0" brushRef="#br0" timeOffset="125867.53">31556 10707 0,'0'17'0,"-18"19"32,18-19-17,-35 36 1,17 0 0,18 0-1,18-35-15,53-1 16,-54-17-1,107-17 1,-54-1 0,-70 0 31</inkml:trace>
  <inkml:trace contextRef="#ctx0" brushRef="#br0" timeOffset="126069.5">31803 10707 0,'0'0'0,"0"-35"15,-35 70 1,-1 35 0,-34 89-1,52-71 1,-17 89-1,35-89 1,0-70 0,18-18-16</inkml:trace>
  <inkml:trace contextRef="#ctx0" brushRef="#br0" timeOffset="126441.59">31821 10654 0,'17'-35'0,"-34"70"0,34-88 15,-34-70 1,-72 105 0,1 18-1,71 18-15,-142 70 16,124-35-1,-195 317 1,177-229 0,53-17-16,18-71 15,88 105 1,70-122-16,-123-54 16,300-141-1,-300 106-15,-18 0 16,71-370-1,-177 247 1,54 123 0,-19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2:57:54.4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18997 13353 0,'0'17'16,"0"-34"62,0-19-63,0 1 1,-18 35 0,18-88-1,0 53 1,-17-18 0,17 35-1,0 0 16,-18 18 1,36 0 61,17 0-77,-17 0 0,123 18-1,-124-18 1,125 0 0,-89 0-1,-18 0 1,-18 0-1,-17-35 32</inkml:trace>
  <inkml:trace contextRef="#ctx0" brushRef="#br0" timeOffset="819.35">21149 12947 0,'18'0'31,"-1"0"-15,1 0-1,17 0-15,18-18 16,-35 1 0,70-1-1,-35 18 1,-18 18-1,0 35 1,-35-36 0,18 107-1,17-18 1,36 35 0</inkml:trace>
  <inkml:trace contextRef="#ctx0" brushRef="#br0" timeOffset="2026.25">18962 13370 0,'0'0'0,"0"-35"15,17 35 1,1-18 15,-36 18 0,18 36-15,18 34 0,0-35-1,35 248 1,-36-177-1,-17 35 1,0-106 0,18 124-1,0-124 1,-18-17 0,17-1-1,1 1 1,17 0-1,53-18 1,-52 0 0,69 0-16,-34 0 15,0-18 1,-54 18-16,18 0 16</inkml:trace>
  <inkml:trace contextRef="#ctx0" brushRef="#br0" timeOffset="2784.13">21608 13388 0,'0'18'0,"17"-18"15,19 52 16,-19-16-31,36 52 0,-18 35 16,1-17 0,-36-35-1,17-18 1,-17-18 0,-17-35 15,-19 18-16,-69 17 1,69-17 0,-70 34-16,-35 19 15,71-36 1</inkml:trace>
  <inkml:trace contextRef="#ctx0" brushRef="#br0" timeOffset="3515.65">22084 13229 0,'0'0'0,"35"-35"16,0 17-1,159-123 1,1 18 0,-54 34-1,-106 72 1,35-54 0,-87 54-1,-71 17 1,70 0-1,-70 0 1,70 0 0,53 0 15,-17 0-15,123-18-1,-88 18 1,0 35-1,-124 106 1,1-52 0,52-72-1</inkml:trace>
  <inkml:trace contextRef="#ctx0" brushRef="#br0" timeOffset="3887.77">22966 12471 0,'-18'-18'0,"36"36"0,-36-1 15,71 89 1,0 35-1,-53-105 1,35 105 0,-70-247 15,35 71-15,-18-36-16,36-52 15,-18 105 1,124-17-1,-36 88 1,0 35 0,-70-71-1,17 36 1</inkml:trace>
  <inkml:trace contextRef="#ctx0" brushRef="#br0" timeOffset="4040.77">23424 12541 0,'18'0'15,"53"-35"1,-18 17 0,-36 18-16,1-17 15,-1 17-15</inkml:trace>
  <inkml:trace contextRef="#ctx0" brushRef="#br0" timeOffset="4195.82">23548 12665 0,'0'17'0,"0"-34"0,18 17 16,34-36-1,-34 19 1,53-18-1,-36 35-15</inkml:trace>
  <inkml:trace contextRef="#ctx0" brushRef="#br0" timeOffset="4505.87">23901 12294 0,'0'0'0,"0"-17"16,-18 34-1,18 1 1,0 35 0,-18 35-1,18-35 1,-17-35-1,17 17-15,0-17 16,70-1-16,1-34 31,-53-1-31,-1 0 16</inkml:trace>
  <inkml:trace contextRef="#ctx0" brushRef="#br0" timeOffset="4720.87">24024 12277 0,'0'0'0,"0"-18"0,0 36 16,35 70 0,1 35-1,-19-70 1,19 124-16,-19-124 15,1 105-15,17-69 16</inkml:trace>
  <inkml:trace contextRef="#ctx0" brushRef="#br0" timeOffset="6538.84">27093 12294 0,'0'0'0,"0"-17"16,0-36-1,18 35 1,70-35-1,-53 53 1,71 35 0,-18 124-1,-105-35 1,-1-89-16,-70 141 16,53-140-1,-53 69 1,123-105 15,35 0-15,54-35-1,-18 18 1,-89 17-16,19 0 16,69-36-1</inkml:trace>
  <inkml:trace contextRef="#ctx0" brushRef="#br0" timeOffset="6907.98">27746 12065 0,'0'-18'16,"-18"18"-16,1 71 16,-19 52-1,36 36 1,36 0-1,-19-124 1,36 53-16,-35-70 16,105 53-1,-52-89 1,-71 0 0</inkml:trace>
  <inkml:trace contextRef="#ctx0" brushRef="#br0" timeOffset="7727.17">27905 12365 0,'0'0'0,"-18"-18"15,18-17 407,0 17-406,0 1-1,0-1 1,0 0 0,0 36 30,0 17-30,0-17 0,0 35-16,-18-18 15,71-17 17,-35-18-17,70 17 1,-70-17-1,17-88 1,-35 53 0</inkml:trace>
  <inkml:trace contextRef="#ctx0" brushRef="#br0" timeOffset="7911.17">27993 12188 0,'18'0'0,"-1"18"15,1-18 1,-1 35-16,19 71 16,-19-70-16,1 105 15,0-124-15,17-17 32</inkml:trace>
  <inkml:trace contextRef="#ctx0" brushRef="#br0" timeOffset="8158.25">28046 12100 0,'0'-17'16,"0"34"-16,0-52 0,17 53 16,36 17-1,-35-17 1,211 158-1,-140-70 1,-72-89-16,36 72 16,-53-54-16,0 35 15,-18-17 1,-87-35 0,87-18-16</inkml:trace>
  <inkml:trace contextRef="#ctx0" brushRef="#br0" timeOffset="8558.36">28628 12347 0,'35'-17'31,"-17"17"-31,35-36 16,0 19-1,-36 17 1</inkml:trace>
  <inkml:trace contextRef="#ctx0" brushRef="#br0" timeOffset="8838.54">28945 11977 0,'0'0'0,"-17"35"32,17-17-17,-18 123 1,36-124 0,-1 19-16,36-19 15,-35 1 1,35-36-1,0 1 1</inkml:trace>
  <inkml:trace contextRef="#ctx0" brushRef="#br0" timeOffset="9023.52">29139 11942 0,'-17'0'0,"17"52"15,17 37 1,19 52 0,-1 0-1,0-35 1,-17-53 0,0-36-16</inkml:trace>
  <inkml:trace contextRef="#ctx0" brushRef="#br0" timeOffset="9238.53">29386 12136 0,'0'0'16,"18"0"-16,70-36 15,-88 19 1,71-1 0,-36 18-16</inkml:trace>
  <inkml:trace contextRef="#ctx0" brushRef="#br0" timeOffset="9409.6">29475 12347 0,'0'0'0,"17"0"32,19-35-32,-1 0 15,18-1 1,70-17 0</inkml:trace>
  <inkml:trace contextRef="#ctx0" brushRef="#br0" timeOffset="9839.69">30039 11783 0,'0'0'0,"0"17"32,18 1 14,-18 35-30,0 53 0,0-71-1,17 106 1,36-123 0,71-36-1,-107 18 1,107-53-1,-124 36 1</inkml:trace>
  <inkml:trace contextRef="#ctx0" brushRef="#br0" timeOffset="10039.68">30304 11712 0,'-18'18'0,"36"-36"0,-36 54 16,53 281 0,1-123-1,16-35 1,-34-124-16,70 124 16,-70-142-1</inkml:trace>
  <inkml:trace contextRef="#ctx0" brushRef="#br0" timeOffset="11724.84">30392 13000 0,'53'-18'31,"-18"1"-15,88-54-16,124-17 16,36-18-1,-266 106 1,1 0-16,-36 0 16,-35 18-16,-141 70 15,-35 18 1,0 0 15,193-89-31,1 1 31,159-89-31,123-52 16,0-1 0,-106 71 15,-124 53-31,-70 0 15,18 0 1</inkml:trace>
  <inkml:trace contextRef="#ctx0" brushRef="#br0" timeOffset="12202.49">31538 11624 0,'0'-18'0,"0"36"0,18 0 32,17 70-17,-17 0 1,0 53 0,-1 36-1,1-107 1,-18-88-1</inkml:trace>
  <inkml:trace contextRef="#ctx0" brushRef="#br0" timeOffset="12572.66">31433 11977 0,'0'0'0,"88"-35"47,-53 35-32,141-89 1,-140 54 0,-19 35-16,1-18 15,-36 71 17,18-35-17,18 105 1,-18-105-1,35 17 1,-35-52 0,18-36-1,-18 35 1,17-88 0,-17 53-1,36 18 1,-19 35-1,1-17-15</inkml:trace>
  <inkml:trace contextRef="#ctx0" brushRef="#br0" timeOffset="13281.14">32103 11836 0,'0'17'0,"0"-34"31,-18 17-16,-17 53 17,17-36-17,18 19-15,-17 52 16,-1-53 0,36-17-1,17-36 1,0-17-1,-35 17 1,53-123 0,-53 123-1,-18 18 17,18 18-17,0 0-15,18 17 16,-18-17-16,18-1 15,17-17-15,-17-17 16,17-1-16,-17-35 16,-18 0-1,17 35 1,-17-52 0,0 17-1,0 71 1,18 87-1,-18-34 1,0-53-16,17 35 16,-17-36-1,0-70 17,0 36-17,36-107 1,-19 89-1,36 17 1,-35 71 0,-18-35-16,0-1 15,18 36 1,-18 0-16,17-35 16</inkml:trace>
  <inkml:trace contextRef="#ctx0" brushRef="#br0" timeOffset="13638.1">32632 11659 0,'0'0'0,"-18"0"15,-17 0 1,0 0-1,17 18 1,36 0 0,-1-1-1,54 19 1,-53-19 0,17 18-16,0 1 15,-35-1 1,-17-17-16,-19-1 15,-17-34 1,36 17 0,-36-36-1,35-17 1</inkml:trace>
  <inkml:trace contextRef="#ctx0" brushRef="#br0" timeOffset="14178.56">32738 11624 0,'0'0'0,"17"18"15,-17 17 1,0-17 0,18 35-16,0-1 15,-1 1 1,-17-35-1,0-53 17,0 17-17,0-105 1,0 105 0,36-53-16,-1 36 15,-17 53 1,-1 35-1,-17-36 1,0 72 0,0-54-1,0-53 1,0 1 0,18-19-1,-18 19-15,17-1 16,1-35-1,0 18-15,17 17 16,-17 71 0,-18 18-1,0-36 1,0 53 0,0-70-1,17-18 1</inkml:trace>
  <inkml:trace contextRef="#ctx0" brushRef="#br0" timeOffset="14349.65">33179 11642 0,'0'17'0,"0"-34"0,0 52 0,-18 36 16,36-89 31</inkml:trace>
  <inkml:trace contextRef="#ctx0" brushRef="#br0" timeOffset="14783.85">33479 11501 0,'0'0'16,"-18"17"-1,0-17 1,-52 35 0,52-17-1,18 0 1,0-1-16,35 1 16,18 17-1,0-17 1,-35 0-1,-18 17 1,-71-35 0,-17 0-1,71 0 1,-36-35 0</inkml:trace>
  <inkml:trace contextRef="#ctx0" brushRef="#br0" timeOffset="15124.85">33602 11571 0,'0'0'0,"18"0"16,-54 18 30,1-1-30,18 1 0,52 17 15,0-17-15,-17 0-1,-1-1-15,-17 1 16,-17 0-1,-1-1 1,0-17-16,-17 0 16,18 0-1,-1-17-15</inkml:trace>
  <inkml:trace contextRef="#ctx0" brushRef="#br0" timeOffset="17560.39">33073 12030 0,'-18'0'31,"18"17"-15,-17 1-16,17 0 15,-18 35 1,18-36-16,0 1 16,0-1-1</inkml:trace>
  <inkml:trace contextRef="#ctx0" brushRef="#br0" timeOffset="17899.38">33214 12065 0,'18'0'0,"-36"0"0,36-18 16,-36 18 15,0 18-15,18 0-1,0 52 1,18-52 0,0-1-16,52 1 15,-52-36 1,0 1-1,-18-1 1,-18-17 0,-53 0-1,18 35 1,36 0 0</inkml:trace>
  <inkml:trace contextRef="#ctx0" brushRef="#br0" timeOffset="18254.49">33390 12083 0,'0'17'31,"0"36"-15,0-35-1,0-1-15,0-34 47,18-1-47,53-52 16,-54 52 0,1 36 15,-18 35-31,0-36 15,0 36 1,18-53 0</inkml:trace>
  <inkml:trace contextRef="#ctx0" brushRef="#br0" timeOffset="18455.57">33655 12083 0,'0'0'0,"18"0"16,-36 0 0,-17 0-1,17 17 1,0 1 0,36-18-1,53 53 1</inkml:trace>
  <inkml:trace contextRef="#ctx0" brushRef="#br0" timeOffset="18516.66">33814 12241 0,'0'0'0</inkml:trace>
  <inkml:trace contextRef="#ctx0" brushRef="#br0" timeOffset="19788.14">33602 12188 0,'18'0'16,"17"0"62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2:58:51.55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4410 6738 0,'0'18'16,"0"-36"31,0 0 0,-18 1-32,18-36 1,-35-53 0,35 88-1,-35-52 1,17 35-16,0 17 15,36 53 32,0 36-31,-1 52 0,-17-105-1,18 35 1,-18-71 15,0 1-15,-35-125-1,35 125 1,-18-71 0,18 70-1,0 0-15,-18 18 16,18-17 109,-17-1-110,34 18 17,1 0-17,17 0-15,36-18 16,105-35 0,-123 53-1</inkml:trace>
  <inkml:trace contextRef="#ctx0" brushRef="#br0" timeOffset="1880.25">21625 9825 0,'-17'-18'31,"17"54"32,17 34-47,-17 36-1,0-88 1,0 70-1,18-71 1,-18-34 0,0-1-1,-18-35 1,18 36 0,0-36-16,0 35 15,0-53 1,0 54-16,0 52 31,0 36-15,0-54-1,0 89 1,0-18 0,18-88-1,-36-17 16</inkml:trace>
  <inkml:trace contextRef="#ctx0" brushRef="#br0" timeOffset="2422.64">21325 10178 0,'0'0'0,"0"17"62,18-17-46,0 18-16,52-18 16,-34 0-1,52 0-15,35 0 0,-105 0 16,70 0 0,-159-18 30,54 18-30,-71 0-16,-53 0 0,88 0 16,35 0-16</inkml:trace>
  <inkml:trace contextRef="#ctx0" brushRef="#br0" timeOffset="11429.8">25382 8625 0,'0'18'0,"0"0"0,18 17 15,-18 159 1,18-35 0,-1-18-1,1-123 1,-18 52 0,18-35-16,-36-88 46,18 36-30,-35-89 0,35 53-1,0 35 1,-18 1-16,18-1 16,0 71-1,0 0 1,18 53-1,-18-71 1,17 0-16,-17-17 16,0 17-1,0-52 48,-17 17-48,17-18-15,-18 18 16,0 0 0,18-18-16,-35 18 15,0 0 1,-36 0 0,18 0-16,0 0 15,36 0 1,-18 0-1,52 0 17,18 0-17,71 0 1,0 0 0,-71 0-16,71-17 15,-88 17 1,88 0-1,-124 17 1,-70-17 0,70 18-1,-88 0 1,-52-1 0,34-17-1,107 0 1,34 0-1,1 0 17,-18-17-17</inkml:trace>
  <inkml:trace contextRef="#ctx0" brushRef="#br0" timeOffset="14707.75">4445 6862 0,'0'0'0,"-18"0"94,1-53-78,17 35-1,-36-70 1,1 0-1,-35-71 1,70 141 0,17 53 15,19 71-15,-1-17-1,-35-72 1,35 89-1,-53-124 17,18 1-17,-88-142 1,71 124 0,-36-142-1,35 142 1,18 17-1,0 1 1,0 17 15,18 17 1,17-17-1,-17 0-16,70-35 1,-35 35 0,141-35-1,-177 35 1,142-35 0,-141 35-1,-1 0-15,19-18 16,-72 36 15,-34-1-15,52-17-1,-193 71 1,140-54 0,53-17-16,-70 36 15,35-36 1,18 17-1,17-17 1,1 0 0,-1 0 15,0 18-15,36-18 46,17 35-31,-35-17-31,71 70 32,17 71-32,-53-53 15,-35-89 16,0 1-31,-17-53 32,-1 17-17,0-17 1,-34-53-16,52 52 16,-71-123-1,71 142 1,-18-36-1,18 71 1,0-1-16,18 54 16,17 17-1,-35-70-15,18 17 16,0 106 0,-1-123-1,-34-18 1,-1-36-1,18 19 1,-35-54-16,17 36 16,-70-142-1,70 125 1,36 52 46,35 0-30,0 0-17,70-36 1,-88 19 0,177-89-1,-141 88 1,-54 1-16,36 17 15,-35-18 1,-18 36 0,-53-1 15,35-17-15,-70 18-1,-35 17 1,-107 53-1,213-70 1,-72-18 0,72 0-1,34 0 17,1 0-1,-18 18 47,0 17-62,18 0-1,17 89 1,18 34-1,-53-140 1,18 70 0,-18-123 15,-18 17-15,-17-123-1,35 124 1,-36-125-1,1 72 1,17 35 0,18 52-1,18 36 1,0-35 0,123 317 15,-124-335-16,-34-18 1,-1-35 0,-17-17-1,0 17 1,-18-18 0,35 36-16</inkml:trace>
  <inkml:trace contextRef="#ctx0" brushRef="#br0" timeOffset="16689.09">21661 9843 0,'17'17'0,"-17"1"15,18-18 1,-18-18 31,0 1 15,0 52 1,0-18-47,17 19-16,1 52 15,-18 0 1,18-35-1,-18-35 1,0-36 0,-18 18-1,18-18-15,-18 1 16,18-1 0,-17 18-1,-1 0 1,18-18-1,-17 18 1,-19 18 0,1 0-1,-18-1 1,35 1 0,-87 0-1,69-18 1,19 0-16,-19 0 15,19 0 1,17 17 15,17-17-31,36 18 16,36 0 0,16-18 15,-34 0-31,-18 0 15,-36 0 1,-17-18 0,0 0-16,-17 18 15</inkml:trace>
  <inkml:trace contextRef="#ctx0" brushRef="#br0" timeOffset="18121.18">25523 8573 0,'0'0'0,"0"-18"94,0 0-79,0 1-15,0-1 16,-17-53-1,-1 18 1,-17-52 0,17 69-1,36 36 32,17 0-31,36-17-1,88 17 1,-54 0 0,-34 0-1,-53 17 1,-1-17 0,-34 18 15,-1-18-16,-17 0-15,17 18 0,-158-18 16,105-18 0,18 0-1,35 18 1,1 0-16,-89 0 16,71 0-1,52 0 32,-17 18-31,0 0-16,18 35 15,0-1 1,-18-34-16,17 53 16,19-18-1,-36-18 1,17-17-1,-17-36 32,-17 0 0</inkml:trace>
  <inkml:trace contextRef="#ctx0" brushRef="#br0" timeOffset="29941.23">3845 12206 0,'0'-18'0,"0"1"16,-17 17-1,17-35 1,17-1 0,-17-34-1,18 52 1,0-35-16,34 0 15,54 36 1,53 52 0,-35 35-1,-72-17 1,54 88-16,-123 89 31,-1-213-15,-88 54-16,-70-36 15,35-88 1,0-35 0,123 53-1,-35-53-15,35-1 16,36 54-16</inkml:trace>
  <inkml:trace contextRef="#ctx0" brushRef="#br0" timeOffset="31549.72">6756 11942 0,'-18'0'16,"-17"-36"15,-18 19-15,18 17 0,17 17-1,-17 36-15,17 88 16,18-105-1,106 263 1,0-210 0,-71-89-16,0 0 15,142-36 1,-19-158 0,-140 88-1,-36 36 1,-211-159-1,70 193 1,36 72 0,105-36-1,1 17-15</inkml:trace>
  <inkml:trace contextRef="#ctx0" brushRef="#br0" timeOffset="32600.97">10142 11977 0,'0'0'0,"-17"0"31,17-18-15,-36 1-1,19 17 1,-36-18-1,0 36 1,18 87 0,35 72-1,35-1 1,-17-141 0,70 36-16,53-71 15,-106-18 1,124-158-1,-141 141 1,-107-248 0,-87 178-1,141 105 1,-195-18 0,213 18-1</inkml:trace>
  <inkml:trace contextRef="#ctx0" brushRef="#br0" timeOffset="33469.41">13247 11977 0,'0'0'0,"-18"-35"16,1 35 15,-1 0-16,-17 17 1,-36 54-16,18 158 16,71-176-1,52 106 1,36-89-16,18-70 16,-71-17-16,123-72 15,-53-34 1,-105 88-1,-36-89 1,-229-35 0,212 159-1,-176 0 1,122 0 0</inkml:trace>
  <inkml:trace contextRef="#ctx0" brushRef="#br0" timeOffset="35141.71">3334 12100 0,'17'0'63,"1"-17"-48,17-36 1,-35 35 0,36-70-1,-36 70 1,17 1 31,-17 52-32,18-17-15,0 52 16,-18-52 0,35 123-1,-18-88 1,-17-36-1</inkml:trace>
  <inkml:trace contextRef="#ctx0" brushRef="#br0" timeOffset="35449.8">3351 12294 0,'0'18'0,"0"-36"0,-17 36 16,34-18 0,1 0-1,0 0 1,70-18-1,-70 18 1,123-70 0,-106 52-1,-17 0 1</inkml:trace>
  <inkml:trace contextRef="#ctx0" brushRef="#br0" timeOffset="36489.21">6315 11836 0,'0'0'0,"-18"0"15,0 0 17,36 0 14,0 0-30,-18-18 0,70-17-1,-34 35 1,-19 17 0,-17 36-1,-17 53 1,-1-71-1,0 18 1,36-35 15,17-36-15,18-17 0,-35 35-1,17-35 1</inkml:trace>
  <inkml:trace contextRef="#ctx0" brushRef="#br0" timeOffset="37570.58">9384 11906 0,'0'0'0,"18"-35"47,-1 17-31,107-35-1,-89 53 1,-17 0 0,-18 18-1,-18 35 1,-53 35-1,71-70-15,0-1 16,18-34 15,53-18-15,-1 35 0,-52 0-1,17 70 1,-35-52-1,-35 35-15,17-36 16,-123 107 0,106-89-1</inkml:trace>
  <inkml:trace contextRef="#ctx0" brushRef="#br0" timeOffset="38450.75">12718 11765 0,'0'-17'15,"0"34"-15,17-52 0,-34 53 47,17-1-31,0 1 0,17 70-1,1-17 1,0-54-1,34 18 1,1-35 0,-17 0-1,-36-17 1</inkml:trace>
  <inkml:trace contextRef="#ctx0" brushRef="#br0" timeOffset="38668.98">12894 11730 0,'0'18'15,"0"17"1,18 159-1,-18-159 1,0 36-16,0-36 16,0-17-16</inkml:trace>
  <inkml:trace contextRef="#ctx0" brushRef="#br0" timeOffset="45216.44">3687 13159 0,'-18'-18'0,"0"0"16,1 1-1,17-1 1,0 36 46,17 35-46,1-18 0,35 88-1,-18-87 1</inkml:trace>
  <inkml:trace contextRef="#ctx0" brushRef="#br0" timeOffset="45589.45">3387 13070 0,'0'-17'0,"0"34"0,17-52 16,54 35-1,-53 0 1,193 18 0,-176-1-1,124 72 1,-141-19-1,-71 1 1,35-54 0,-158 36-1,123-35 1,18-36 0</inkml:trace>
  <inkml:trace contextRef="#ctx0" brushRef="#br0" timeOffset="48996.57">3969 13264 0,'0'18'0,"17"-18"47,-17-18-16,0 1 1,18-1-17,-18 1-15,18-1 16,-1 36 31,-17-1-32,18 36-15,-18-35 16,18 88 0,-18-89-16,17 1 15,-17-1 1</inkml:trace>
  <inkml:trace contextRef="#ctx0" brushRef="#br0" timeOffset="49166.58">3986 13529 0,'0'0'0,"0"-18"16,106-52-1,-35 17 1,-54 35 0</inkml:trace>
  <inkml:trace contextRef="#ctx0" brushRef="#br0" timeOffset="50109.45">3069 12965 0,'18'0'0,"-36"0"0,36-18 16,-36 36 31,18-1-32,-53 107 1,36-54-1,17-52 1,0 17-16,17-35 16,19 0-1,-19 0-15,1 0 16,70 0 0,-70 0-1,-36 35 16,0 1-15,1-1 0,-1-17-1,36-18 17,-1 0-17,19 0 1,-19 35-1,1-17-15,-18 123 32,18-124-32,-1 54 15,18-18-15,36-53 32,35-53-32,-88 18 15,-1-1-15</inkml:trace>
  <inkml:trace contextRef="#ctx0" brushRef="#br0" timeOffset="50865.4">3986 12771 0,'18'0'31,"0"0"-15,52-18-1,1 0 1,-36 1 0,18 17-1,-35 0 1,-36 35-1,-17 35 1,-1-17 0,1 0-1,35-35 1,0 0-16,0-1 16,18-17-1,17 0 1,18 0-1,-35 0 1,-1 0 0,-34 0 31,17 18-32,53 0 1,-36-18-1,18 17-15,18 18 16,-17 1 0,-1 34-1,-35-17 1,-18-35-16,-17 17 16,-71 36-1,53-71 1</inkml:trace>
  <inkml:trace contextRef="#ctx0" brushRef="#br0" timeOffset="51933.71">6597 12823 0,'0'0'16,"-35"0"15,35 18-15,-71 123 0,53-105-1,1-19-15,-1 18 16,36-35-1,17 18 1,-17-18 0,52 18-1,-52-18-15,0 17 16,-18 1 0,0 0-16,0-1 15,0 1 1,-53 17-1,70-35 17,1 0-17,0 18 1,-1-1 0,19 54-1,-36-53 1,35 17-1,18-35 1,-18-35 0,18-1-1</inkml:trace>
  <inkml:trace contextRef="#ctx0" brushRef="#br0" timeOffset="52179.75">6720 12965 0,'0'0'0,"0"17"15,18-17 1,35 36-1,0 34 1,0-17 0</inkml:trace>
  <inkml:trace contextRef="#ctx0" brushRef="#br0" timeOffset="52440.89">6650 13053 0,'0'0'0,"-18"-18"16,36 1 0,17-1-1,53 0 1,-52 18-16,87-17 16,-105 34-1,17 19-15,0 34 16,-70 18-1,-18-17 1,35-71 0,-70 17-1</inkml:trace>
  <inkml:trace contextRef="#ctx0" brushRef="#br0" timeOffset="52749.98">7056 13106 0,'0'0'0,"-18"0"16,53 0 15,18-36-15,-18 36-1,-35 71 17,-17-36-17,17 1-15,17-54 32,1 18-17,70-71 1</inkml:trace>
  <inkml:trace contextRef="#ctx0" brushRef="#br0" timeOffset="53401.12">7161 12718 0,'0'0'16,"-17"0"-16,52-18 31,-17 18-15,17-18-16,36 18 15,-54 0 1,36 18-1,-53 17 1,-18 18 0,1 0-1,-1-53 1,18 18 0,18-18-1,35 0 1,-36 0-1,19 0-15,-19 0 16,-34 0 15,-19 17-15,19 19 0,-1-1-1,36-35 1,-1 0-1,1 0 1,70 0 0,-70 18-1,52 17 1,-70 0 0,0-17-16,-17 35 15,-1-53 1,-35 53-16,-17-18 15,17-53 1</inkml:trace>
  <inkml:trace contextRef="#ctx0" brushRef="#br0" timeOffset="54499.47">10160 12682 0,'-18'0'47,"-17"18"-32,-18 35 1,53-35 0,-53 34-1,36 1 1,52-53-1,-17 0 1,34 18-16,19 17 16,-36 1-1,-17-36 1,0 70 0,-18-35-1,-18-35 1,-17 36-1,17-36 1,0 17-16,36 1 47,0 0-16,-1-1-31,1 1 16,-18 0-1,0 87 1,18-87 0,34 53-1,-34-71 1,88-18 0,-71-17-1,-17 35 1,0-18-16</inkml:trace>
  <inkml:trace contextRef="#ctx0" brushRef="#br0" timeOffset="54763.55">10336 12894 0,'-17'0'0,"34"0"0,-17 53 47,18-18-31,17 36-16,1-1 15,-1-34 16</inkml:trace>
  <inkml:trace contextRef="#ctx0" brushRef="#br0" timeOffset="55025.59">10178 12894 0,'0'0'0,"0"-18"16,17 1-16,54 17 15,-1-18 1,89 53 0,-124-17-1,54 123 1,-107-17 0,-35-54-1,-17-35 1,34-17-16,19-18 15,-54-35 1,71 17-16</inkml:trace>
  <inkml:trace contextRef="#ctx0" brushRef="#br0" timeOffset="55473.68">10636 13070 0,'0'0'0,"-17"0"16,17-35 31,35 0-32,18 35 1,-36 0-1,19 88 1,-36-70 0,-36 35-1,19-18-15,-1-17 16,36-36 15,35-17-15,17 17-1,-34 18 1,-19 53 0,-34-18-1,-36 18 1,0-35 0,0-18-1</inkml:trace>
  <inkml:trace contextRef="#ctx0" brushRef="#br0" timeOffset="56171.01">10601 12559 0,'0'-18'0,"0"36"0,18-36 32,17 18-17,0 0 1,36 0-1,35 0 1,-36 18 0,-70 0-1,0 17-15,-53 18 16,18 17 0,0-34-1,35-19 1,-18 1-16,18 17 0,18-17 15,-1-18 1,1 0 0,35-18-16,35-17 15,-53 35 1,-52 17 0,-1 1-1,-17 0 1,52-1 15,19 1-15,-19-18-16,19 35 15,69 18 1,-52 0 0,0-18-1,-88 89 1,17-106-1,-123 52 1,124-70 0</inkml:trace>
  <inkml:trace contextRef="#ctx0" brushRef="#br0" timeOffset="56806.17">13476 12700 0,'-18'0'0,"36"0"0,-36-18 15,18 89 17,53-1-17,-17 1 1,17-36-1,-36-17-15,1-18 16,0 0 0,-18-18-1</inkml:trace>
  <inkml:trace contextRef="#ctx0" brushRef="#br0" timeOffset="57113.07">13229 12700 0,'0'0'0,"18"0"16,17 0-1,-17 0-15,105 0 16,-105 0-1,176 71 1,-176-71 0,34 70-16,-69 18 15,-54 18 1,-17-53 0,0-53-1,70 0 1,18-18-16</inkml:trace>
  <inkml:trace contextRef="#ctx0" brushRef="#br0" timeOffset="57530.11">13776 12771 0,'0'35'0,"-18"0"31,18 0-15,0-17-16,0 17 0,0 1 15,36-36 17,-1 0-32,0-18 15,-17 0 1,-1 1-1,-17-1 1,-35-17 0,0-1 15,53 72-15,17 52-1,-18-70 1,54 105-1,-53-105 1</inkml:trace>
  <inkml:trace contextRef="#ctx0" brushRef="#br0" timeOffset="58210.58">12876 12665 0,'0'0'0,"-17"-18"16,-1 18 0,-17 35-1,17-35 1,-35 53 0,71 0-1,0-35 1,123-1-1,-106-17 1,18 18 0,35 35-1,-88-35 1,-35 35 0,17-53-1,-35 53 1,71-53 31,0-18-32,17 18 1,-18 0 0,-17 18-16,18 17 15,-18-18 1,18 107-1,17-89 1,-17-17 0,35-1-1,105-17 1,-140-17 0,17 17-16</inkml:trace>
  <inkml:trace contextRef="#ctx0" brushRef="#br0" timeOffset="58981.91">13776 12435 0,'-18'0'0,"36"0"0,-18 0 47,53-17-31,53-1-1,-36 18 1,-52 0-16,17 18 16,-17 17-1,-53 0 1,-1 1-16,1-1 15,17-17 17,54-18-1,-1 0-15,0 0-1,18 0 1,-35 0-1,-18 17 1,0 1 0,-18-1-1,18 19 1,18-1 15,-1-17-15,1-1-16,0-17 15,70 53 1,-70-35-16,-1-1 16,54 72-1,-107-36 1,-34 0 0,17-53-1,35 0-15</inkml:trace>
  <inkml:trace contextRef="#ctx0" brushRef="#br0" timeOffset="73047.48">16722 10548 0,'0'0'0,"0"35"125,0-17-109,17 70 0,1-70-1,-18-1-15,0 54 16,0-53-1,18 52-15,-1 18 16,19 36 0,-1 35-1,-35-106-15,35 141 16,-17-53 0,-18-106-1,17 124-15,1-1 16,17 1-1,-17 18 1,17 17 0,-17-141-1,17 299 1,-17-175 0,-18-124-1,17 211-15,1 1 16,0 35-1,-18-230 1,17 160-16,1 69 16,0-158-1,34 318 1,-34-388 15,35 440-31,-18-87 16,-35-213-1,0-34 1,0-142 0</inkml:trace>
  <inkml:trace contextRef="#ctx0" brushRef="#br0" timeOffset="73851.98">17286 10795 0,'0'0'0,"0"-18"32,18 18-17,-1-17 1,-17-1-16,18 0 16,0 1-1,35-107 1,-36 107-1,1 34 1,-18 1 0,0 70-16,18 36 15,-1-36 1,-17-35 0,18 0-1,-18-36-15</inkml:trace>
  <inkml:trace contextRef="#ctx0" brushRef="#br0" timeOffset="74021">17321 11077 0,'0'0'0,"18"0"32,0 0-17,140-70 1,-52 34-1,-88 19 1,0 17-16</inkml:trace>
  <inkml:trace contextRef="#ctx0" brushRef="#br0" timeOffset="75058.31">18221 10724 0,'-18'0'16,"1"-17"0,-1 34-1,0 1 1,18 17-16,0 71 16,0-53-1,36-35 1,-1-71-1,-35 35 1,0-52-16,0 52 16,0-53-1,0 107 17,18-36-17,-1 35-15,1 0 16,0-35-1,17 18 1,-18-36 0,-17 1-16,18-54 15,-18 18 1,-18 0 0,1 53-1,17 18 1,0 0-1,35 87 1,-17-69 0,-18-54 15,0-17-15,0 17-1,0-70 1,35 70-1,-35 36 1,53 88 0,-53-89-1,18-17-15</inkml:trace>
  <inkml:trace contextRef="#ctx0" brushRef="#br0" timeOffset="75462.83">18627 10636 0,'0'0'0,"0"-35"47,-18 35-31,0 0-1,1 53 1,17-35-16,-18 70 15,18-71 1,35 89 0,-17-106-1,35-141 1,-35 53 0,-18 53-16,0 17 15,-36-194 1,36 195-1,-17 70 1,17-18 0,0 18-16,35 106 15,18-71 1,-18-71-16,0 19 16,1-36-16</inkml:trace>
  <inkml:trace contextRef="#ctx0" brushRef="#br0" timeOffset="76316.03">19420 10513 0,'0'0'0,"-17"0"16,-1 0 15,18-18-16,18 18 1,17 0 0,-17 0-16,-1 0 15,1 53 1,-18-35-16,-18 88 16,1-36-1,17-17-15,-18 0 16,36-35-1,-1-18 1,72 0 0,-72-18-16,18 0 15,-17 18 1,17-17-16</inkml:trace>
  <inkml:trace contextRef="#ctx0" brushRef="#br0" timeOffset="76747.16">20144 10619 0,'0'0'16,"-18"0"-16,36 0 47,-18-18-31,17 18-16,-17-35 15,-17-1 1,-19 36-1,19 36 1,-1-19 0,18 36-1,53 18 1,0-54 0,0-34-1,-36-1 1,-17-17-16</inkml:trace>
  <inkml:trace contextRef="#ctx0" brushRef="#br0" timeOffset="76902.23">20214 10513 0,'0'17'0,"18"19"16,-1-1 0,-17-17-16,53 35 15,-35-53 1,35 35-1</inkml:trace>
  <inkml:trace contextRef="#ctx0" brushRef="#br0" timeOffset="77057.19">20355 10548 0,'0'0'0,"-17"35"16,-19 36-1,-17-1 1,36-34 0,-1-19-16,18 1 15</inkml:trace>
  <inkml:trace contextRef="#ctx0" brushRef="#br0" timeOffset="77670.48">20426 10601 0,'0'-18'16,"0"1"0,0-1-1,-18 71 32,18 18-31,0-19-1,0-34 1,53 17 0,-35-35-1,17-88 1,-17 18-1,-18-19 1,0 72 0,-36-124-1,36 105 1,0 54 0,0 35-1,18 18 1,0-19-1,-1 54-15,-17-18 16,18-52 0,0 17-16,-1-53 31,1-18-31,-18-70 16,18 53-1,-1 35 1,1 17-1,17 18 1,-17 1 0</inkml:trace>
  <inkml:trace contextRef="#ctx0" brushRef="#br0" timeOffset="78395.86">20832 10619 0,'0'0'0,"0"-18"16,-18 18-1,0 0 1,1 0 0,17 18-1,0-1-15,-18-17 16,18 53-16,0 0 15,0 0 1,35-35 0,-17-18-1,-18-18-15,18-17 16,-1 17 0,-17 0-16,0 1 15,-17-18 1,17 52 15,17 36-15,18 0-1,-17-35 1,0-18-16,-1 0 16,19-18-1,-36-17 1,17-1-1,-52-69 1,17 87 0,18 18-1,0 35 1,18 36 0,0-18-1,-18-18 1,17-35-1,-17-35 17,0 17-17,18-52 1,-18 52 0,53 36-1,-36 34 1,1-16-1,-18-19 1,0 1-16</inkml:trace>
  <inkml:trace contextRef="#ctx0" brushRef="#br0" timeOffset="78925.13">21255 10636 0,'0'-17'0,"0"-19"31,-18 19-15,-17 34-1,17 1 1,1 35-16,-1-35 15,0 52 1,36-52 0,0-18-1,-1 0-15,36-36 16,-17 19 0,-36-1-1,-18 18 1,0-17-1,18 34 1,18 1 0,0 17-1,70 89 1,-71-107 0,54 107-1,-71-71 1,-53-18-1,35-17 1,-70-18-16,71 0 16,-89-36-1</inkml:trace>
  <inkml:trace contextRef="#ctx0" brushRef="#br0" timeOffset="79249.22">21361 10901 0,'17'-18'0,"-17"1"15,0-19 1,18 19 0,-18-1-16,18-35 15,-18 18 1,0 0-16,-36 35 31,19 0-31,-1 17 0,0 1 16,18 17-1,0 36 1,71-18 0,88-36-1,-142-34 1</inkml:trace>
  <inkml:trace contextRef="#ctx0" brushRef="#br0" timeOffset="80468.53">18115 12136 0,'-17'0'32,"17"-18"-17,0 0 1,-18 1-1,-17-1 1,17 18 0,0 18-16,-17 105 15,17-70 1,18 71-16,0-89 16,124 106-1,-106-141-15,105-18 0,-88 1 31,71-142-31,-106 88 16,-18 36-16,1 17 16,-107-87-1,19 52-15,16 17 16,54 36 0,35-17-16</inkml:trace>
  <inkml:trace contextRef="#ctx0" brushRef="#br0" timeOffset="82384.56">18344 11818 0,'0'18'0,"-17"-1"15,-54 107 1,54-107 0,-1 19-1,53-36 1,-35 17-16,18-17 16,123 18-1,-70-18 1,-54 0-1,1-18-15</inkml:trace>
  <inkml:trace contextRef="#ctx0" brushRef="#br0" timeOffset="82788.69">18274 12012 0,'-18'0'0,"36"-35"31,17 0-15,-17 35-1,70-36 1,141-105-1,-176 106 1,247-89 0,-265 107-1,318 34 1,-318 1 0,195 88-1,-195-88 1,88 70-1,-123-71 1,36 1 0</inkml:trace>
  <inkml:trace contextRef="#ctx0" brushRef="#br0" timeOffset="83082.81">19526 11889 0,'0'17'0,"0"-34"0,36 70 16,16-18 0,-34-35-16,17 17 15,54-17 1,16-17-1,-87-1 1,0-35-16,-18 0 16,17 0-1,-17 1 1,-17-19 0</inkml:trace>
  <inkml:trace contextRef="#ctx0" brushRef="#br0" timeOffset="83719.92">20232 11977 0,'0'-18'15,"0"36"-15,-18-53 0,-17 35 16,-36 70 0,54 89-1,52 17 1,-17-158 0,52 70-16,71-70 15,-17-89 1,-1-52-1,-105 70 1,0-53-16,-142-53 31,71 124-31,-247 17 16,265 36 0</inkml:trace>
  <inkml:trace contextRef="#ctx0" brushRef="#br0" timeOffset="84880.4">17762 12929 0,'18'53'47,"0"35"-31,-1-52-16,19 52 16,-36-53-16,17 18 15,1-35 1,-18-36-1,-18 18-15</inkml:trace>
  <inkml:trace contextRef="#ctx0" brushRef="#br0" timeOffset="85160.36">17604 13035 0,'0'-17'0,"0"-1"16,17 0-1,19 1 1,34 17 0,18 0-1,-35 17 1,35 1-16,-70 0 16,35 52-1,-106 89 1,18-124-1,-1 0-15,-34-17 16,52-18 0,1 0-16</inkml:trace>
  <inkml:trace contextRef="#ctx0" brushRef="#br0" timeOffset="85670.58">18027 13264 0,'35'-17'63,"-17"-36"-48,0 18 1,-1 70 15,-17-17-15,18 52-1,-1 36 1,-17-88 0</inkml:trace>
  <inkml:trace contextRef="#ctx0" brushRef="#br0" timeOffset="85824.56">18045 13458 0,'35'0'16,"18"-52"0,0 16-1,-36 36-15,54-53 16</inkml:trace>
  <inkml:trace contextRef="#ctx0" brushRef="#br0" timeOffset="86011.61">18450 13317 0,'0'0'0,"0"18"15,0 0 1,0-1-16,-17 1 15</inkml:trace>
  <inkml:trace contextRef="#ctx0" brushRef="#br0" timeOffset="86289.59">18344 12823 0,'18'18'0,"17"35"16,-17-18-1,53 106 1,-54-123 0,-17 0-16</inkml:trace>
  <inkml:trace contextRef="#ctx0" brushRef="#br0" timeOffset="86565.6">18292 12876 0,'0'0'0,"-18"0"16,53-35-1,36 17 1,-36 18 0,53 0-16,0 18 15,-52 0-15,34 52 16,-70-52-1,-17 88 1,-107 0 0,106-106-1,-52 17 1</inkml:trace>
  <inkml:trace contextRef="#ctx0" brushRef="#br0" timeOffset="86949.57">18750 13053 0,'0'0'0,"18"0"62,17 0-46,0 0-16,-17 17 16,-18 36-1,-18 0 1,1 0 0,-1-53-1,53 0 16,1 0-15,-19 0 0,89 0-1,-88 0 1</inkml:trace>
  <inkml:trace contextRef="#ctx0" brushRef="#br0" timeOffset="87677.83">18591 12647 0,'0'-18'15,"18"18"-15,0 0 16,-1 0-1,54 0 1,-18 0 0,0-17-1,-36 17 1,-17 17 0,-17-17-1,-54 71 1,71-36-1,0-17 1,0 0 0,35-18-1,18 0 1,-17 0 0,-1 0-1,-35 17 16,0 1 1,0-1-17,35 1 1,-17-18 0,88 18-1,-36 17 1,-52-35-16,-1 53 15,-52 18 1,18-54 0,-72 1-1,72-36-15</inkml:trace>
  <inkml:trace contextRef="#ctx0" brushRef="#br0" timeOffset="88516.32">17515 12859 0,'0'0'0,"-17"0"15,-1 17 1,1-17-1,-19 53-15,-17 18 16,36-36 0,17-17-16,-18-1 15,53-17 1,-17 0 0,123 18-1,-123 0 1,52-1-1,-70 1-15,-35 35 32,0-18-17,17-17 1,53-18 15,-17 0-31,35-18 16,-35 53 15,-1-17-31,-17 35 16,0-35-16,0 52 15,-35 18 1,53 1 0,52-72-1,71-52 1,-106 17-1,36-17-15</inkml:trace>
  <inkml:trace contextRef="#ctx0" brushRef="#br0" timeOffset="89455.4">20479 12577 0,'0'0'0,"17"0"15,-52 35 32,17-35-31,-87 106 0,87-106-1,0 17-15,54-17 31,17 0-15,35 0 0,-71 0-1,72 36 1,-89-1 0,-18 18-1,0-53 1,1 35-16,-19 0 15,19 1 1,52-36 31,-17 0-31,-1 17-1,-17 36 1,18 0-1,17 0 1,-17-53 0,35 18-16,-18-18 15,18-18 1,18-53 0</inkml:trace>
  <inkml:trace contextRef="#ctx0" brushRef="#br0" timeOffset="89731.49">20708 12735 0,'0'0'0,"18"18"31,17 52-15,18 19-1,-53-72 1</inkml:trace>
  <inkml:trace contextRef="#ctx0" brushRef="#br0" timeOffset="89979.67">20620 12753 0,'0'0'0,"0"-35"15,18 35 1,52-18 0,-52 18-1,105 18 1,-17 17-1,-71 88 1,-105-34 0,34-72-1,-69 19 1,87-54 0,18 0-1</inkml:trace>
  <inkml:trace contextRef="#ctx0" brushRef="#br0" timeOffset="90178.72">21078 12841 0,'0'0'0,"18"18"15,-18 17 1,35 0-1,-17 1 1,0-19 0</inkml:trace>
  <inkml:trace contextRef="#ctx0" brushRef="#br0" timeOffset="90596.82">21273 12947 0,'0'0'0,"0"18"16,17-1 0,1 19-16,-18-1 15,0-18 1,0 1 0,-18-36-1</inkml:trace>
  <inkml:trace contextRef="#ctx0" brushRef="#br0" timeOffset="91123.93">21220 12612 0,'0'0'16,"-18"-18"-16,36-17 15,35 17 1,-36 1 0,36-1-1,-35 18-15,35 18 16,-53 70 0,0-71-1,-18 125 1,0-90-1,36-52 1,-18 18 0,35-18-1,-17 0 1,0-18 0,-1 18-1,-34 0 16,-1 0-15,0 0 47</inkml:trace>
  <inkml:trace contextRef="#ctx0" brushRef="#br0" timeOffset="91511.89">21255 12577 0,'0'0'0,"0"-18"15,18 53 63,34 36-62,1 35 0,-35-71-1,0 35-15,-1-34 16,1-36-1,-18-18-15</inkml:trace>
  <inkml:trace contextRef="#ctx0" brushRef="#br0" timeOffset="91989.96">21555 12806 0,'-18'0'16,"36"0"31,-1 0-32,19 0 1,-19 0 0,1 17-1,-18 1 1,-18 88-1,18-71 1,53-52 31,-18-1-31,-17 0-16,53-17 15,-54 35 1</inkml:trace>
  <inkml:trace contextRef="#ctx0" brushRef="#br0" timeOffset="92454.11">21308 12947 0,'0'0'0,"0"-18"47,17 18-32,1 0 64,0 0-64,-1 0-15,19-35 16,-1 0-16,18-1 15,-36 1 1,1 18 0,-18-19-16,-18 19 15</inkml:trace>
  <inkml:trace contextRef="#ctx0" brushRef="#br0" timeOffset="93475.18">21431 12806 0,'18'0'78,"0"0"-62,-1 0 15,1 0-15,-1-35-16,1-1 15,0 19 1,-1-19 15,-17 19-15,18-19-1,-18 19 1,18-18 0,-36-1 15,0 19-16,-17-19 1,0 1 0,17 35-1,-52-18 1,34 18 0,19 18-1</inkml:trace>
  <inkml:trace contextRef="#ctx0" brushRef="#br0" timeOffset="94229.23">21184 12541 0,'18'0'15,"17"0"126,18-35-125,18 17-1,-54 1 1,19 34 0,-19 1-1</inkml:trace>
  <inkml:trace contextRef="#ctx0" brushRef="#br0" timeOffset="95002.43">21661 12383 0,'0'0'0,"-18"0"31,53-18 1,-35 0-17,124 1 1,-107 17-1,36 17 1,-70 19 0,-1-1-1,0-35-15,-17 53 16,0-36 0,17 19-1,18-19 1,35-17-1,1 0 1,17-17 0,-36 17-1,-17 17 17,-17 1-17,17 17 1,17 0-1,1-35-15,17 53 16,-35-35-16,53 35 31,-35-53-15,-54 70-16,19-52 16,-142 53 15,141-71-16</inkml:trace>
  <inkml:trace contextRef="#ctx0" brushRef="#br0" timeOffset="95792.61">17815 11730 0,'0'0'0,"18"0"31,0 0-16,-1 0-15,1-18 16,52-52 0,-52 17-1,-18 35 1,18 18-16,-18 53 16,0-35-1,35 158 1,-17-105-1,-18-54 1</inkml:trace>
  <inkml:trace contextRef="#ctx0" brushRef="#br0" timeOffset="95932.67">17956 11942 0,'0'0'0,"0"17"15,18-17 1,0-17-1,52-54 1,142-35 0,-194 106-1</inkml:trace>
  <inkml:trace contextRef="#ctx0" brushRef="#br0" timeOffset="96629.93">20214 11624 0,'0'0'0,"-17"0"15,-1 0 1,36-18 31,-1 1-31,54 17-1,-36 0 1,-35 17-16,0 36 15,-35 18 1,-1-1 0,36-52-1,0 0 1,36-1 0,-19-17-1,36 0-15,18-17 16,-54 17-1,19-18-15</inkml:trace>
  <inkml:trace contextRef="#ctx0" brushRef="#br0" timeOffset="97572.18">23460 11783 0,'-18'0'31,"18"-18"-15,0 1-1,35-1 1,18 0 0,-17 18-1,-19 18-15,1 17 16,-18 0-1,-18 1 1,-35 17 0,53-18 15,53-35-15,18 18-1,-36-1 1,-35 18-1,-35-17 1,35 0 0,-71-1-16,36 1 15,17-18 1</inkml:trace>
  <inkml:trace contextRef="#ctx0" brushRef="#br0" timeOffset="98068.15">25065 11642 0,'-18'70'63,"1"-17"-48,-1-35-15,18 17 16,18-17-1,70-18 1,-71 0 0,19 0-16,34 0 15,-52-18 1</inkml:trace>
  <inkml:trace contextRef="#ctx0" brushRef="#br0" timeOffset="98236.13">25224 11642 0,'0'0'0,"35"70"31,-35-34-31,53 69 16,-18 1 15,-35-88-31</inkml:trace>
  <inkml:trace contextRef="#ctx0" brushRef="#br0" timeOffset="99720.34">23865 12418 0,'-17'-18'15,"17"1"32,-18 17 422,18-18-453,0-35-1,-17 53 1,-19-35-1,-17 35 1,0 53-16,36-36 16,-36 177-1,53-158-15,53 34 16,-36-35-16,89 36 16,0-71-1,35-18 1,-123 1-16,88-124 31,-106 123-31,-53-70 16,-53-18-16,71 88 31,-106-35-31,123 53 31</inkml:trace>
  <inkml:trace contextRef="#ctx0" brushRef="#br0" timeOffset="100413.22">25947 12224 0,'0'0'0,"-18"-18"31,1-17-15,-19 17 0,-17 18-1,-70 18 1,35 105-1,70 36 1,36-124 0,35 54-16,105-37 15,-105-52 1,71-35 0,70-124-1,-212 89 1,18 35-16,-106-54 15,0 36 1,36 53 0</inkml:trace>
  <inkml:trace contextRef="#ctx0" brushRef="#br0" timeOffset="101078.4">23971 13053 0,'0'-18'0,"0"1"0,0 52 31,0 35-16,0-52 1,36 70-16,-19-53 16,-17-52 15</inkml:trace>
  <inkml:trace contextRef="#ctx0" brushRef="#br0" timeOffset="101389.51">23777 13000 0,'0'0'0,"0"-18"16,36 18-1,-19 18 1,142 35-1,-53 0 1,-18 0 0,-70 35-1,-54-35 1,19-36-16,-19 1 16,-122 35-1,105-53 1,35 0-1</inkml:trace>
  <inkml:trace contextRef="#ctx0" brushRef="#br0" timeOffset="101664.2">24201 13229 0,'0'0'0,"0"18"47,0-1-32,0 19 1,0-19 0,17 19-1,1-36-15,-1 0 16,19 0-1,-19-18 1,-17 0 0</inkml:trace>
  <inkml:trace contextRef="#ctx0" brushRef="#br0" timeOffset="101819.21">24324 13176 0,'0'0'0,"0"18"16,18 17-1,-18-17 1,35 105 0,-17-52-1,-1-54-15,-17 19 16,18-36-16</inkml:trace>
  <inkml:trace contextRef="#ctx0" brushRef="#br0" timeOffset="102981.27">24183 13335 0,'-18'0'16,"18"-18"46,0 1-46,36 17 0,-19-18-1,-17 0-15,35 1 16,1 17-1,-19 0-15,19 35 16,-54 18 0,18-35-1,-53 70 1,53-71 0,0-17 46,0-17-46,71 17-1,-54 0 1,72 0 0,-37 17-1,-52 1 1,0 0-1,-35 35 1,0-36 0,-53 19-1,70-36 1,-17 0 0</inkml:trace>
  <inkml:trace contextRef="#ctx0" brushRef="#br0" timeOffset="103817.33">23477 12859 0,'-17'0'32,"-1"0"-17,0 35 1,-17 36 0,35-54-1,0 19-15,0-19 16,18 1-1,-1-1 1,36-17 0,-35 0-16,0 18 15,52 0 1,-52 35 0,-36 0-1,-17-1 1,17-34-1,1 0-15,-1-18 16,36 0 0,-1 0-1,19 0 1,-19 53 0,1 17-1,-18 18 1,0-35-1,35-17 1,0-36 0,71-53-1,-53 17 1</inkml:trace>
  <inkml:trace contextRef="#ctx0" brushRef="#br0" timeOffset="104464.27">24306 12876 0,'0'0'0,"0"-17"15,18-1 1,53 18 0,-71-18-16,123 18 31,-88 0-31,-17 0 0,0 36 31,-36-1-15,-17 18-16,-18-18 31,35 1-31,18-19 31,18-17-15,17 18 0,-17-18-1,17 0 1,-53 0-1,18 17 1,-17 1 0,17 0-16,0-1 15,17 1 1,19 17 0,-19-35-1,89 36 1,-88-36-1,17 52 1,-53-16 0,-70 17-1,-18-18 1,89-35 0</inkml:trace>
  <inkml:trace contextRef="#ctx0" brushRef="#br0" timeOffset="105329.43">26317 12700 0,'0'0'0,"0"-18"15,-35 18 17,17 0-17,-105 106 1,88-88 0,35-1-1,17 1 1,18 17-1,1-17 1,52 0 0,-70-18-1,-1 17 1,-52 19 0,0-1-1,-1 0 1,19-17-1,52-18 32,0 17-31,-17 19 0,0-19-1,-18 1-15,0 0 16,17 35-1,1-1 1,0-52 0,52-17-1,-52-1 1,17-17-16,0-18 16,-17 35-16</inkml:trace>
  <inkml:trace contextRef="#ctx0" brushRef="#br0" timeOffset="105543.37">26494 12841 0,'0'0'16,"0"71"0,35-18-1,-17 17 1,-1-70-1,1 0 1</inkml:trace>
  <inkml:trace contextRef="#ctx0" brushRef="#br0" timeOffset="105760.48">26441 12912 0,'-36'-18'0,"72"36"0,-72-71 15,36 35 1,71 0-1,0 18 1,-19 36 0,-16-36-16,-19 17 15,36 54 1,-106 35 0,36-89-1,-36 1-15,-18 0 16,54-36-1,17 0-15</inkml:trace>
  <inkml:trace contextRef="#ctx0" brushRef="#br0" timeOffset="106054.47">26793 12965 0,'18'0'0,"-36"0"0,36 17 47,-18 1-32,0 0 1,0-1 0,0 1-1,35-18 1,18 17-1,-53-34 1,18-1 0</inkml:trace>
  <inkml:trace contextRef="#ctx0" brushRef="#br0" timeOffset="106194.56">26882 12929 0,'0'-17'0,"17"52"31,-17-17-15,53 87 0,-35-87-1,17 70 1</inkml:trace>
  <inkml:trace contextRef="#ctx0" brushRef="#br0" timeOffset="107029.64">26793 12577 0,'0'0'0,"18"-18"47,17 18-47,36 0 16,-53 0-1,35 0 1,-53 18 15,0-1-31,-36 18 0,1 1 16,17-19 0,1-17-16,17 18 15,17-18 1,19 18-1,-19-18 1,1 0-16,17 17 16,-17-17-1,-36 18 32,36 17-31,-1 0-1,54 1 1,-18 34 0,0-17-1,17 0 1,-52-35 0,-36 17-1,1-35 1,-54 35-16,1-17 15,34 0-15,-17-1 16</inkml:trace>
  <inkml:trace contextRef="#ctx0" brushRef="#br0" timeOffset="112049.9">2611 14517 0,'70'17'0,"-140"-34"0,175 34 15,37-17 1,-37 18-16,-52-18 15,141 18 1,36-18 0,-19 0-1,336-71 1,-177 1 0,19 17-1,-90 0-15,-193 35 16,194-17-1,-88 0-15,423-71 32,-282 53-32,229-18 31,-230 71-31,-228 0 16,352 0-16,-370 0 15,617-53 1,-370 18-1,-230 17-15,371-17 16,-370 35 0,264-17-16,0 17 15,-106 0 1,741-36 0,-582-17-1,194-35 1,-35 0-1,-159 53 1,-282 35-16,264 0 16,-282 0-1,265 0-15,158 0 16,-423 0 0,829 0-1,-828 0 1,263 0-16,107 0 15,-389 0 1,742 0 0,-495 0-1,106 17 1,-352-17 0,334 18-1,195 35 1,-547-53-16,0 18 15,581 17 1,-387-35 0,18 0-1,-195 0-15,318 0 16,0 0 0,-17 0-1,-19 35 1,1 18-1,-318-53 1,618 35 0,-389-17-1,107-18 1,-319 18 0,601 17-1,-600-35 1,176 17-16,-176-17 15,423 18 1,-176-18 0,-265 0-1,512-18 1,-353 1 0,-159-1-16,176 1 15,107-36 1,35-18-1,-283 53 1,336-70 0,123-53-1,-494 123-15</inkml:trace>
  <inkml:trace contextRef="#ctx0" brushRef="#br0" timeOffset="112998.3">26988 10160 0,'0'0'0,"0"35"16,0-17-1,17-36 1,18-17 0,1 0-1,34-106 16,-70 176 1,18 53-17,-18 36 1,18-107 0,-18 71-16,17-52 15</inkml:trace>
  <inkml:trace contextRef="#ctx0" brushRef="#br0" timeOffset="113245.23">26864 10372 0,'18'0'0,"-1"-18"16,54 0-1,88-17 1,-71 17 0,-53 1-16,53 34 15,-70-17 1</inkml:trace>
  <inkml:trace contextRef="#ctx0" brushRef="#br0" timeOffset="113664.38">27305 9878 0,'-18'0'0,"36"0"0,-53-18 15,-18-52 1,-106-54 0,124 106-1,-71 54 1,0 158-1,36 176 1,122-140 0,90-107-1,-89-123 1,105-18-16,72-123 16,-178 106-1,37-283 1,-195 195-1,-106-18 1,159 123 0,0 1-16</inkml:trace>
  <inkml:trace contextRef="#ctx0" brushRef="#br0" timeOffset="116447.11">3246 15716 0,'0'0'0,"-18"-17"31,0 17-15,-35-18-1,0 18 1,18 53-1,35 123 1,53 36 0,-35-159-1,88 70 1,-89-123 0,107-141-1,-107 18 1,-34 35-1,-1 70 1,-53-53-16,1 36 16,35 17-16,-18 1 15,35 17 1</inkml:trace>
  <inkml:trace contextRef="#ctx0" brushRef="#br0" timeOffset="117096.26">5274 15558 0,'0'-18'16,"0"0"-1,-18 18 1,-35 18 0,1 70-1,16 71 1,72-18 0,52-53-1,-71-70 1,89-36-16,-88 0 15,123-140 1,-123 105-16,-1-106 16,-70 53-1,-88 53 1,106 53 0,-53 0-16,35 36 15</inkml:trace>
  <inkml:trace contextRef="#ctx0" brushRef="#br0" timeOffset="118088.9">2275 16916 0,'0'0'0,"-17"17"15,-1 1-15,-17 35 16,17-35 0,-17 70-1,35-71 1,53-34 15,-18 17-15,-17 0-16,-1 0 15,54 17 1,-53 19 0,-18-19-1,0 36 1,-18-35-16,18-1 15,0 19 17,18-54-17,17 18 1,-17 0 0,52 0-1,-52 18 1,-1-1-16,1 36 15,-18-35 1,18 53 0,-1-54-1,54-52 1,-54 17 0,19-52-16</inkml:trace>
  <inkml:trace contextRef="#ctx0" brushRef="#br0" timeOffset="118318.88">2540 17039 0,'-18'-17'0,"36"34"0,-53-34 16,70 34-1,-35 1-15,53 17 16,35 36 0,-70-54-1</inkml:trace>
  <inkml:trace contextRef="#ctx0" brushRef="#br0" timeOffset="118549.03">2417 17110 0,'0'0'0,"35"-18"31,0 0-15,18 18 0,53-17-1,-18 34-15,-17 36 16,-54-35-1,-34 70 1,-1-53 0,-35 18-16,0-35 15</inkml:trace>
  <inkml:trace contextRef="#ctx0" brushRef="#br0" timeOffset="118765.01">2946 17180 0,'0'0'16,"0"18"-16,17 0 16,1-1-1,35 36 1</inkml:trace>
  <inkml:trace contextRef="#ctx0" brushRef="#br0" timeOffset="119168.26">3210 17163 0,'18'17'15,"0"1"1,-18 0-1,0 17 1</inkml:trace>
  <inkml:trace contextRef="#ctx0" brushRef="#br0" timeOffset="119725.35">3087 16863 0,'0'17'47,"0"-34"0,-18-1-32,36 18 16,-1 35-15,1-17-16,17 17 16,36 36-1,-1-36 1,-52-35 0,-18-17-1</inkml:trace>
  <inkml:trace contextRef="#ctx0" brushRef="#br0" timeOffset="120002.37">2963 16880 0,'-17'0'0,"34"0"15,-17-17 1,36-1-16,87-35 15,-105 36 1,176 17 0,-106 70-1,-70 1 1,-18-36 0,-18 18-16,-53 17 15,54-52 1,-71 17-1,70-35-15</inkml:trace>
  <inkml:trace contextRef="#ctx0" brushRef="#br0" timeOffset="120369.53">3545 16951 0,'0'0'0,"-17"0"16,34 0 15,1-18-15,35 1-1,0 34 1,-35 19-1,-18-19 1,-18 36-16,0 18 16,18-54-1,36-52 17,-19 35-17,18-70 1</inkml:trace>
  <inkml:trace contextRef="#ctx0" brushRef="#br0" timeOffset="121020.52">3404 16581 0,'-17'17'0,"34"-34"0,1-1 31,53 0-15,-54 1-16,18 17 15,89-53 1,-89 53 0,-70 35 15,17-17-15,-52 105-1,87-105 1,19-18-1,-19 0 1,54 17 0,-54-17-1,36 0 1,-17-17 0,-19 17-1,-17 17 16,18 1-15,35 0 0,17 17-1,1 36 1,-53-54 0,-18 1-1,-53 52 1,-18-70-1,53 0 1</inkml:trace>
  <inkml:trace contextRef="#ctx0" brushRef="#br0" timeOffset="121847.84">5486 16210 0,'-18'18'0,"36"-36"0,-89 53 16,71-17-16,-53 17 15,36-17 1,-19 35-1,89-35 17,35-18-17,-17 0 1,-53 0 0,17 17-1,-17 18-15,-18 1 16,-36-1-1,36-17 1,18-18 31,0 0-31,-1 17-1,1 1 1,35 52-1,-36-34 1,1-19-16,17 1 16,1-18-1,-19 0 1,54-35 0,-71 17-16,17 0 15</inkml:trace>
  <inkml:trace contextRef="#ctx0" brushRef="#br0" timeOffset="122110.99">5733 16351 0,'-18'0'16,"53"36"0,-17-19-1,88 71 1,-89-88 0,19 18-16,-19-36 0,-17 1 31</inkml:trace>
  <inkml:trace contextRef="#ctx0" brushRef="#br0" timeOffset="122343.14">5644 16369 0,'0'0'16,"-35"-18"-16,18 18 15,34-17 1,54 17 0,-1-18-1,-17 18 1,106 18-1,-106 35 1,-71 35 0,1-71-1,-54 54 1,-35-53 0,89-18-16</inkml:trace>
  <inkml:trace contextRef="#ctx0" brushRef="#br0" timeOffset="122603.28">6103 16387 0,'0'0'0,"35"0"16,-35 17-1,89 71 1,-72-70 0,1 0-16</inkml:trace>
  <inkml:trace contextRef="#ctx0" brushRef="#br0" timeOffset="123035.46">6421 16510 0,'0'0'0,"17"0"16,18 35-1,-17-17-15,-18 0 32</inkml:trace>
  <inkml:trace contextRef="#ctx0" brushRef="#br0" timeOffset="123345.56">6227 16104 0,'-18'0'0,"36"0"0,-36-17 16,36 17-1,-18 17 16,35 19-31,18 34 32,0 1-32,17-1 15,-52-70 1,17-17 15</inkml:trace>
  <inkml:trace contextRef="#ctx0" brushRef="#br0" timeOffset="123638.57">6085 16104 0,'0'0'16,"0"-17"-1,106-36 1,18 35-1,34 18 1,-140 18 0,123 123-1,-158-53 1,-36 0 0,35-70-1,-70 35-15,17-36 16,36-34-1,35-1-15</inkml:trace>
  <inkml:trace contextRef="#ctx0" brushRef="#br0" timeOffset="124085.84">6756 16228 0,'-18'-18'0,"36"18"47,-1 0-32,1 18 1,17-18 0,-17 17-1,-18 1 1,-18 0 0,18-1-1,0 1-15,18-18 31,17-18-15,36-17 0,-54 35-1,54-35-15,-53 17 16,17-17 0</inkml:trace>
  <inkml:trace contextRef="#ctx0" brushRef="#br0" timeOffset="124824.22">6632 15840 0,'18'-18'31,"35"-17"-16,17 0 1,-34 17 0,34 18-16,-17 18 15,-35-1 1,-36 54 0,-17-18-1,0 17 1,17-17-1,36-35 1,-1-18 0,1 0-1,17-18-15,0 0 16,1 1 0,-1 17-1,-53 17 32,18 1-31,0 0-1,18-1 1,105-17 0,-105 0-1,158 36 1,-158-36-1,17 88 1,-52-70 0,-142 87-1,124-87 1</inkml:trace>
  <inkml:trace contextRef="#ctx0" brushRef="#br0" timeOffset="125506.51">9807 15434 0,'-17'-35'0,"34"70"0,-52-106 16,35 54-16,-71-18 15,1-1 1,35 36 0,-89 88-1,124 177 1,71-36-1,-36-193 1,265 34 0,-247-105-1,158-194 1,-175 105 0,-54 71-16,-105-70 15,87 105 1,-317-88-1</inkml:trace>
  <inkml:trace contextRef="#ctx0" brushRef="#br0" timeOffset="126122.8">13864 14887 0,'-17'0'16,"-19"0"-16,1 18 16,-53 35-1,17 123 1,124 1 0,-35-142-1,105 88 1,159-140-1,-176-124 1,-106-18 0,-106 35-1,-52 36 1,-89 0 0,70 53-1,142 17 1</inkml:trace>
  <inkml:trace contextRef="#ctx0" brushRef="#br0" timeOffset="126710.4">10619 14887 0,'0'0'0,"-18"18"47,-17 35-32,-36 70 1,36-87-1,-36 140 1,71-158 0,71-18-1,-36 0 1,159-18 0</inkml:trace>
  <inkml:trace contextRef="#ctx0" brushRef="#br0" timeOffset="127157.29">10619 15240 0,'-18'0'0,"36"0"0,-36-35 47,36 35-31,105-124-1,-88 89 1,71-36-16,-53 36 16,159-106-1,-36 53-15,36 17 16,-142 54-16,1-19 15,282-52 1,-195 71 0,213 69-1,-318-34-15,-18 17 16,89 89 0,-19 17-1,-69-106 1,-19-35-1</inkml:trace>
  <inkml:trace contextRef="#ctx0" brushRef="#br0" timeOffset="127464.39">12488 14852 0,'0'18'0,"53"-1"15,35 19 1,54-1 0,-107-35-1,53 0-15,-35 0 16,-18-18-1,-35 1 1,0-72 0,-17 1-1,-1-53 1,18 88 0</inkml:trace>
  <inkml:trace contextRef="#ctx0" brushRef="#br0" timeOffset="129256.26">9631 16122 0,'0'0'0,"-18"0"0,1 0 16,-19 35 0,-87 142 15,105-160-16,1 36-15,17-35 16,35-1 0,35 1-1,-52-18 1,105 35 0,-105-35-1,0 36 1,-36-36-1,-70 105 1,70-105 0,-17 36-16,17-36 15,54-18 32,-19 18-31,54 18-1,-18 35 1,0 70 0,-53-105-1,0 70 1,35-53 0,0-35-1,1-35 1,-19 17-16,1 1 15</inkml:trace>
  <inkml:trace contextRef="#ctx0" brushRef="#br0" timeOffset="129505.28">9790 16387 0,'-18'0'0,"36"0"0,-18 0 31,88 88-15,-35-18-1,-18-34 1,-17-36-1</inkml:trace>
  <inkml:trace contextRef="#ctx0" brushRef="#br0" timeOffset="129766.21">9719 16422 0,'-18'-18'0,"36"36"0,-18-36 16,53 1-16,88 34 31,-106-17-15,106 88-1,-141-70 1,0 53-16,-52 17 16,16-35-16,-70-18 15,71-35 1,35-18-16,0 1 15</inkml:trace>
  <inkml:trace contextRef="#ctx0" brushRef="#br0" timeOffset="130211.5">10248 16510 0,'0'0'0,"0"18"16,-17-18 0,34-18 15,1 18-15,-1 0-16,19 0 15,-19 0 1,1 35-1,-36 18 1,-17-18 0,70-52 31,18 17-32,18 0 1,-53 17-1,-1 19 1,-87 17 0,17-53-1,35 0 1</inkml:trace>
  <inkml:trace contextRef="#ctx0" brushRef="#br0" timeOffset="130365.49">10566 16598 0,'0'0'0,"17"35"15,1-17 1,-18 35 0,18 53-1,-36-88 1</inkml:trace>
  <inkml:trace contextRef="#ctx0" brushRef="#br0" timeOffset="130628.45">10548 16263 0,'0'0'0,"0"35"16,35 18 0,-17-35-16,0 0 15,70 87 1,-88-87-16,17-18 15,1 0-15</inkml:trace>
  <inkml:trace contextRef="#ctx0" brushRef="#br0" timeOffset="130921.69">10372 16245 0,'-18'0'15,"36"0"-15,-36-17 0,71-1 16,35 1-16,36 17 16,17 35-1,-53 35 1,-53-17 0,-35-35-16,-17 52 15,-19-34 1,-34-1-16,-36 0 15,88-35 1,-35-35 0</inkml:trace>
  <inkml:trace contextRef="#ctx0" brushRef="#br0" timeOffset="131199.72">10936 16298 0,'-18'18'16,"1"-18"-1,17 35 1,-18 18 0,18-35-1,35 17 1,1-53-1,-19 1 1,36-18 0,-53 52 15</inkml:trace>
  <inkml:trace contextRef="#ctx0" brushRef="#br0" timeOffset="131370.71">10989 16316 0,'0'0'0,"18"35"31,-18-17-15,70 52-16,-34 1 16,-19-53-1,54 35 1</inkml:trace>
  <inkml:trace contextRef="#ctx0" brushRef="#br0" timeOffset="132829.46">11183 15804 0,'0'0'0,"0"-17"16,0-18 0,18 17-1,52 18 1,1 0-1,-18 0 1,-36 0-16,19 0 16,-19 35-1,-17-17 1,0 35-16,-35 70 16,17-105-16,1 35 15,-19-36 1,54-17 46,17 18-46,-17-18 0,-18 18-16,0 35 31,0-36-16,0 19 1,0-19 0,18-17-16,35 53 15,35-18 17,-71-35-32,36 0 15,18 36 1,-36 17-16,-35 17 31,0-52-31,-88 70 16,53-88 15,17 0-31</inkml:trace>
  <inkml:trace contextRef="#ctx0" brushRef="#br0" timeOffset="133789.44">13582 15699 0,'0'17'31,"-18"-17"-15,-17 36-1,-36 16 1,71-16 0,-52 52-1,34-35 1,53-53 0,-17 0-16,35 17 15,0 1 1,-18-18-16,18 0 15,-18 35 1,-35 1 0,-17-19-1,-36 72 1,35-72 0,36-34 30,-1 17-30,19 0-16,-19 17 16,71 54-1,-70-18 1,0-18 0,-1 0-16,-17-17 15,18-1 1,52 1-1,-52-18 1,53-70 0</inkml:trace>
  <inkml:trace contextRef="#ctx0" brushRef="#br0" timeOffset="134020.79">13794 15875 0,'0'0'0,"35"53"32,53 35-17,-17 0 1,-18-52-1,-36-36 1</inkml:trace>
  <inkml:trace contextRef="#ctx0" brushRef="#br0" timeOffset="134282.81">13723 15928 0,'-18'0'0,"36"0"0,-36-18 16,36 18-1,53-17 1,-36 17 0,35 17-16,72 19 15,-125-19 1,71 36-16,-35 35 16,-53-17-16,-17-53 15,-1-1-15,-53 54 16,-52-71 15,123-18-15</inkml:trace>
  <inkml:trace contextRef="#ctx0" brushRef="#br0" timeOffset="134793.17">14340 16087 0,'-17'0'16,"-1"0"-1,36-18 32,-18 0-31,35 18-1,18-17 1,-35 87 0,-36-17-1,18-35 1,53-18 31,0-18-32,-36 18-15,19 0 16,-19 0 0,-17 53-1,-53 0 1,-35-18-1,53-17 1,17-36 0</inkml:trace>
  <inkml:trace contextRef="#ctx0" brushRef="#br0" timeOffset="134978.28">14693 16140 0,'18'17'0,"-1"-17"15,1 36 1,17 34 0,-35-52-1</inkml:trace>
  <inkml:trace contextRef="#ctx0" brushRef="#br0" timeOffset="135303.51">14570 15628 0,'0'18'0,"17"17"15,36 53 1,-35-53-16,52 71 15,-34-70 1,-19-19-16,1 1 16</inkml:trace>
  <inkml:trace contextRef="#ctx0" brushRef="#br0" timeOffset="135550.6">14464 15716 0,'-18'-17'0,"36"34"0,-53-52 16,88 17 0,70 1-1,36 34 1,-18 36 0,-106-35-1,18 52-15,-53-34 16,0 87-1,-106-17 1,89-106 0,-72 18-16,72-18 15</inkml:trace>
  <inkml:trace contextRef="#ctx0" brushRef="#br0" timeOffset="136013.81">15081 15875 0,'0'0'16,"0"18"15,0-1 0,0 1-31,18 0 0,17-1 31,0-17-31,1 0 16,-36-17 0,17-19-1,1 19-15,-18-19 16,-18 19-1,-17-1 1,17 18 0,36 53 15,0-35-15,17 35-16,-17-36 15,35 71 1,35-35-1</inkml:trace>
  <inkml:trace contextRef="#ctx0" brushRef="#br0" timeOffset="136726.81">14993 15328 0,'0'0'0,"53"0"47,18 0-31,17 0-1,-71 0 1,19 0-16,-36 18 16,-18 17-1,-17 18 1,-1-18-1,19 1 1,17-19 0,35 1-1,0-18 1,18 0 0,-35 0-1,35 0 1,-53 18 15,-18-18-15,18 17-1,18 18 17,-1-35-17,19 36-15,17-1 16,70 18-1,-35 17 1,-52 1 0,-19-53-16,-34 70 15,-19-53 1,19-35-16,-1 0 16,-35 0-1,18-18-15</inkml:trace>
  <inkml:trace contextRef="#ctx0" brushRef="#br0" timeOffset="153928.57">2805 15840 0,'0'-18'47,"17"0"-31,-17-34-1,0 34-15,0-106 16,18-17 0,-18 35-1,0 71 1,0 53 15,18-18-15,70 123-1,-18-17 1,1 0 0,-54-53-1</inkml:trace>
  <inkml:trace contextRef="#ctx0" brushRef="#br0" timeOffset="154174.67">2999 15840 0,'0'17'15,"17"-17"17,19-53-17,16 1 1,-34 16-1,53-87 1,-1 52 0,-17 36-16</inkml:trace>
  <inkml:trace contextRef="#ctx0" brushRef="#br0" timeOffset="155503.65">9525 14817 0,'-18'17'0,"1"1"16,-19 17-1,19-35 1,-1 0 0,36-17-1,-1-19 1,125-52 0,-54 88-1,-35 18 1,-36 35-1,-17 17 1,0-52 0,-70 88-1,87-106 32,19 0-31,-36 17-16,17-17 15,107 0 1,-54 53 0,-52-35-1,17 35-15,-35 35 16,-17-53 0,-1-17-16,0 0 15,-52-18 1,52 0-16,-35-18 15</inkml:trace>
  <inkml:trace contextRef="#ctx0" brushRef="#br0" timeOffset="167799.56">18150 15328 0,'0'-17'0,"18"-19"16,-18 19 0,-18-1-1,1 18 1,-1 0 0,1 0-1,-19 71 1,19 52-1,17-70-15,53 141 16,-1-106 0,72-53-1,-18-105 1,-18-18 0,-70 35-16,17-53 15,-18 53-15,-17 18 16,-35-89-16,-88 36 31,-1 70-15,-70 54-1</inkml:trace>
  <inkml:trace contextRef="#ctx0" brushRef="#br0" timeOffset="169765.62">1288 14958 0,'17'0'16,"1"0"-16,17 0 15,-17 0 1,52-35 0,-52 35-1,17 123 1,-35 53-1,-17-17 1,17-71 0,0-52-1,17-36 1,1-18 0,35-53-1,17 1 1,-17-1-1,-17 54-15</inkml:trace>
  <inkml:trace contextRef="#ctx0" brushRef="#br0" timeOffset="170152.71">1640 15064 0,'-35'-18'0,"70"36"0,-70-54 15,-35-17 1,-72-35 0,1 53-1,18 53 1,35 87 0,88 125-1,0-160 1,247 424-1,-89-406 1,36-123 0,-141 0-1,141-389 1,-194 248 0,-17 123-16,-124-123 15,88 141 1,-265-89-1,301 124 1,-19 0-16</inkml:trace>
  <inkml:trace contextRef="#ctx0" brushRef="#br0" timeOffset="171301.5">17392 13899 0,'0'0'0,"-18"0"15,1 0-15,34-17 47,1-1-31,0 18-1,70-53 1,-71 71 0,1 0-16,-18 34 15,0-34 1,-53 158 0,18-140-1,53-54 16,-18 0-15,70 1 0,-35 17-1,-17 0-15,17 17 16,-17 1 0,-18 0-16,-35 52 15,17-52 1,-105 88-1,87-71 1,19-53 0,17 1-1,0-1-15</inkml:trace>
  <inkml:trace contextRef="#ctx0" brushRef="#br0" timeOffset="171701.45">17604 13882 0,'0'0'15,"0"-18"-15,0 1 0,-18-19 16,18 1 0,-18-18-16,1-17 15,-36 34 1,18 36-16,17 0 15,-53 36 1,1 87-16,17 53 16,53 160-1,53-160 1,53-123 0,88-124-1,-71-17 1,-105 35-16,52-53 15,-70 53 1,-88-194 0,-35 159-1,70 71 1,17-1-16</inkml:trace>
  <inkml:trace contextRef="#ctx0" brushRef="#br0" timeOffset="172672.59">18256 16069 0,'0'0'0,"-17"0"15,-19 18 1,-34 17 0,52-17-1,-70 87 1,70-105 0,54 0-1,-19 0 1,107 0-1,-54 18 1,-34 17 0,-19 1-1,-34-19 1,-1 1-16,-17 0 16,35-1-1,-18-17-15,36 0 16,-1 0 15,19 18-31,-19 17 16,1-35-1,17 53 1,-35-35 0,35-1-1,1-34 16,-19-1-31,89-35 16,-88 53 0,-18-18-16</inkml:trace>
  <inkml:trace contextRef="#ctx0" brushRef="#br0" timeOffset="172920.68">18503 16122 0,'0'0'0,"0"-18"16,18 54 0,35 17-1,-36-36 1,19 54-16,34-18 15,-52-36 1,0-17-16,-18-17 16</inkml:trace>
  <inkml:trace contextRef="#ctx0" brushRef="#br0" timeOffset="173167.66">18450 16228 0,'0'0'0,"-17"0"16,17-18 15,17 18-15,142-35-1,-141 35 1,140 35 0,-140 36-1,-36-36 1,1-17-1,-54 17-15,18 0 16,36-35 0</inkml:trace>
  <inkml:trace contextRef="#ctx0" brushRef="#br0" timeOffset="173350.63">18927 16316 0,'17'18'0,"-17"-1"15,35 19 1,-17-19 0,17 18-1</inkml:trace>
  <inkml:trace contextRef="#ctx0" brushRef="#br0" timeOffset="173597.71">19173 16298 0,'18'18'0,"-18"0"15,18 17 1,-1 0 0,-17-17-1</inkml:trace>
  <inkml:trace contextRef="#ctx0" brushRef="#br0" timeOffset="173830.75">19138 16016 0,'-17'-18'0,"17"36"16,17 17-16,36 54 31,-53-54-15,35 18-16,1-36 16</inkml:trace>
  <inkml:trace contextRef="#ctx0" brushRef="#br0" timeOffset="174107.67">19015 15963 0,'-18'0'16,"71"-17"0,-18 17-1,212-18 1,-176 53-1,-18 36 1,-53-1 0,-18-52-16,-35 53 15,0-36 1,-88 18 0,123-53-1</inkml:trace>
  <inkml:trace contextRef="#ctx0" brushRef="#br0" timeOffset="174460.61">19491 16175 0,'18'-18'31,"-1"18"-15,1-17-16,17-1 15,-17 18 1,-1 0-16,-17 18 16,0 17-1,-35 0-15,18 18 16,-1-18-1,18-17 1,35-18 0,18-18-1,18-17 1,-36 17 0</inkml:trace>
  <inkml:trace contextRef="#ctx0" brushRef="#br0" timeOffset="174827.49">19826 16157 0,'18'18'0,"-36"-36"0,36 54 0,35 52 31,-53-53-31</inkml:trace>
  <inkml:trace contextRef="#ctx0" brushRef="#br0" timeOffset="175059.58">19844 15699 0,'17'53'16,"19"17"-1,34 36 1,-70-88 0</inkml:trace>
  <inkml:trace contextRef="#ctx0" brushRef="#br0" timeOffset="175321.55">19703 15769 0,'-18'0'0,"36"0"0,-36-17 16,36-1-1,87-17 1,54 35 0,-18 35-1,-123-35 1,35 106-1,-88-71 1,-1 18-16,-52 17 16,0-34-1,70-36 1,1 0-16</inkml:trace>
  <inkml:trace contextRef="#ctx0" brushRef="#br0" timeOffset="175752.92">20179 15875 0,'-18'0'32,"36"0"-1,0 0 0,-18 18-15,0 17 15,0-17-15,-18 34-1,36-34 1,17-18-1,0 0 1,36 18 0,-54-18-1,-34 17 1,-1 1 0,-53 17-1,54-35 1,-36 18-16</inkml:trace>
  <inkml:trace contextRef="#ctx0" brushRef="#br0" timeOffset="176032.98">20549 15963 0,'18'18'0,"-18"17"15,35 89 1,-17-107-1</inkml:trace>
  <inkml:trace contextRef="#ctx0" brushRef="#br0" timeOffset="176293.95">20549 15469 0,'0'18'31,"36"88"-15,17-18-1,-1-35 1,-34-35 0</inkml:trace>
  <inkml:trace contextRef="#ctx0" brushRef="#br0" timeOffset="176570.94">20338 15575 0,'-18'0'0,"36"0"0,-18-17 31,105-36-15,1 35 0,-70 18-16,105 35 15,-88 36 1,-36 35-1,-34-53 1,-142 70 0,124-105-1,-71-18 1</inkml:trace>
  <inkml:trace contextRef="#ctx0" brushRef="#br0" timeOffset="176848.08">20832 15716 0,'0'18'0,"0"-36"0,-18 54 32,18-1-17,0 0 1,0 0-1,18-35 1,34 0 0,1-17-1,-17 17 1,-19 0 0</inkml:trace>
  <inkml:trace contextRef="#ctx0" brushRef="#br0" timeOffset="177021.14">20937 15681 0,'0'0'0,"-17"35"16,17-17 0,53 141-1,17-54 1,-17-69-1,-35-36 1</inkml:trace>
  <inkml:trace contextRef="#ctx0" brushRef="#br0" timeOffset="177714.22">20849 15205 0,'-17'0'0,"34"0"47,1 17-31,88 1-1,-89-18 1,54 0 0,-54 0-1,-52 35 1,-35 36-1,-1-1 1,53-34 0,18 17-1,36-18 1,-19-17 0,36-18-1,18-18 1,-18 0-1,-53 36 32,0 0-31,0-1-16,35 1 16,0 52-1,-17-52-15,0 0 16,52 70-1,-52-71 1,-1 19 0,-34-36-16,-1 0 0,-35 17 15,0-17 1,-70-17 0,105 17-16</inkml:trace>
  <inkml:trace contextRef="#ctx0" brushRef="#br0" timeOffset="178645.63">18168 15399 0,'0'0'0,"-18"0"31,18 17 0,18-17-15,35 124 0,-35-106-1,-1-1-15,1-34 16,52-89 0,1-18-1,-18 36 1,0-18-16,-18 0 15,-17 89-15,-1-19 16</inkml:trace>
  <inkml:trace contextRef="#ctx0" brushRef="#br0" timeOffset="179372.72">18027 14764 0,'0'17'16,"18"-52"31,-18 17-32,70-70 1,-52 71-1,-1-36 1,1 70 0,0 72-1,-18-54 1,17 177 0,-17-142-1,0-52 1</inkml:trace>
  <inkml:trace contextRef="#ctx0" brushRef="#br0" timeOffset="179558.77">18009 15011 0,'0'0'0,"-17"0"16,34-18-1,72-17 1,-54 17-1,159-52 1,-159 70 0,36 0-1</inkml:trace>
  <inkml:trace contextRef="#ctx0" brushRef="#br0" timeOffset="180746.99">23354 14534 0,'-88'-35'0,"176"70"0,-212-70 15,54 18-15,-1 17 16,36 0-16,0 0 16,-53 194-1,88-159 1,-18 71-16,53 70 16,71-52-1,88-107 1,-53-52-1,-106 17-15,107-105 16,-107 88 0,-18-124-1,-158-18 1,88 142-16,18 0 16,-159-36-1,71 71 1</inkml:trace>
  <inkml:trace contextRef="#ctx0" brushRef="#br0" timeOffset="181623.41">22895 15610 0,'18'0'0,"-36"0"0,18 0 31,-35 18-15,35 0 0,-123 88-1,105-89 1,-17 36 0,88-53 15,17-18-16,-52 18 1,35 0 0,-36 18-1,-34 35 1,17-35-16,-53 70 16,35-71-16,-17 54 15,17 0 1,36-36-1,35-35 1,17-35 0,18 35-1,-52 0 1,-19 0 0,1 17-1</inkml:trace>
  <inkml:trace contextRef="#ctx0" brushRef="#br0" timeOffset="181947.42">23072 15769 0,'0'-17'0,"0"34"0,0-17 62,0 18-46,0-1-1,0 1 1,0 0-16,35 35 16,-17-36-1,-1 1-15,1-18 16</inkml:trace>
  <inkml:trace contextRef="#ctx0" brushRef="#br0" timeOffset="182240.34">22931 15769 0,'0'-17'0,"0"34"0,0-52 15,0 17 1,0 1 0,35-1-1,53-17-15,-17 35 16,-36 0-1,124 53 1,-124 70 0,-70-17-1,-36-36 1,-35-52 0,89-18-1,-36-18-15,53 1 16,0-1-16</inkml:trace>
  <inkml:trace contextRef="#ctx0" brushRef="#br0" timeOffset="182842.44">23460 15963 0,'-18'0'63,"18"-17"-48,35-1 1,-17 18 0,35-18-16,0 1 0,-36 34 15,-17 36 1,-35-18 0,0 1-1,-36 17 1,71-36 15,36-17-31,34-17 16,1-1-1,-54 18 1,54 0 0,-71 18-16</inkml:trace>
  <inkml:trace contextRef="#ctx0" brushRef="#br0" timeOffset="185374.11">23901 16087 0,'17'-18'0,"-17"53"31,0-17-31,0 35 16,-17-53-1,-1 35 1</inkml:trace>
  <inkml:trace contextRef="#ctx0" brushRef="#br0" timeOffset="185653.16">24042 15522 0,'0'0'0,"35"53"16,-35-35-1,35 70-15,1 0 16,-19-53-1,-17 1-15,18-36 16</inkml:trace>
  <inkml:trace contextRef="#ctx0" brushRef="#br0" timeOffset="185931.2">23848 15593 0,'0'0'0,"-18"0"15,18-35 1,18 35-16,70-36 16,0 36-1,124 36 1,-124 16 0,-17 54-1,-107-53 1,19-18-1,-195 71 1,177-106 0,-36 0-1,71-17-15</inkml:trace>
  <inkml:trace contextRef="#ctx0" brushRef="#br0" timeOffset="186345.21">24412 15893 0,'0'-18'93,"18"0"-77,0 1-16,-18-1 16,35-17-1,0 88 32,-17 17-31,-18-34-16,17 34 15,19 1-15,-19-54 32,1-34-32</inkml:trace>
  <inkml:trace contextRef="#ctx0" brushRef="#br0" timeOffset="186514.25">24377 16122 0,'71'-18'31,"-54"18"-15,177-53-1,-106 18 1,-70 17-1</inkml:trace>
  <inkml:trace contextRef="#ctx0" brushRef="#br0" timeOffset="187287.5">24448 15311 0,'-18'0'16,"88"0"31,19 0-32,16 0 1,-52 17-1,-35-17 1,-18 35 0,-18-35-1,-123 124 1,88-71 0,36-18-1,17-17 1,17-18-1,54 35 1,-1-35 0,-17-18-1,-35 18 1,17 36 0,-35-19-1,0 19 16,0-19-15,36 19 0,-36-19-1,52 18-15,19 18 16,-18 0 0,-53 0-1,-53 0 1,-18-35-1,19-18 1,34 0-16</inkml:trace>
  <inkml:trace contextRef="#ctx0" brushRef="#br0" timeOffset="188479.68">22754 15893 0,'18'-18'15,"-1"18"-15,1-18 16,17 18-16,-17 0 16,0-17 30,-1 17 1,-17 17-31,-35 1 109,0 17-109,17-35-1,-35 36 1,36-36-1,-1 0 1,0 17 15,1 1-15,34-18 31,1 0-32,17 0 1,-17 0 0,-1 0-16,1 0 0,17 0 15,18-18 1</inkml:trace>
  <inkml:trace contextRef="#ctx0" brushRef="#br0" timeOffset="190638.8">27146 14429 0,'0'-18'94,"0"0"-79,-17 1-15,-1-1 0,-88-17 16,71 35 0,-53 70-1,17 71-15,36-17 16,52-1 0,107 19-1,-106-125 1,229-52-1,-195 0-15,72-71 16,-89 70 0,18-140-1,-71 141 1,-34-53-16,34 70 16,-123-88-1,53 71 1,70 35-1,0 0-15</inkml:trace>
  <inkml:trace contextRef="#ctx0" brushRef="#br0" timeOffset="192392.08">26864 15293 0,'0'0'0,"0"-18"16,0 1 0,18 17 15,-1 0-15,-34 0 46,-1 0 16,0 0-62,-17 0-1,0 35 1,-36 35 0,71-52 15,18-18-15,0 35-16,17-17 15,-18 0 1,-17-1-1,0 1 1,-35 35 0,0 0-1,17-18 1,36-35 31,0 18-32,-1-1 1,18 19 0,-17-19-1,0 71-15,-18-52 32,17-36-32,36 17 31,-17-34-16,-1-1-15</inkml:trace>
  <inkml:trace contextRef="#ctx0" brushRef="#br0" timeOffset="192637.09">27040 15399 0,'0'-18'0,"18"71"31,-18-35-15,53 140-1,-53-140 1,18 0-1</inkml:trace>
  <inkml:trace contextRef="#ctx0" brushRef="#br0" timeOffset="192885.02">26917 15416 0,'0'-17'0,"53"-1"16,-35 18-1,158 35 1,-70 18 0,-71 36-1,-53-19 1,18-52-16,-88 70 16,-18-70-1,89-18 1,-1-18-1</inkml:trace>
  <inkml:trace contextRef="#ctx0" brushRef="#br0" timeOffset="193055.01">27393 15593 0,'0'17'0,"0"-34"0,18 52 16,17 18-1,0 70 1,-35-105 0,36 0-1</inkml:trace>
  <inkml:trace contextRef="#ctx0" brushRef="#br0" timeOffset="193242.06">27693 15769 0,'0'18'0,"0"35"16,18-53 15</inkml:trace>
  <inkml:trace contextRef="#ctx0" brushRef="#br0" timeOffset="193519.92">27623 15258 0,'0'0'0,"0"-18"16,0 0 0,17 18-1,-17 18 1,35 35 0,-17 17-1,-18-52-15,35 88 16,-35-88-1,36 35-15,-19-36 16,1-17-16</inkml:trace>
  <inkml:trace contextRef="#ctx0" brushRef="#br0" timeOffset="193827.98">27570 15240 0,'-18'0'0,"36"0"0,-36-18 15,36 1 1,-1 17-16,54-18 16,-1 18-1,-34 18-15,87 35 0,-35 35 31,-70-71-31,-36 107 32,-105-1-32,105-105 15,-88-18 1,71-35-16</inkml:trace>
  <inkml:trace contextRef="#ctx0" brushRef="#br0" timeOffset="194168">28046 15610 0,'0'0'0,"0"-17"15,0-1 1,17-17-16,36 0 15,0 17 1,-17 36 0,-36-1-1,-53 107 1,53-107 0,-71 72-1,106-89 1,18-18-1,-17 18 1,34-35 0</inkml:trace>
  <inkml:trace contextRef="#ctx0" brushRef="#br0" timeOffset="194443.06">28293 15240 0</inkml:trace>
  <inkml:trace contextRef="#ctx0" brushRef="#br0" timeOffset="194705.02">28381 15469 0,'0'18'16,"0"70"0,0-70-1,0 35-15,18-36 16,-18 36 0</inkml:trace>
  <inkml:trace contextRef="#ctx0" brushRef="#br0" timeOffset="194952.96">28328 15099 0,'0'0'16,"0"18"-16,18 34 15,17 1 1,18 18 0,0-18-1,-53-36 1,17-17-16</inkml:trace>
  <inkml:trace contextRef="#ctx0" brushRef="#br0" timeOffset="195261.09">28275 15099 0,'-17'-18'0,"34"36"0,-52-36 16,105-35 15,-52 53-16,158 18 1,-87 70 0,-36 18-1,-89 0 1,-70-18 0,71-70-1,-88-1 1,105-34-1</inkml:trace>
  <inkml:trace contextRef="#ctx0" brushRef="#br0" timeOffset="196082.28">28751 15275 0,'-17'0'15,"17"18"64,-18-18-33,36 18 17,-18 17-47,0-18-1,0 19 1,-18-19-16,36-52 47,-1 17-32,19-17 1,-1 35 0,0 0-1,-17 18 1,-18-1-1,0 1 1,-71 70 0,71-70-1,0 0 17,36-18-17,17 0 1,-36 0-1,36 35 1,-53 18 0,-53-36-1,-35 19 1,53-36 0,17 0-16</inkml:trace>
  <inkml:trace contextRef="#ctx0" brushRef="#br0" timeOffset="196238.42">29122 15469 0,'0'0'0,"0"18"16,35 17 0,-17 18-16,-18 0 15,-18-35 1,-17 17-16</inkml:trace>
  <inkml:trace contextRef="#ctx0" brushRef="#br0" timeOffset="196733.4">29192 14958 0,'18'17'15,"0"54"-15,17 17 16,-17-17-16,-18-18 16,17 35-1,1-71-15</inkml:trace>
  <inkml:trace contextRef="#ctx0" brushRef="#br0" timeOffset="197009.36">29016 15046 0,'0'0'0,"-18"-35"16,54 17-1,-19 0 1,89 1-1,18 52 1,34 53 0,-87-17-1,-53 35 1,-89-1 0,0-34-16,54-53 15,-89 17 1,53-17-16,53-36 15</inkml:trace>
  <inkml:trace contextRef="#ctx0" brushRef="#br0" timeOffset="197300.4">29598 15346 0,'0'0'0,"0"17"32,-18 1-17,18 0 1,-17 52 0,17-52-1,53 17 1,-18-35-1,0-35 1,-17 35 0</inkml:trace>
  <inkml:trace contextRef="#ctx0" brushRef="#br0" timeOffset="197455.46">29704 15399 0,'0'17'16,"18"54"0,-18-53-1,70 70 1,-52-88 0,-1 0-16</inkml:trace>
  <inkml:trace contextRef="#ctx0" brushRef="#br0" timeOffset="198137.73">29616 14834 0,'0'0'0,"17"0"31,19-17-15,-19 17 0,1 0-16,52 0 15,-17 53 1,-35-18-1,-36 0 1,-17-17 0,17 35-1,1-18 1,17 0 0,35-35 15,18-17-16,-35 17 1,17 0 0,-53 17 15,18 1-15,-35 35-1,35-36 1,71 54-1,-1-53 1,89 35 0,-141-53-1,87 105 1,-140-52 0,-53 0-1,-18-35 1,88-18-16,-17 0 15,-18 0-15</inkml:trace>
  <inkml:trace contextRef="#ctx0" brushRef="#br0" timeOffset="199079.06">18891 14693 0,'0'0'0,"0"18"32,-17-18-17,17 17-15,-18 36 32,18-35-32,-53 141 15,35-142 16,1 54-31,87-18 32,-52-53-32,158 0 15,-105 0 1</inkml:trace>
  <inkml:trace contextRef="#ctx0" brushRef="#br0" timeOffset="199975.65">18750 15046 0,'0'-18'16,"35"-17"-1,18 17 1,36-34-1,34 16 1,-17-17 0,106 0-1,70-52 1,71-19 0,-1 36-1,-264 70 1,424 1-1,-336 17 1,-123 0-16,18 0 16,317 0-1,-123-18 1,-89 18 0,-106 0-16,160 0 15,17 0 1,0 0-1,-177 0 1,142 0-16,52 0 16,-70 18-1,53-18 1,18 17 0,-36-17-1,-52 18 1,-124-18-16,158 0 15,-175 0 1,122 0 0,-87 0-16,-36 0 15,89 0 1,-89 0 0,0 0-1,0 0-15,71-35 16,-70 35-1,193-53 1,-70 35 0,-36 18-1,-88 0-15,89 0 16,-107 18 0,125 17-1,-125-35 1,54 18-1,-89-18 32,-17-18-31,0-17 0,17 35-1</inkml:trace>
  <inkml:trace contextRef="#ctx0" brushRef="#br0" timeOffset="200236.75">26211 14288 0,'18'17'0,"-36"-34"0,1-1 16,17 0 0,0 36 15,17 0-15,125 17-1,-54 0 1,-53-17-16,71 35 15,-53 17 1,-53-17 0,-18-35-1,-176 70 1,159-70 0,-53-1-16,70-17 15,0-17 1</inkml:trace>
  <inkml:trace contextRef="#ctx0" brushRef="#br0" timeOffset="201113.92">26688 14093 0,'0'-17'78,"35"-1"-62,18 1-1,-18 17 1,-17 0-16,-1 0 15,1 52 1,-71 1 0,18-35-1,17 0 1,53-1 15,1-17-15,-19 0-16,-17 18 15,53 17 1,-53-17 0,0 0-1,-35-1-15,17 1 16,-35 17-16,18-35 16,-53 53-1</inkml:trace>
  <inkml:trace contextRef="#ctx0" brushRef="#br0" timeOffset="202246.02">22525 14781 0,'-18'0'16,"18"18"0,-17 0-1,34-36 16,19-17-15,34-18 0,-17 53-1,0 0 1,-35 17 0,-36 36-1,18-35 1,-71 106-1,54-124 1,34 35 0,1-35-1,70-18 1,-70 18 0,52 0-1,-34 0 1,-19 0-16</inkml:trace>
  <inkml:trace contextRef="#ctx0" brushRef="#br0" timeOffset="203686.52">31997 14005 0,'-18'-17'0,"-17"17"16,0 17-16,-36 36 31,1 106-31,70 0 31,70-53-15,-52-71-16,211-53 16,-194 1-1,107-160 1,-160 54-1,-88 17 1,-17 53 0,70 18-1,35 35-15</inkml:trace>
  <inkml:trace contextRef="#ctx0" brushRef="#br0" timeOffset="205185.22">31732 14870 0,'0'-18'0,"0"36"0,0-54 31,-17 36 0,-1 18-15,0-18 0,-52 71-1,70-36 1,0 0-1,18 0 1,-1-35-16,71 71 31,-52-53-31,-54 34 32,-17-34-17,-1 17 1,1-17-1,18-18 1,17 18-16,35-1 16,18 1-1,0 0 1,-18 17 0,-35-18-1,18 36 1,-18-17-1,0-19 1,0 1 0,17-18-1,-17 18-15</inkml:trace>
  <inkml:trace contextRef="#ctx0" brushRef="#br0" timeOffset="205552.19">31926 15117 0,'0'-18'0,"0"36"0,0-54 16,0 19 0,18 70 15,0 17-16,-1-17 1,-17-35 0</inkml:trace>
  <inkml:trace contextRef="#ctx0" brushRef="#br0" timeOffset="205846.14">31856 14975 0,'17'18'16,"54"17"0,-53-35-1,52 36-15,-52-36 16,35 53-1,0 52 1,-71-69 0,-52-1-1,52-35-15,-53 18 16,54-18-16,-19 0 16</inkml:trace>
  <inkml:trace contextRef="#ctx0" brushRef="#br0" timeOffset="206261.18">32138 15328 0,'0'-17'15,"18"-1"-15,-1 18 16,1 0-1,0 18 1,-1-18 0,19 0-1,-54 35 1,-17 0 0,17-17-1,0-18 1,36 0-1,-18 17 1,53 1 0,-35 0-1,-1-1 1,-34-17 15,-1 0-15,-35 0-1,35 0-15</inkml:trace>
  <inkml:trace contextRef="#ctx0" brushRef="#br0" timeOffset="206924.43">32473 15222 0,'0'36'15,"0"-1"1,0 18-1,0-18 1,0-17 0,0-36-1</inkml:trace>
  <inkml:trace contextRef="#ctx0" brushRef="#br0" timeOffset="207157.56">32650 14940 0,'0'18'16,"0"-36"-16,0 89 0,17 17 15,-17-18 1,18-52-1,-18 17 1,18-35-16</inkml:trace>
  <inkml:trace contextRef="#ctx0" brushRef="#br0" timeOffset="207435.9">32456 14923 0,'0'-18'16,"52"18"-16,37 0 15,34 35 1,-105-17 0,52 17-16,-34 36 15,-36-1 1,-53-17-1,-35-18 1,35-35 0,17 0-1</inkml:trace>
  <inkml:trace contextRef="#ctx0" brushRef="#br0" timeOffset="207742.92">32914 15222 0,'-17'0'32,"-1"18"-17,0 0 1,1-18-16,-1 17 15,18 1 1,0 0-16,18-1 16,-1-17-1,19 18 1,-19-18 0,1 0-1</inkml:trace>
  <inkml:trace contextRef="#ctx0" brushRef="#br0" timeOffset="207897.92">32949 15258 0,'0'17'16,"0"54"0,-17-18-1,17 17 1,0-52-1,17-18 1</inkml:trace>
  <inkml:trace contextRef="#ctx0" brushRef="#br0" timeOffset="208626.95">33020 14887 0,'0'0'0,"35"18"47,-17-18-32,70 35 1,-70-35-16,-1 18 15,19-1 1,-36 1-16,-36 0 16,36-1-1,-70 19-15,52-36 16,-17 17 0,17 1-16,1 0 15,17 17 1,17-18-1,19 1 1,-1-18 0,0 0-1,-17 18-15,-18 17 78,17-17-62,-17 17-16,18 18 16,17 17-1,-17-34 1,-36-19 0,1-17-1,-142 36 1,124-54-16,17 18 15</inkml:trace>
  <inkml:trace contextRef="#ctx0" brushRef="#br0" timeOffset="209692.03">31344 14005 0,'0'18'0,"0"0"31,0-1-15,0 1 0,0-1-1,0 1 1,36-18-16,17 0 15,-36 0 1,36-18-16,-35 18 16,-36 0-1,18 18 1,-18-18-16</inkml:trace>
  <inkml:trace contextRef="#ctx0" brushRef="#br0" timeOffset="209923.05">31468 14005 0,'17'-17'0,"-17"34"31,0 36-15,18-35-16,-18 52 15,18 19-15,-1-36 16,-17-36 0,0 1-16</inkml:trace>
  <inkml:trace contextRef="#ctx0" brushRef="#br0" timeOffset="-207164.75">8978 17992 0,'-17'0'0,"34"0"0,-17 0 31,0 17-15,0 1-1,-17 105 1,17-105-1,52 35 1,-34-53 0,17 0-16,-17-18 15,17-17 1,-35 17 0</inkml:trace>
  <inkml:trace contextRef="#ctx0" brushRef="#br0" timeOffset="-206963.55">9066 17956 0,'0'0'0,"0"18"16,18 53-16,0-54 31,52 142-31,-34-88 15,-19-36-15,18 53 32,-17-88-32</inkml:trace>
  <inkml:trace contextRef="#ctx0" brushRef="#br0" timeOffset="-206545.48">9155 18027 0,'-18'-18'16,"18"1"-16,-18-36 16,-17 0-1,-53-18 1,0 54-1,17 87 1,53 142 0,18 17-1,18-158-15,35 87 16,88-52 0,-35-123-1,-53-19 1,53-69-16,-18-89 15,-70 141 1,-36-71-16,0 89 16,-140-106-1,-37 70 1</inkml:trace>
  <inkml:trace contextRef="#ctx0" brushRef="#br0" timeOffset="-201065.68">11271 18009 0,'0'-17'47,"-17"17"-16,17 17 63</inkml:trace>
  <inkml:trace contextRef="#ctx0" brushRef="#br0" timeOffset="-199596.72">26846 14499 0,'0'35'31,"18"18"-16,17 0 1,1 0 0,17 0-1,-1-53 1,107-106 0,-106 71-1,159-141 1,70-71-1,-211 176 1</inkml:trace>
  <inkml:trace contextRef="#ctx0" brushRef="#br0" timeOffset="-197745.39">13547 17903 0,'-36'0'0,"72"0"0,-107-17 15,53-36 1,107-35 0,-54 52-1,335 1 1,-299 53-1,211 193 1,-264-87-16,-36-71 16,-141 106-1,106-124 1,-70 18-16,-159-53 0,123-106 16,124 71-1,-1-177-15,36 159 16,18 0-16</inkml:trace>
  <inkml:trace contextRef="#ctx0" brushRef="#br0" timeOffset="-197020.15">18256 17674 0,'-17'0'0,"34"0"0,-52 0 15,-18 0 1,35 0-16,1 0 16,34-35-1,89 0 1,-70 17 0,87 18-1,53 53 1,-52 159-1,-177-89 1,18-88-16,-106 54 16,-18-37-1,-70-122 1,176-54 0,53 71-16,0-52 15</inkml:trace>
  <inkml:trace contextRef="#ctx0" brushRef="#br0" timeOffset="-196244.07">13159 17392 0,'0'0'0,"-18"-18"16,18 1 0,-18 17-1,54-36 1,-19 19 0,36-1-1,71 0 1,-124 36-1,35 53-15,-53 52 16,-17-35 0,35-70-16,-18 0 15,18-18 1,18-18 0,0 0-16,35-17 15,-36 35-15,89-53 16,-53 36-1</inkml:trace>
  <inkml:trace contextRef="#ctx0" brushRef="#br0" timeOffset="-195567.2">17886 17233 0,'0'-17'0,"0"34"0,17-34 15,-17 34 1,-17 18 0,-1 18-1,18-35-15,0 53 16,35-36 0,18-35-1,-17 0 1,34 0-1,-34-35 1,-19 17 0</inkml:trace>
  <inkml:trace contextRef="#ctx0" brushRef="#br0" timeOffset="-195426.23">18098 17374 0,'-18'-35'15,"36"70"-15,-54-105 0,19 52 16,34 36-1,19 88 1,-36-71 0,35 159-1,-35-159 1</inkml:trace>
  <inkml:trace contextRef="#ctx0" brushRef="#br0" timeOffset="-194685.19">14693 17709 0,'-17'0'0,"-1"18"31,-17 17-31,-1 36 16,-17 17 0,53-70-1,-17 88 1,70-18-1,17-53 1,1-35 0,-54 0-16,1-18 15</inkml:trace>
  <inkml:trace contextRef="#ctx0" brushRef="#br0" timeOffset="-194069.32">14534 18009 0,'18'18'15,"0"-18"-15,-1-18 16,1 18 0,158-88-1,1 0 1,-124 70 0,88-52-1,194-71 1,-300 123-1,177-53 1,-177 54-16,-17 17 16,105 0-1,-70 17-15,53 19 16,-71-19 0,54 19-16,-1-1 15,70-17 1,-69-1-1,16 1 1,-16-1 0,-72-17-1,36 18-15,-35-18 16,52 18 0,19-18-1,-1 0 1,18 0-1,-89 0 1,1 0 0,0 0-1</inkml:trace>
  <inkml:trace contextRef="#ctx0" brushRef="#br0" timeOffset="-193715.26">16969 17445 0,'0'0'0,"0"18"16,0-1-1,17-17 1,19 18-16,52 17 15,0-17 1,-53-1-16,89 19 16,-89-19-16,0 1 0,36 17 31,-71-17-31,-18 35 16,1-53-1,-160 123 1,124-70-1,-53 18 1</inkml:trace>
  <inkml:trace contextRef="#ctx0" brushRef="#br0" timeOffset="-121538.24">24324 1993 0,'-18'0'0,"18"-35"16,-17-18-1,52 0 1,-17 35-16,-1 1 16,195-18-1,-71 140 1,-70 54 0,-71-18-1,-18-70-15,0-18 16,-70 141-1,53-106-15,35-70 16,35-1 0,53-17-16,71-35 15,-18-18 1,-70 18 0</inkml:trace>
  <inkml:trace contextRef="#ctx0" brushRef="#br0" timeOffset="-121153.29">25206 2223 0,'0'0'0,"0"35"16,18 18 0,-1 17-16,1-52 15,-18 0-15,35 17 16,-52-70 0,-1-1-1,0-17 1,18 0-1,106-88 1,0 159 0,0 70-1,-18 36 1,-53-54 0</inkml:trace>
  <inkml:trace contextRef="#ctx0" brushRef="#br0" timeOffset="-120953.34">25859 2275 0,'0'0'0,"0"18"15,53-36 1,35 1-1,-71-1 1,107-35 0</inkml:trace>
  <inkml:trace contextRef="#ctx0" brushRef="#br0" timeOffset="-120660.3">26441 1676 0,'0'0'0,"-18"0"16,0 35 0,1 36-1,17-54 1,-18 124-1,36-123 1,-1 35-16,1-36 16,70 19-1,-70-36-15,35-18 16,-36 0 0</inkml:trace>
  <inkml:trace contextRef="#ctx0" brushRef="#br0" timeOffset="-120476.33">26635 1658 0,'-18'0'0,"18"18"16,0 193-1,18-17 1,-1-141-1,1 124 1</inkml:trace>
  <inkml:trace contextRef="#ctx0" brushRef="#br0" timeOffset="-120135.28">28134 1552 0,'0'0'16,"18"36"0,17 69-1,-35-69-15,35 122 16,18 72-16,0-142 16,-35-88-1</inkml:trace>
  <inkml:trace contextRef="#ctx0" brushRef="#br0" timeOffset="-119799.39">28081 1940 0,'-18'0'16,"54"18"-16,-1-18 16,18 0-1,18-18-15,-19 1 16,1 17-1,-35 0-15,0 17 16,-1 1 0,-17 105-1,18-123 1,-18 36-16,18-36 16,-18-18-1,0 0 1,-53-123-1,70 71 1,-17 52 0,36-35-1,34 0-15,-52 36 16</inkml:trace>
  <inkml:trace contextRef="#ctx0" brushRef="#br0" timeOffset="-119411.21">28910 1887 0,'-17'-17'0,"-1"-1"16,18 0 0,0 1-16,-18-1 15,1 1 1,-1 52-1,-17 18 1,17-36-16,-17 54 16,17-18-1,18 0-15,18-36 16,35-34 0,0-36-1,-36 0 1,-17 35-16,0-17 15,18 53 17,-18-1-17,88 54 1,-70-71 0</inkml:trace>
  <inkml:trace contextRef="#ctx0" brushRef="#br0" timeOffset="-119071.21">29069 1764 0,'0'53'16,"0"-36"-1,18 54-15,-1-53 16,1 52-16,-1-35 15,1-35 1,-18 0 0,-18-35-1,1-18 1,34-88 0,1 124-16,0-1 15,17-35 1,71 124-1,-106-36 1,35 35-16,0 1 16,-35-53-1</inkml:trace>
  <inkml:trace contextRef="#ctx0" brushRef="#br0" timeOffset="-118779.3">29510 1605 0,'0'0'0,"-35"0"16,-1 18-1,-17 35 1,18-18 0,70 0-1,18 1 1,-35-19-1,70 18 1,-35 36 0,-53-53-1,-18-1 1,-17-17-16,-18-17 16,36-1-16</inkml:trace>
  <inkml:trace contextRef="#ctx0" brushRef="#br0" timeOffset="-118240.39">29633 1605 0,'0'0'0,"36"53"31,-36-35-16,35 52-15,-17-52 16,-1 70 0,1-17-1,-18-54 1,-18-87 0,18 52-1,0-52-15,0 52 16,35-70-1,-17 70 1,0 71 0,17 18-1,-35-54 1,35 36 0,-35-123 15,18-36-16,0 35 1,-18 54 0,52 52-1,1 35 1,0 19 0,-17-19-1,-1-35 1</inkml:trace>
  <inkml:trace contextRef="#ctx0" brushRef="#br0" timeOffset="-118087.41">30198 1588 0,'0'17'0,"0"-34"0,17 87 16,-17-52-16,36 88 15,-36-89 1,17 1-16,-17 17 16</inkml:trace>
  <inkml:trace contextRef="#ctx0" brushRef="#br0" timeOffset="-117964.34">30039 1393 0,'0'0'0,"-18"0"0</inkml:trace>
  <inkml:trace contextRef="#ctx0" brushRef="#br0" timeOffset="-117640.3">30515 1482 0,'0'0'15,"-17"0"1,-1 0-16,0 17 16,-35 36-1,53-17 1,18-19 0,0-17-1,123 53 1,-124-35-16,54 35 15,-71-36 1,0 36-16,-35-18 16,17-35-1,-158 18 1,123-53 0,53 17-1</inkml:trace>
  <inkml:trace contextRef="#ctx0" brushRef="#br0" timeOffset="-117318.36">30833 1499 0,'0'0'0,"-18"0"31,1 0-15,-36 36-1,-18-1 1,53-17 0,54 34-1,52-16 1,0-1 0,-17 0-1,-54-17-15,1 0 16,-36 34-1,1-52-15,-72 18 16,37-18 0,34-18-1</inkml:trace>
  <inkml:trace contextRef="#ctx0" brushRef="#br0" timeOffset="-117149.29">31150 1658 0,'0'0'0,"0"53"16,0-35-1,71 105 1,-18-105 0,-53-36-1</inkml:trace>
  <inkml:trace contextRef="#ctx0" brushRef="#br0" timeOffset="-117025.33">31027 1393 0,'0'0'0,"-18"0"16,1 0-16,34 0 15</inkml:trace>
  <inkml:trace contextRef="#ctx0" brushRef="#br0" timeOffset="-116687.34">31450 1535 0,'0'0'0,"-17"0"31,-1 53-15,18-18-1,0 18 1,53 53 0,-18-71-1,-17-35 1,17-18 0,53-88-1,-88 36 1,0 52-1,-17-17-15,-1 17 16,-35 18 0,-35 0-1</inkml:trace>
  <inkml:trace contextRef="#ctx0" brushRef="#br0" timeOffset="-116283.33">31697 1552 0,'0'0'0,"0"18"16,53 35-1,0 35 1,-53-70-1,53 70 1,-53-141 15,17-35-15,1-36 0,-18 89-1,106-18 1,-88 71-1,70 52-15,18 71 16,-53-70 0,-1-1-16,-16 1 15,-19-71-15,-17 18 16</inkml:trace>
  <inkml:trace contextRef="#ctx0" brushRef="#br0" timeOffset="-115863.33">32632 1499 0,'18'0'0,"-1"-17"16,-52 17 15,-18 0-15,-35 53 0,70-36-1,-17 19-15,53 16 16,-1-52-1,36 53 1,71 18 0,-36-18-16,-18 0 15,-70-36 1,0 19-16,-35-19 16,-18-17-1,-17 18-15,-54-18 16,106-18-1,1 18-15</inkml:trace>
  <inkml:trace contextRef="#ctx0" brushRef="#br0" timeOffset="-112493.1">25806 4427 0,'0'0'0,"-18"0"31,18 36-16,-35 105 1,-36 88 0,71-211-1,0 88 1,53-89 0,71-34-1,-89-1 1,53 0-16,-53 1 15</inkml:trace>
  <inkml:trace contextRef="#ctx0" brushRef="#br0" timeOffset="-112261.18">26017 4427 0,'-17'-17'0,"17"87"16,0 142-1,17 141 1,1-265-16,17 212 16,36-124-1,-54-158-15</inkml:trace>
  <inkml:trace contextRef="#ctx0" brushRef="#br0" timeOffset="-111907.27">27940 4463 0,'18'35'0,"-36"-70"0,89 299 16,-36-17 0,0 53-1,-35-247 1,18 70 0</inkml:trace>
  <inkml:trace contextRef="#ctx0" brushRef="#br0" timeOffset="-111554.33">27887 5098 0,'18'0'15,"17"0"1,-17 0 0,52-18-16,1 0 15,-18-17 1,-36 17-1,1 18 1,35 53 0,-35-35-1,52 70 1,-35-17 0,-17-1-1,-53-87 1,17-1-1,-35-158 1,71 70 0,-1 71-1,89-36 1</inkml:trace>
  <inkml:trace contextRef="#ctx0" brushRef="#br0" timeOffset="-111153.27">28716 5045 0,'-18'0'0,"1"-18"15,17 0 1,-18 1 0,-35-36-1,36 71 1,-1-1-16,0 71 15,1-52 1,-1 122 0,53-105-1,-17-53-15,53-88 16,-71 70 15,17-52-31,-17 52 0,0-52 16,0 87-1,0 1 1,35 53 0,36 52-1,-53-105-15,35-18 16,-36-18 0</inkml:trace>
  <inkml:trace contextRef="#ctx0" brushRef="#br0" timeOffset="-110847.38">28822 4904 0,'0'17'15,"0"36"1,35 71 0,18 34-1,-35-140 1,-18-36-1,0 1 1,-18-124 0,18 105-1,0-34-15,35 17 16,1 53 0,34 70-1,-17 19 1,-35-19-16,35 1 15,-36-36 1</inkml:trace>
  <inkml:trace contextRef="#ctx0" brushRef="#br0" timeOffset="-110538.35">29245 4851 0,'0'0'0,"-17"17"47,-1-17-32,0 106 1,18-88 0,18-1-1,17 19 1,71 52-1,-88-53 1,-1 0 0,-52-35-1,17 0-15,-52-17 16,52-1 0</inkml:trace>
  <inkml:trace contextRef="#ctx0" brushRef="#br0" timeOffset="-110030.35">29439 4868 0,'36'53'31,"17"53"-15,-1-18-1,-34-35 1,-18-35 0,-18-53-1,1-36 1,17-35 0,0 71-1,0-18-15,17 18 16,-17 17-16,36 36 0,-36-1 15,53 89 1,-18-71 0,-35-17-1,0-36 1,0-52 0,18-1-1,17 1 1,-18 52-1,89 89 1,-88-36 0,52 106-1,-52-70 1,0-71-16,-18 17 16</inkml:trace>
  <inkml:trace contextRef="#ctx0" brushRef="#br0" timeOffset="-109891.36">30074 4886 0,'18'53'0,"-36"-106"0,36 124 16,17-1-1,-17-52-15</inkml:trace>
  <inkml:trace contextRef="#ctx0" brushRef="#br0" timeOffset="-109752.41">29916 4639 0,'0'0'0,"0"-18"15,0-17 1</inkml:trace>
  <inkml:trace contextRef="#ctx0" brushRef="#br0" timeOffset="-109428.5">30374 4710 0,'0'0'0,"0"17"15,-17-17 1,-19 0-1,36 18 1,-70 35 0,87-53 15,19 17-15,-19 1-16,71 35 15,-70-35 1,35 87-1,-71-87 1,-52-18 0,52 0-1,-70-35 1</inkml:trace>
  <inkml:trace contextRef="#ctx0" brushRef="#br0" timeOffset="-109102.54">30692 4621 0,'0'0'0,"-18"0"32,-35 36-17,35-19 1,-34 54-1,69-36 1,18 0 0,-17-35-16,0 0 15,88 53 1,-89-35-16,1 17 16,-18-17-1,-18-18 1,-105 0-1,105 0 1,0-18-16</inkml:trace>
  <inkml:trace contextRef="#ctx0" brushRef="#br0" timeOffset="-108934.33">30886 4674 0,'17'18'16,"-34"-36"-16,52 54 0,18 69 15,-35 1 1,-18-70 0,17-36-1</inkml:trace>
  <inkml:trace contextRef="#ctx0" brushRef="#br0" timeOffset="-108810.38">30798 4392 0,'0'0'0,"-18"-18"16</inkml:trace>
  <inkml:trace contextRef="#ctx0" brushRef="#br0" timeOffset="-108442.41">31291 4604 0,'0'0'0,"-17"0"47,-1 17-32,-17 36 1,17-35-1,1 105 1,17-105 0,17 53-1,54-71 1,-1-71 0,-34 1-1,-36 34-15,0-17 16,-36 0-1,-34 53 1,52 0 0</inkml:trace>
  <inkml:trace contextRef="#ctx0" brushRef="#br0" timeOffset="-107779.56">31450 4604 0,'0'-18'0,"0"36"0,0-71 16,18 35-1,-1 36 1,-17-1 0,18 160-1,0-142 1,-1 53-1,-34-141 17,17 18-17,0-18-15,17-70 16,1 105 0,0-52-16,-1 70 15,1 35 1,0 71-1,-18-89 1,17 72-16,-17-72 16,53 18-1,0-35-15,-18-17 16,-17-1-16,17-105 16,-17 105 15,-1-88-31,1 18 0,-18 53 0,0-1 31,-18-52-31,1 88 16,17 53 15,17 35-31,-17-70 0,71 123 16,-53-106-16,35 36 15,-53-53 1,0-1-16,0 1 15,-53-18 1,-36-53 0,72 35-1,70-105 1,123 52 0</inkml:trace>
  <inkml:trace contextRef="#ctx0" brushRef="#br0" timeOffset="-2618.22">4322 6791 0,'-18'0'171</inkml:trace>
  <inkml:trace contextRef="#ctx0" brushRef="#br1" timeOffset="30269.45">25277 8008 0,'0'0'0,"0"318"16,-36 123 0,-34 70-1,-1-52-15,54-230 16,52-53-1</inkml:trace>
  <inkml:trace contextRef="#ctx0" brushRef="#br1" timeOffset="30607.49">25523 7814 0,'0'18'0,"-17"17"16,-18 371 0,17-283-16,-17 318 15,-36 176 1,53-475 0,1 299-1</inkml:trace>
  <inkml:trace contextRef="#ctx0" brushRef="#br1" timeOffset="35969.53">25030 8096 0,'0'0'0,"-18"-17"0,-17-1 16,17 18 15,0 0-31,36 0 31,0 0-15,88 0-1,52 0 1,-34 0-16,-18 35 16,-89-35-1,-87 0 16,-54 0-15,71 0 0,0 0-16,-88 18 15,53 17-15,70-35 16</inkml:trace>
  <inkml:trace contextRef="#ctx0" brushRef="#br1" timeOffset="36618.75">24642 10354 0,'0'0'0,"17"-18"32,1 18-17,158-70 1,-88 52 0,142-35-1,-195 53 1,71-35-1,-124 35 1,-141 35 0,107-17-1,-143 17 1,1 0 0,230-105 15</inkml:trace>
  <inkml:trace contextRef="#ctx0" brushRef="#br1" timeOffset="37495.84">4022 6862 0,'17'0'0</inkml:trace>
  <inkml:trace contextRef="#ctx0" brushRef="#br1" timeOffset="37973.81">4198 6438 0,'-18'-17'0,"18"-1"16</inkml:trace>
  <inkml:trace contextRef="#ctx0" brushRef="#br1" timeOffset="38293.75">4128 6209 0,'0'-18'0,"0"36"0,-18-89 15,18 54-15,0-36 16,-18 35 0,36 106 15,-18-35-15,18 512-1,-18-265 1,0-124-1,0-70 1,17-89 0</inkml:trace>
  <inkml:trace contextRef="#ctx0" brushRef="#br1" timeOffset="38510.68">4392 6085 0,'0'-17'0,"0"34"0,0 1 15,0 0 1,0 105-16,0-52 16,-35 334-1,-18 19 1,35-354-1,18 89-15</inkml:trace>
  <inkml:trace contextRef="#ctx0" brushRef="#br1" timeOffset="38820.67">4180 6332 0,'18'-17'31,"0"17"-15,299-212 0,-264 177-1,159-89 1,-142 89-16</inkml:trace>
  <inkml:trace contextRef="#ctx0" brushRef="#br1" timeOffset="39109.64">4163 7303 0,'0'0'16,"35"17"-16,0-17 16,1 18-16,87-53 15,71-18 1,0 0 0,-176 53-1,-1 0-15</inkml:trace>
  <inkml:trace contextRef="#ctx0" brushRef="#br1" timeOffset="50765.47">1764 11536 0,'0'0'0,"-18"0"31,1 17-15,-1-17-16,-53 18 15,36 35 1,-18 88-1,53-106 1,0 159 0,53-88-1,35-88 1,-17-53 0,17-1-1,-88 19 1,18 17-16,-54 35 31,36-17-15,0 70-16,18 53 15,0-106 1,35 53-16,17-52 16,-52-36-16,17 0 15,18-53 1,53-124-1,-106 142-15</inkml:trace>
  <inkml:trace contextRef="#ctx0" brushRef="#br1" timeOffset="50935.45">2046 11994 0,'35'36'0,"-70"-72"0,141 160 15,-18-71 1,-53-36 0,36 1-16,-36-18 15</inkml:trace>
  <inkml:trace contextRef="#ctx0" brushRef="#br1" timeOffset="51104.39">2258 11924 0,'0'0'0,"-18"35"16,-17 71-1,17 35 1,18-106 0,36 89-1,-19-106-15</inkml:trace>
  <inkml:trace contextRef="#ctx0" brushRef="#br1" timeOffset="51458.32">2152 11624 0,'0'-35'0,"0"70"0,0-53 31,18 71-31,70 88 16,-71-88 0,54 88-16,0-17 15,-36-54 1,0-34-16,-35-107 31,-35-17-15,35 17-1,-18-17 1,53 71 0,71 105-1,0 18 1,-88-106 0,-1 17-16</inkml:trace>
  <inkml:trace contextRef="#ctx0" brushRef="#br1" timeOffset="52178.16">2840 11783 0,'-18'0'32,"1"0"-17,-19 0 1,1 35-1,35-17 1,0 140 0,18-105-1,-18-35 1,53-53 0,-36-1-1,-17-34-15,18 17 16,-36 35-1,71 71 32,-53-35-31,71 0 0,-36-36-1,-17-35 1,-18 35-1,-36-105 1,19 88 0,17 70 15,35 18-15,0-18-1,18 0 1,-18-17-1,-17-18 1,0-35 0,-18 17-1,-18-52 1,-17 17 0,0 17-1,52 36-15,1 36 16,35 34-1,-36-52 1,36-18 0,-35-18-16,0-17 15</inkml:trace>
  <inkml:trace contextRef="#ctx0" brushRef="#br1" timeOffset="52516.16">3263 11412 0,'0'18'32,"-17"17"-32,-1-35 15,0 53-15,1 0 16,17-35-1,35-18 1,35-18 0,-52 18-1,88 18 1,-88-1 0,-1 1-16,-17 35 15,-35-18 1,-18-17-1,35-18-15</inkml:trace>
  <inkml:trace contextRef="#ctx0" brushRef="#br1" timeOffset="52730.2">3298 11218 0,'36'53'32,"-36"-17"-17,88 52 1,35 18 0,-105-89-1</inkml:trace>
  <inkml:trace contextRef="#ctx0" brushRef="#br1" timeOffset="52978.28">3334 11430 0,'0'0'0,"-18"0"15,0 0 1,36-18 0,35-52-1,-18 52 1,1-35-16,-1 53 15,-17 0 1,17 0 0,35 88-1,-17-52 1,-17-19 0,-19-17-1</inkml:trace>
  <inkml:trace contextRef="#ctx0" brushRef="#br1" timeOffset="53135.24">3334 11042 0,'0'0'0,"-18"18"15,36-18 16</inkml:trace>
  <inkml:trace contextRef="#ctx0" brushRef="#br1" timeOffset="53692.27">3792 11271 0,'0'0'0,"0"18"15,0 0 1,36-18 0,-19 17-1,1-17-15,17-17 16,-17-1 0,-1-17-1,-34 17 1,17 0-1,-35-35 1,17 36-16,18-1 16,18 1 15,-1 34-15,1-17-16,-1 18 15,-17-1-15,36 1 31,-19-18-15,1-18-16,0-17 16,-1 0-1,-17 17-15,0-17 0,-17 17 16,-1 36 0,0 35-1,1 35 1,52-53-1,0-17 1,-17-18-16,17 0 16,1-18-1,-19 1-15</inkml:trace>
  <inkml:trace contextRef="#ctx0" brushRef="#br1" timeOffset="54292.35">4039 10707 0,'0'17'16,"53"89"0,-35-88-1,52 88 1,-17-18-16,18-17 15,-53-54 1,17 1-16,-18-36 16,1 1-1,-18-125 1,0 89 0,0 36-16,0-1 15,-18 18 16,18 18-15,18-1-16,-18 1 16,18 17-1,52-17 1,-52-18 0,17-71-1,-17 36 1,-1 0-16,-17 17 15,36 36 1,-1 35 0,-17-36-1,35 54-15,35 35 16,-53-71 0,53 71-1,-88-35 1,-88-1-1,70-52 1,-193 35 0,193-53-16</inkml:trace>
  <inkml:trace contextRef="#ctx0" brushRef="#br1" timeOffset="65670.7">4110 5997 0,'0'18'16,"18"0"-1,-1-18 1,18 17-1,89-17 1,-36 0 0,71-35-1,-89 17 1,-17 18-16,-17-17 16,34 17-1,-105 17 16,17-17-15,-158 36 0,141-19-1,-54-17-15,-34 18 16,35 17 0,52-17-1,72-18 1,87-36-1,36 1 1,-89 18-16,-17-1 16</inkml:trace>
  <inkml:trace contextRef="#ctx0" brushRef="#br1" timeOffset="68016.83">4216 7338 0,'0'0'0,"-18"0"219,18 17-204,18-17 173,-1 0-173,1 0 1,17-17 0,-17 17-16,35 0 15,-18-18 1,53 1 0,0-1-1,-35 0 1,-70 18 31,-1 0-32,-35 18 1,0 0 0,-70-1-1,105 1 1,-70 17-1,70-35 1,36 0 15,0 0-15,70-18 0,-18 18-1,-34 0-15,52-17 16,-71 17-1,72-18 1,-107 18 15,0 18-15,1-18 0,-71 17-1,-54 19 1,-34-1-1,158-17 1,36-36 31,17 18-31,-17 0-1,53 0 1,-1-35-1,36 17 1,-88 18 0,70-18-1,-71 18 1,-17-17 0,-17 17-1,-1 0 1,0 0-16,-34 0 15,-19 0 1,53 0-16,-35 17 16,36-17-16,-36 18 15,35 0 1,36-18 15,0 0-15,123-36-1,-71 19 1,195-71 0,-230 88-1,18-18-15,-35 18 0,17 0 16,-53 0 15,1 18-31,-142 35 16,124-53-1,-71 35 1,70-35-16,-87 35 16,88-17-1,-1-18-15,1 17 16,70-34 15,1 17-15,-19 0-16,107-36 15,-18-16 1,-89 52-16,72-36 16,-72 19-1,1-1 17,-36 18-17,1 0-15,-54 18 16,18-1-1,35 1-15</inkml:trace>
  <inkml:trace contextRef="#ctx0" brushRef="#br1" timeOffset="69868.75">25347 8167 0,'-18'17'0,"18"1"16,0 0 31,0 17-32,-17 18 1,17-35 0,-18 34-16,18 37 15,0-72 1,0 124-1,-17 1 1,17-107-16,0 18 16,-18 141-1,0-35 1,18-142 0,-35 142-1,17-71 1,1 0-16,-19 18 15,19-18 1,17-52-16,0 17 16,0-18-1,0 71 1,17-89 0,-17 1-16,-17 0 15</inkml:trace>
  <inkml:trace contextRef="#ctx0" brushRef="#br1" timeOffset="70438.02">25576 8079 0,'0'0'16,"-17"17"-16,-1-17 15,18 18 1,0 17 0,-35 106-1,0 124 1,35-195-1,-53 195-15,35-177 16,-17 230 0,17 34-1</inkml:trace>
  <inkml:trace contextRef="#ctx0" brushRef="#br1" timeOffset="80487.03">1164 10354 0,'0'-18'0,"0"71"78,18-35-62,-1 70-16,19 53 16,-19-105-1,19 69-15,-36-69 16,17 34-16,-17-70 15,-17-53 1,-19-35 15,36 53-31,-35-89 16,0-52 0,17 123-1,18 88 16,0-17-15,35 88 0,1 35-1,-19-141-15,-17 35 16,0-70 0,-17 35-1</inkml:trace>
  <inkml:trace contextRef="#ctx0" brushRef="#br1" timeOffset="80810.03">1094 10389 0,'0'0'0,"53"-17"47,52-36-32,36-18 1,-105 54 0,87-54-1,-35 36 1,-105 52 0,-18 19-1,-107 52 1,107-71-1,-212 19 1,159-36 0,70 0-1</inkml:trace>
  <inkml:trace contextRef="#ctx0" brushRef="#br1" timeOffset="82398.75">33108 17074 0,'0'0'0,"0"-17"16,0 34-1,-17 1 1,17 0-16,0-1 16,-18 107-1,0-36 1,1-35-1,17-18 1,0 1 0,-18-36-1,18-18 1,0-17 0,0-71-1,0 88 1,0 71 15,-18-35-15,18 52-16,-17 1 15,17-54 1,17 36 0,-52-53 30,17 0-30</inkml:trace>
  <inkml:trace contextRef="#ctx0" brushRef="#br1" timeOffset="82830.9">32685 17568 0,'-35'0'0,"70"0"0,-106 18 15,54 0 1,87-36 15,18 0-15,-52 18-16,-1 0 15,106 0 1,-70 0 0,-107 0 15,-87 0-16,88 0-15,-177 18 16,124-18 15,70 0-31,106 0 16,36 0 0,-36 0-1,88 0 1,-105 0-16,-36-18 15,-35 1 1,-17 17 0,-1 0-16,-70-18 15,17 0-15,18 18 16</inkml:trace>
  <inkml:trace contextRef="#ctx0" brushRef="#br1" timeOffset="83139.02">33038 17339 0,'17'-35'0,"-17"17"16,0-105-1,0 87-15,0 19 16,0-54-1,0 36-15,0 17 16,0 36 15,0 17-15,-35 159 0,35-176-1,-18 70-15,18-17 16,0-54-1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10:42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 14411 0,'0'0'0,"-35"-18"15,52 18 1,36 71 0,-18-36-1,265 300 1,-159-158-1,-70-107 1,-71-52 0</inkml:trace>
  <inkml:trace contextRef="#ctx0" brushRef="#br0" timeOffset="166.96">1323 14905 0,'0'0'0,"-18"-53"16,1 35-1,17-52 1,-18-89 0,36-123-1,-18 247 1</inkml:trace>
  <inkml:trace contextRef="#ctx0" brushRef="#br0" timeOffset="338.97">1235 14728 0,'0'18'0,"0"-36"0,35 71 16,-35-35-1,106 0 1,-36-54 0,54 19-1,-18-1 1,-53 36-1</inkml:trace>
  <inkml:trace contextRef="#ctx0" brushRef="#br0" timeOffset="1067.92">1711 14746 0,'0'0'0,"0"-18"31,18-17-15,-1-18-1,-17 36-15,0-19 16,0-69 0,-106-19-1,36 124 1,52 106-1,18-88 1,88 158 0,-70-176-1,176-18 1,-176 1 0,52-72-1,-52-52 1,-53 71-1,-36 17 1,53 53 0,18 18-1,18-1 1,-18 1 0,88-1-1,-88-34 1,36-54-1,-36 54 1,-36-54 0,1 36-1,17 35-15,18-18 16,53 36 0,-17-18-1,52 35 1,194 71-1,-159 0 1,-105-71 0,-18 141-1,-18-140-15,-70 52 16,-53-35 0,71-36-16,-36 1 15</inkml:trace>
  <inkml:trace contextRef="#ctx0" brushRef="#br0" timeOffset="1884.16">1199 15699 0,'0'0'0,"36"35"16,87 88-1,18 54 1,-105-142 0,34 53-1</inkml:trace>
  <inkml:trace contextRef="#ctx0" brushRef="#br0" timeOffset="2531.88">1147 16069 0,'0'0'0,"-18"0"15,-17-35 1,52 35-16,71-247 31,-35 88-15,-53 124 0,18-71-16,-36 53 15,18 35-15,36 54 31,-19-19-15,195 213 0,-71-89-1,-106-124 1,89 72 0,-142-125-1,-35-17 1,-35-70-1,88 105 1,-18-70-16,107 106 16,16 35-1,-87-36 1,88 1 0,-88-36-1,-18-17-15,-36-18 16,1 0-1,0 18 1,17 35 0,0-71-1,18 54 1,18-19-16,53 19 16,-54-1-1,124 71 1,-123 0-1,-53 0 1,35-35 0,-71-1-16,54-17 15,-89-17 1</inkml:trace>
  <inkml:trace contextRef="#ctx0" brushRef="#br0" timeOffset="2872.77">1958 15293 0,'18'0'15,"-1"18"1,36 34 0,0-16-1,35-19 1,-52-52-1,-19-53 1,-34 70 0,-19-52-16,-17-1 15,18 36 1,17 35 0,36 35-1,35 18 1,-35-53-1,123 0 1,-106-35 0,-17 17-16</inkml:trace>
  <inkml:trace contextRef="#ctx0" brushRef="#br0" timeOffset="3292.74">2328 14905 0,'0'-18'0,"0"36"0,-17-36 16,17 1 0,-36 17-1,19 17 1,17 19 0,0 34-1,0-17-15,17-53 16,1-18-1,17-35 1,-35 18 0,18 35 15,17 18-15,53 17-1,-52-35 1,70 53-16,-1-18 15,19 53 1,-124 1 0,-71-36-1,-35-53 1,71 0 0,-35-18-16</inkml:trace>
  <inkml:trace contextRef="#ctx0" brushRef="#br0" timeOffset="3676.89">2117 14587 0,'-18'0'0,"36"0"0,-54-17 15,54 17 1,17 17-16,71 36 15,18 0-15,-89-35 16,212 123 15,-230-141-31,1 35 0,-36-52 16,-17-19 0,0 19-16,-53-89 15,70 71 1,0-71-1,54 106 1,-19 0-16,107 35 16,-36-17-1,-35-1 1</inkml:trace>
  <inkml:trace contextRef="#ctx0" brushRef="#br0" timeOffset="3862.92">2364 14093 0,'35'18'0,"53"53"16,-17-18-1,193 123 1,-228-158-1,16-1-15,-34-17 16</inkml:trace>
  <inkml:trace contextRef="#ctx0" brushRef="#br0" timeOffset="3971.99">2522 14411 0,'-17'0'0,"34"0"0,-52-18 15,35-17 1,106-159-1</inkml:trace>
  <inkml:trace contextRef="#ctx0" brushRef="#br0" timeOffset="4636.1">2152 16633 0,'-35'-17'0,"70"34"0,-159-105 16,72 53-1,140 70 17,35 71-17,-35-35 1,-52-54 0,-89-52-1,35 17 1,-35-17-16,-88-35 15,18-1 1,52 36 0,-17-89-1,141 89 1,0 0 0,0 17-16,35 0 15,-71 18 1,107 106-1,-124-88 1,-53 123 0,35-123-1,-17-1-15</inkml:trace>
  <inkml:trace contextRef="#ctx0" brushRef="#br0" timeOffset="4931.21">2275 16387 0,'0'0'0,"18"0"15,17 17 1,1 1-16,-19-18 16,71 53-1,-52-36 1,-54-17-1,0 0 1,-70-53 0,71 36-1,-19-36-15,36-18 16,0 36 0,18-18-1</inkml:trace>
  <inkml:trace contextRef="#ctx0" brushRef="#br0" timeOffset="5193.45">2505 16193 0,'-18'0'0,"18"-18"16,-18 0-1,18 1-15,0-1 0,53-70 31,-35 88-31,53-18 16,-54 18-16,36 18 16,-35 17-1,-36 18-15,0-35 16,-17 17 0,-35-17-16,34-54 15</inkml:trace>
  <inkml:trace contextRef="#ctx0" brushRef="#br0" timeOffset="6170.31">2593 15716 0,'-18'36'31,"18"16"-15,36 72-1,-19-71 1,1-53-16,17 17 16,-17-17-1,35-35-15,-18-18 16,-17 18 0,-1-124-1,-34 106 1,-36 18-1,35 17 1,-17 18 0,35 18-1,0 0 1,17 70 0,19-53-1,-1-35 1,18-53-1,-35 18 1,-18 17 0,17-52-1,-70-18 1,18 52 0,-18 1-1,71 53 16,17-1-15,-17 1-16,35 0 16,-36-1-1,89 19 1,-106-19 0,-35 36-1,-36 0 1,54-35-1,-36-1 1,70-70 15,-17 0-15,18-17 0,0 52-1,-18-88 1,-18 89-1,0-1-15,-52-35 32,52 53-17,53 18 1,1-1 0,-19-17-1,36 18-15,-35 0 0,-1-18 16,36 70-1,-70-34 1,-1-1 0,-70-17-1,88-36 1,-18-106 0</inkml:trace>
  <inkml:trace contextRef="#ctx0" brushRef="#br0" timeOffset="8715.44">3087 15240 0,'17'0'31,"-34"0"16</inkml:trace>
  <inkml:trace contextRef="#ctx0" brushRef="#br0" timeOffset="8854.39">2787 15011 0,'-18'0'0</inkml:trace>
  <inkml:trace contextRef="#ctx0" brushRef="#br0" timeOffset="15432.99">4110 14446 0</inkml:trace>
  <inkml:trace contextRef="#ctx0" brushRef="#br0" timeOffset="15943.06">5680 14376 0,'-18'0'0,"36"0"0,-89 0 0,18 17 31,18 1-31,17-18 16,1 18-1,70-1 1,123 1-1,-123 0 1,159-1-16,35-17 16,-177 0-16,1 18 15,405-18 1,-335 0 0,-123 0-1,-18-18-15</inkml:trace>
  <inkml:trace contextRef="#ctx0" brushRef="#br0" timeOffset="16311.07">6033 14076 0,'0'0'0,"0"-35"31,17-1-15,1 19-16,52-54 15,-34 71 1,122 35-1,-140 18 1,-71 35 0,35-70-1,-123 53 1,53-107 0,71 1-1</inkml:trace>
  <inkml:trace contextRef="#ctx0" brushRef="#br0" timeOffset="16618">6332 13811 0,'0'18'0,"53"35"16,-35-36-1,35 72 1,-18-36-1,0-18-15,-35-18 16,0-34 0,-17 17-1,-19-124 1,36 36 0,36 71-1,34 34 1,-34 18-1,17 18-15,-1 18 16,-52-53 0</inkml:trace>
  <inkml:trace contextRef="#ctx0" brushRef="#br0" timeOffset="16790.07">6526 13547 0,'36'53'0,"17"52"16,-36-69-1,54 70-15,17-36 16,-70-52-16,52 17 16</inkml:trace>
  <inkml:trace contextRef="#ctx0" brushRef="#br0" timeOffset="17084.23">6844 13723 0,'0'0'0,"35"35"31,18 18-15,-35-35-1,17 17-15,0-35 0,-17 0 16,35-70-1,-53 34 1,-18-52 0,36 123-1,17 54 1,-17-54 0,88 247-1,-106-247 1</inkml:trace>
  <inkml:trace contextRef="#ctx0" brushRef="#br0" timeOffset="17545.16">7497 13264 0,'0'-17'0,"0"34"0,17-17 16,36 53-1,-35-17 1,88 140 0,-36-17-16,-17-18 15,-35-71 1,17 19 0,-35-107-1,-18-123 1,18 123-1,0-52-15,71 34 16,17 89 0,36 88-1,-107-105 1,36 17 0</inkml:trace>
  <inkml:trace contextRef="#ctx0" brushRef="#br0" timeOffset="17944.36">8202 13758 0,'0'0'0,"0"-17"32,-18 17 14,1 0-30,-18 53 0,35-36-16,0 1 15,52 141 1,-34-142 0,35-34-16,-35-36 31,-18-35-31,-18 17 31,18 53-31,0 36 16,0 0-1,88 70 17,-88-71-32,71-17 15</inkml:trace>
  <inkml:trace contextRef="#ctx0" brushRef="#br0" timeOffset="18343.24">8449 13705 0,'0'-17'16,"0"34"-16,0-52 0,0 0 16,-18 35-1,18 70 1,-17-52-1,17 70-15,17 18 16,1-53 0,35-18-1,-18-52 1,-17-1 0,0-35-16,-18 18 15,0-89 1,0 54-16,-18 35 15,-35-124 1,-18 18-16,1 35 16,52 123-1,36 89 1,52 53 0,-52-106-16,17 0 15,177 211 1,-159-246-1</inkml:trace>
  <inkml:trace contextRef="#ctx0" brushRef="#br0" timeOffset="19255.86">9543 13635 0,'0'0'0,"-18"-35"32,0-1-32,-17 1 31,17 17-15,-17 71-16,35-17 15,0 158 1,0-177-1,53 19 1,-35-36 0,17-89-1,-35 72 1,0-71 0,0 70-1,35 53 1,36 36-1,-54-71 1,89 35 0,-70-53-16</inkml:trace>
  <inkml:trace contextRef="#ctx0" brushRef="#br0" timeOffset="19919.4">10160 13229 0,'0'0'0,"53"88"31,-18-35-16,124 318 1,-141-336 0,-1 36-16,-17-124 31,0-53-15,0 71-16,0 17 15,53-70 1,-35 88-16,52 35 15,-52-17 1,0 140 0,-71-52-1,-18-35 1,54-71 0</inkml:trace>
  <inkml:trace contextRef="#ctx0" brushRef="#br0" timeOffset="20135.34">10513 13141 0,'0'0'0,"17"53"15,36 70 1,53 89-1,-35-53 1,35 17 0,-89-158-1</inkml:trace>
  <inkml:trace contextRef="#ctx0" brushRef="#br0" timeOffset="20508.43">10971 13635 0,'0'0'0,"-17"-35"31,17-1-15,-18 36 0,0 18-1,1 0 1,17 140-1,17-105 1,36-35 0,-35-53-1,0 17-15,-18 0 16,17-87 0,-17 16-1,-17 89 1,17 18-1,53 53 1,-53-54-16,53 18 16,-18-35-1,-18 0-15</inkml:trace>
  <inkml:trace contextRef="#ctx0" brushRef="#br0" timeOffset="20712.48">11236 13476 0,'0'0'0,"-18"-35"15,18 17-15,-17 1 16,-1 17 0,0 17-16,18 71 15,18 89 17,-18-160-17,35 19-15,36-36 0,-53-18 16,17-35-1</inkml:trace>
  <inkml:trace contextRef="#ctx0" brushRef="#br0" timeOffset="21082.76">11254 13159 0,'-18'-18'0,"36"36"0,-54-54 15,36 72 1,18-19-16,-18 1 0,106 194 15,-89-177 1,54 124 0,-18-71-16,0-53 31,-53-105 0,0 34-31,-18-123 16,1 107-1,34 69 17,1 18-17,-18-17-15,35 17 16,18 18 0,35-70-1,-70 17 1</inkml:trace>
  <inkml:trace contextRef="#ctx0" brushRef="#br0" timeOffset="21484.19">11818 13458 0,'0'0'0,"0"-17"16,0-18 0,35 17-1,18-17 1,-17-1-1,-19 36 1</inkml:trace>
  <inkml:trace contextRef="#ctx0" brushRef="#br0" timeOffset="21887.3">11853 12965 0,'0'-18'0,"0"36"0,18-18 16,35 70-1,-35-35-15,87 142 16,-16-36 0,-37-71-1,-34-70 1,-18-17-1,-18-18 1,18 17-16,0-53 16,0 36-16,18-18 15,17 18 1,18 17-16,-35 18 16,70 53-1,-70 35 1,-18 1-1,-53-1-15,-71-35 16,107-53 0,-54-53-1</inkml:trace>
  <inkml:trace contextRef="#ctx0" brushRef="#br0" timeOffset="22102.24">12435 13176 0,'0'0'0,"0"18"16,53 17 15,36 18-15,16-18-1,-87-35 1,88 0-1</inkml:trace>
  <inkml:trace contextRef="#ctx0" brushRef="#br0" timeOffset="22674.24">12471 13264 0,'-18'0'15,"0"-17"1,18-18-1,18-18 1,17 17 0,36 1-1,35 35 1,0 53 0,-89-53-16,54 53 15,-36 35 1,-35-70-16,-35 52 15,17-52 1,-158 17 0,105-52-1,18-107 1,53 89 0</inkml:trace>
  <inkml:trace contextRef="#ctx0" brushRef="#br0" timeOffset="22905.21">12771 13106 0,'0'-18'0,"70"18"31,-52 0-15,176 71 0,-124-18-1,-34-36 1</inkml:trace>
  <inkml:trace contextRef="#ctx0" brushRef="#br0" timeOffset="23075.2">12982 12841 0,'-35'-18'0,"17"18"15,18 106 1,-17 71 0,17-142-1,-18 124 1</inkml:trace>
  <inkml:trace contextRef="#ctx0" brushRef="#br0" timeOffset="23708.31">13882 12912 0,'0'-18'0,"0"36"0,0-18 63,-18 0-63,-17 141 31,17-88-31,54-36 16,-19-17-1,160 0 1,-89 0 0,-71 18-1,-87 35 17,17-18-17,35-35 1</inkml:trace>
  <inkml:trace contextRef="#ctx0" brushRef="#br0" timeOffset="23968.41">14146 13035 0,'-17'-17'16,"34"-1"15,36 0-16,18 18 1,-53 0 0,34 88-1,-87-35 1,-35-17 0,17-36-1,0-53 1,53 35-1,17-70-15</inkml:trace>
  <inkml:trace contextRef="#ctx0" brushRef="#br0" timeOffset="24214.45">14288 12647 0,'0'0'0,"17"0"16,-17 18-1,53 52 1,35 142 0,-17-89-1,-71-105 1</inkml:trace>
  <inkml:trace contextRef="#ctx0" brushRef="#br0" timeOffset="24553.47">14587 12841 0,'0'0'0,"0"18"16,18 35-1,17 17 1,18 18 0,-35-70-1,17 17-15,0-17 16,-17-18 0,0-53-1,-18-35 1,-36-18-1,36 88 1,0 18 0,53 71-16,0 0 15,-17-54 17,-19 1-32,1-18 0,-1 0 0</inkml:trace>
  <inkml:trace contextRef="#ctx0" brushRef="#br0" timeOffset="24753.45">14834 12471 0,'36'70'15,"17"71"1,17 18-1,-17-71 1,-18-52 0</inkml:trace>
  <inkml:trace contextRef="#ctx0" brushRef="#br0" timeOffset="24984.42">14852 12859 0,'-18'0'0,"36"0"0,-36-18 15,54-17 1,52-18 0,-35 18-1,35 17 1,-70 18 0,70 88-1,-88-70 1,70 141-1,-52-142 1</inkml:trace>
  <inkml:trace contextRef="#ctx0" brushRef="#br0" timeOffset="25108.44">14940 12506 0</inkml:trace>
  <inkml:trace contextRef="#ctx0" brushRef="#br0" timeOffset="25447.57">15452 12788 0,'0'0'0,"-18"18"15,-17-18 1,35-18 0,17-17-1,1 35-15,35 0 16,0 18-1,17 17 1,-70-18 0,0 19-16,-17-1 15,-36-17 1,-35-18 0,70-18-16,-17-35 15,17-17 1,36 34-16</inkml:trace>
  <inkml:trace contextRef="#ctx0" brushRef="#br0" timeOffset="25756.49">15628 12594 0,'18'0'0,"-36"0"0,71 0 16,-18 53-1,36 53 1,-18 17-1,-36-70 1,-34-88 15,17 17-31,0-140 32,35 122-17,-17 19-15,52 17 0,1 35 16,52 71 15,-35 53-31,-35-54 16</inkml:trace>
  <inkml:trace contextRef="#ctx0" brushRef="#br0" timeOffset="28165.75">6826 14411 0,'18'0'125,"0"0"-110,34 18 1,-16-18 0,-19 0-1,54 0 1,-1 0-1,-17 0 1,71-18 0,-89 18-1,142-53 1,-54 18 0,18 35-1,-106 0 1,71 0-16,-70 0 15,210-35 1,-140 35 0,-18 0-1,36 0 1,-106 0 0,105 0-16,18 0 31,106 17-16,-229 1 1,123-1-16,71-17 16,-54 0 15,-122 0-31,228 53 16,-123-17-1,18-19 1,-124-17-1,177 18 1,-106 0 0,35 17-1,-53-18 1,-53-17-16,-17 18 16,158 0-1,-52-1 1,-89-17-1,177 18 1,-177 0 0,194-1-1,-140-17 1,34 0 0,-88-17-1,142 17 1,-54 0-1,-88 0-15,107 0 16,-107 0 0,18 0-16,88 0 15,-106 0 1,53 0-16,53 0 16,-17 0-1,-89 0 1,142 0-1,-72-18 1,-69 18 0,193 18-1,-211-18 1,123 0 0,123-53-1,-158 35 1,-53 18-1,0 0-15,53 0 16,-18 0 0,18 0-1,-36-18 1,-34 18-16,17 0 16,-36 0-1,71 0 1,-70 0-1,0 0 1,-1 0 15,-34 18 110,17 0-125,-18-18-16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12:11.7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23407 5627 0,'0'0'0,"-18"0"16,18-18-1,0 1-15,-35-19 16,35 19-1,-35-19-15,17 36 16,-105-17 0,105 17-16,-70 70 15,-18 89 1,53 106 0,71-212-1,158 158 1,-141-211-1,89 0-15,-71-17 16,52-54 0,1-70-1,-106-106 1,-35 194-16,-71-53 16,53 89-16,0-1 15,-176-17 1,194 35-16</inkml:trace>
  <inkml:trace contextRef="#ctx0" brushRef="#br0" timeOffset="584.9">22348 5186 0,'0'0'0,"0"35"31,0-17-15,18 52-16,0-34 15,-1 34 1,19 18 0,-36-105-1,0-36 1,0 35-16,17-70 16,-17 53-16,18-36 15,-18 53 1,35-17-16,-17 35 15,17 18-15,36 52 16,-36 1 0,-35-36-16,18 1 15,-1-36 1</inkml:trace>
  <inkml:trace contextRef="#ctx0" brushRef="#br0" timeOffset="784.85">22701 5239 0,'36'-18'31,"-19"18"-15,36-35-1,71-18 1,-107 53-16,-17-18 15</inkml:trace>
  <inkml:trace contextRef="#ctx0" brushRef="#br0" timeOffset="1078.79">22983 4957 0,'0'0'0,"18"-53"15,0 0 1,-1 53 0,1-36-16,0-16 15,-18 34 1,17 18 0,1 70-1,-18-52 1,35 123-1,53 36 1,-52-160 0,-54-52 15</inkml:trace>
  <inkml:trace contextRef="#ctx0" brushRef="#br0" timeOffset="1219.77">23054 5168 0,'0'0'0,"-35"18"16,35 17-1,35-35 1,-17 0 0,140-18-1,-16-34 1,-54-1 0,-53 35-16</inkml:trace>
  <inkml:trace contextRef="#ctx0" brushRef="#br0" timeOffset="3289.98">20567 5962 0,'0'18'0,"0"-36"0,0 18 62,0-35-46,-35-18-1,35 35 1,-71-17 0,-52 123-1,87 53 1,36-88-1,36 141 1,17-141 0,52-71-1,-69 1 1,52-54-16,-70 54 16,34-195-1,-122 124 1,-36 35-1,53 35 1</inkml:trace>
  <inkml:trace contextRef="#ctx0" brushRef="#br0" timeOffset="3813.31">20267 5380 0,'0'0'0,"-18"0"15,36 0 32,0-53-31,35 0-1,-53 35 1,35-17 0,-35 53-1,35 141 1,-35-89-1,18-52-15,-18 35 16,0-36 0,-18 1-16</inkml:trace>
  <inkml:trace contextRef="#ctx0" brushRef="#br0" timeOffset="3968.37">20214 5609 0,'0'0'0,"-17"0"15,34 0 1,18 0-16,124-88 31,-124 70-31,54-17 16</inkml:trace>
  <inkml:trace contextRef="#ctx0" brushRef="#br0" timeOffset="4508.45">20197 6703 0,'0'17'16,"17"19"-1,18 17 1,1 0 0,-19-18-1,-34-35 1</inkml:trace>
  <inkml:trace contextRef="#ctx0" brushRef="#br0" timeOffset="4740.39">20091 6791 0,'-18'0'0,"36"0"0,-36-18 16,36 1 0,88-36-1,17 35 1,-17 53-1,-71 36 1,-70 35 0,17-71-1,-35 18 1,-88 0 0,124-53-1</inkml:trace>
  <inkml:trace contextRef="#ctx0" brushRef="#br0" timeOffset="4954.35">20549 6897 0,'18'0'0,"-36"0"0,36 17 15,0 1 1,17 35 0,0 18-1,-17-19 1</inkml:trace>
  <inkml:trace contextRef="#ctx0" brushRef="#br0" timeOffset="5714.46">21290 5927 0,'0'0'0,"-17"-18"16,17 0-1,-36 18 1,19 0-1,17 18 1,-36 106 0,36-54-1,36 1 1,-19-54 0,124-17-1,-123-17 1,35-142-1,-53 124 1,-124-71 0,89 88-1,-35 18-15,52 0 16</inkml:trace>
  <inkml:trace contextRef="#ctx0" brushRef="#br0" timeOffset="6037.55">21026 5415 0,'0'18'32,"52"70"-17,-34-35 1,0 0-1</inkml:trace>
  <inkml:trace contextRef="#ctx0" brushRef="#br0" timeOffset="6312.46">20884 5433 0,'0'0'0,"18"0"31,0 0-15,35-18-16,17 18 15,18 0 1,1 71 0,-72-54-1,-17 54-15,-53-1 16,36-52-1,-36 35-15,-18-35 16,36-18 0</inkml:trace>
  <inkml:trace contextRef="#ctx0" brushRef="#br0" timeOffset="6649.71">21255 5609 0,'0'0'0,"35"0"15,0 0 1,1 0 0,-19 0-1,1 18-15,-18-1 16,-18 36-1,-35 71 1,36-107 0,17 1-16,17-18 15,1 0 1,70-35 0,-70 35-1,88-35 1,-106 17-16,17 18 15</inkml:trace>
  <inkml:trace contextRef="#ctx0" brushRef="#br0" timeOffset="7237.92">21202 6562 0,'18'35'16,"35"53"-1,-53-70 1,70 70 0</inkml:trace>
  <inkml:trace contextRef="#ctx0" brushRef="#br0" timeOffset="7500.91">21061 6632 0,'0'-17'0,"35"-1"16,36 0-1,-54 18-15,19 0 16,52 0-1,0 36-15,-17 34 16,-71 1 0,-71 52-1,0-70 1,-34-18 0,87-35-1,0-17-15,18-1 16,0 0-16</inkml:trace>
  <inkml:trace contextRef="#ctx0" brushRef="#br0" timeOffset="8134">21537 6791 0,'0'0'16,"35"-18"93,-17 1-93,17 17-16,18 0 15,-35 17 1,-1 72-1,-34-72 1,-1 54 0,18-54-1,18 1 1,35-36 0,106-70-1,-124 71 1</inkml:trace>
  <inkml:trace contextRef="#ctx0" brushRef="#br0" timeOffset="9077.2">20937 5468 0,'0'-18'16,"0"-17"0,36 18-1,17-36 1,-1 17-1,37 19 1,-72 17 0,72 35-1,-37 71 1,-16-18-16,-36-70 16,0 87-1,-71 1 1,54-88-1,-19 17-15,19-35 16,-19 18 0,1-53-1,17 17 1,18 0 0,0-17-1,18 17 1,0 18-1,17-35-15,36 17 16,-1 1 0,36 17-1,-71 17 1,36 54 0,-54-71-16,1 18 15,0-18 1,-1 0-1,-34-18 48</inkml:trace>
  <inkml:trace contextRef="#ctx0" brushRef="#br0" timeOffset="9602.09">22013 6138 0,'0'18'0,"18"-36"79</inkml:trace>
  <inkml:trace contextRef="#ctx0" brushRef="#br0" timeOffset="9741.08">22190 6103 0,'0'0'0,"17"0"15,19 18 1,-19-18 0,19 0-1</inkml:trace>
  <inkml:trace contextRef="#ctx0" brushRef="#br0" timeOffset="9895.15">22437 6138 0,'0'0'0,"17"0"32,1 0-17,17 0 1,-17 0-1</inkml:trace>
  <inkml:trace contextRef="#ctx0" brushRef="#br0" timeOffset="11224.42">23601 6509 0,'0'0'0,"0"-36"16,0 19 0,0-1-1,-18 18 1,18 35-1,18 36 1,17 53 0,-17-54-1,-18-52-15,17-1 16,1-17 0</inkml:trace>
  <inkml:trace contextRef="#ctx0" brushRef="#br0" timeOffset="11483.38">23336 6421 0,'0'0'0,"53"0"16,-35 0 0,70 17-16,35 18 15,-17 18 1,-35 18-1,-53-36 1,-71 124 0,-53-106-1,35-35 1,36-18-16,-18-36 31</inkml:trace>
  <inkml:trace contextRef="#ctx0" brushRef="#br0" timeOffset="11913.31">23883 6756 0,'0'0'0,"0"17"16,0 36 0,18-35-16,-1 17 15,-17-17 1,18-1-1,-18-34 1,0-18 0,0 17-1,0-35 1,18 53 0,-1 18-16,19 17 15,-1 18 1,-18-18-1</inkml:trace>
  <inkml:trace contextRef="#ctx0" brushRef="#br0" timeOffset="12067.33">24095 6809 0,'17'0'0,"1"0"15,35-18 1,-18 0 0</inkml:trace>
  <inkml:trace contextRef="#ctx0" brushRef="#br0" timeOffset="12237.38">24271 6685 0,'0'35'0,"0"-17"15,35 35 1,36 35 0,-53-70-1</inkml:trace>
  <inkml:trace contextRef="#ctx0" brushRef="#br0" timeOffset="13117.46">23248 6297 0,'0'-18'15,"-18"36"17,-17 53-17,-18 17 1,18-35-1,35-18 1,0-17 0,53 17-1,0-17 1,0-18 0,-36 17-1,-17 1 1,0 0-1,-53 34 1,18-16 0,18-19-1,-1 36 1,36-35 0,34-18-1,-34 0 1,17 35-1,-17 53 1,-18-35 0,0-35-16,0 35 15,18-53 1,35 17 0,52-17-1</inkml:trace>
  <inkml:trace contextRef="#ctx0" brushRef="#br0" timeOffset="13486.5">24624 7003 0,'0'17'0,"0"19"15,18-1 1,-1-18 0,-17 19-16,0-19 15</inkml:trace>
  <inkml:trace contextRef="#ctx0" brushRef="#br0" timeOffset="13952.53">24606 6332 0,'0'0'0,"0"-17"16,36 52-1,-36-17 1,105 140-16,-69-87 31,34 52-15,-52-123-16</inkml:trace>
  <inkml:trace contextRef="#ctx0" brushRef="#br0" timeOffset="14231.58">24500 6473 0,'0'0'16,"-17"-17"-16,34 17 15,54-18 1,70 36 0,-88-18-1,123 70 1,-17 107-1,-159-160 1,-53 72-16,36-72 16,-230 54-1,176-71 1,71-18 0</inkml:trace>
  <inkml:trace contextRef="#ctx0" brushRef="#br0" timeOffset="14556.68">25100 6809 0,'0'0'15,"0"17"-15,0 1 0,0 0 16,18-1-1,17 18 1,-35-52 31,35-36-31,-17 35-1,0 18 1,105 36-1,-105-36 1,17 35-16,0-35 16</inkml:trace>
  <inkml:trace contextRef="#ctx0" brushRef="#br0" timeOffset="15207.81">25241 6297 0,'36'0'31,"16"0"-15,19 0 0,-36 0-1,1 0 1,-36 35 0,-18-17-1,-17 17 1,-18 36-1,17-18 1,36-36 0,18-17-16,35 0 15,-35 0 1,70 18 0,-18 0-1,-52-18-15,-18 17 16,-35-17 15,17 18-15,36 0-1,-18-1 1,53 1 0,17 17-1,-34 0-15,16 1 16,-34-1-1,-18 71 1,-35-89 0,-159 19-1,176-36 1,-17 0-16</inkml:trace>
  <inkml:trace contextRef="#ctx0" brushRef="#br0" timeOffset="16165.96">28381 5521 0,'0'0'15,"-18"-35"1,1 35 0,-54-71-1,54 71 1,-54 18-16,53-1 16,-70 213-1,88-195 1,53 141-1,212-70 1,-177-106 0,0-35-16,-53 17 15,36-35 1,-106-123 0,-18 105-1,-53-34-15,-18 16 16,107 72-1,-19-36-15,19 53 16</inkml:trace>
  <inkml:trace contextRef="#ctx0" brushRef="#br0" timeOffset="17155.34">28169 4851 0,'0'0'0,"0"17"15,18 36 1,17 106 0,-35-106-1,18-53 1,-18-35-1,18-1 1,-18 19 0,17-54-16,-17 54 15,35-36 1,1 53-16,17 0 16,0 35-1,-1 18-15,1 17 16,-17 36-1,-36-53 1,0-35-16</inkml:trace>
  <inkml:trace contextRef="#ctx0" brushRef="#br0" timeOffset="18110.59">28169 6191 0,'-53'18'62,"36"0"-46,-71 17-16,70-18 15,-70 36 1,88-17 0,53-1-1,17 18 1,1 0 0,-1-18-1,-34 0 1,-36 1-1,-18-19 1,-88 54 0,53-36-1,71-35 17,-1 0-17,1 0-15,17 18 16,18 52-1,-17-34 1,-19 16 0,-17-34-16,0 0 15,18-18 1,0 0-16,17-18 16,0-17-1,-17 17-15</inkml:trace>
  <inkml:trace contextRef="#ctx0" brushRef="#br0" timeOffset="18359.58">28381 6421 0,'0'0'0,"18"88"32,-18-71-17,53 125 1,-36-107 0</inkml:trace>
  <inkml:trace contextRef="#ctx0" brushRef="#br0" timeOffset="18605.53">28258 6421 0,'0'-18'0,"0"36"0,17-36 16,18 18 0,89 35-1,70 124 1,-176-141-1,17 35-15,-53 35 16,1-71 0,-89 54-1,-53-89 1,141 1-16,18-1 16,-17 0-16</inkml:trace>
  <inkml:trace contextRef="#ctx0" brushRef="#br0" timeOffset="18974.5">28769 6703 0,'0'0'0,"18"35"16,-18-17-1,17 17-15,1-17 16,0 52 0,-18-17-1,0-106 17,-18-17-17,36-1 1,17 36-1,0 52 1,0 36 0,-17-17-1,17 17 1,-17-71 0</inkml:trace>
  <inkml:trace contextRef="#ctx0" brushRef="#br0" timeOffset="19128.68">29069 6738 0,'18'0'0,"-1"0"16,18 0 0,18-18-1,-35 18 1</inkml:trace>
  <inkml:trace contextRef="#ctx0" brushRef="#br0" timeOffset="19329.62">29281 6597 0,'0'18'16,"17"-1"-1,18 36 1,1 18 0,-19-18-1,1-36-15</inkml:trace>
  <inkml:trace contextRef="#ctx0" brushRef="#br0" timeOffset="19608.57">29704 6826 0,'18'0'16,"-36"0"-16,36 53 0,-18 0 15,-36 0 1,19-35 0,-1-1-16</inkml:trace>
  <inkml:trace contextRef="#ctx0" brushRef="#br0" timeOffset="19930.75">29898 6315 0,'0'17'16,"18"124"-1,52 71 16,-52-212-15</inkml:trace>
  <inkml:trace contextRef="#ctx0" brushRef="#br0" timeOffset="20192.75">29651 6350 0,'-18'18'16,"89"-1"0,88 19-1,-106-36 1,246 123 0,-281-105-1,17 17-15,-35 0 16,-53 53-1,-194 1 1,159-89 0,18-18-1</inkml:trace>
  <inkml:trace contextRef="#ctx0" brushRef="#br0" timeOffset="20576.64">30304 6809 0,'0'0'0,"17"17"31,1-17-16,17 71 1,-35-54-16,0 1 16,0 0-1,0-36 1,-17-52 0,17 52-1,88-88 1,-35 106-1,-36 0-15,107 88 32,-107-35-32,1-35 15</inkml:trace>
  <inkml:trace contextRef="#ctx0" brushRef="#br0" timeOffset="21239.6">30533 6209 0,'0'0'15,"18"-18"1,-1 18 0,89-17-1,-88 17 1,105 17 0,-88 1-1,-17 52 1,-36-70-1,-52 71 1,35-36 0,17-35-16,-17 53 15,17-35 1,18 17 0,18-35-1,35 18-15,0-1 16,-1 1-1,1 0 1,-53-1 0,-17-17-1,-1 18 1,18 0 0,0 17-1,18 0 1,17 0-1,-17-17-15,52 35 16,-52-35 0,-1 105-1,-105-52 1,0-54 0,53-17-1</inkml:trace>
  <inkml:trace contextRef="#ctx0" brushRef="#br0" timeOffset="38393.65">11536 7620 0,'-18'0'0,"18"18"110,35-18-48,1 17-46,-19-17-1,1 0-15,0 0 16,35 0 0,-36 18-1,1-18-15,35 0 16,0 0-1,-18 0 1,-17 0 0,35 0-1,-1 0 1,1-18 0,-35 18-1,0-17-15,-1 17 16,54 0-1,-1 0 1,-17 0 0,36 0-1,-54 0 1,88-18 0,-105 18-16,70 0 15,-35 0 1,-18 0-16,-17 0 15,88 0 1,105-18 0,-193 18-1,141-17 1,-142-1 0,72 18-1,-19 0 1,-17 0-1,-18 0 1,36-18 0,35 18-1,-71 0-15,36-17 16,-36 17 0,0 0-1,-17 0 1,88 0-1,-36-18 1,-17 1 0,-35 17-1,35 0 1,0 0 0,141-18-1,-159 18 1,141-35-1,-123 35 1,18 17 0,-36-17-1,-17 0-15,35 0 0,-18 0 32,53 0-32,-70 0 15,17 0-15,-17 18 16,17-18-1,18 0 1,0 0 0,0 0-1,-18 18 1,-17-18 0,-1 0-16,1 17 15,35-17 1,-36 0-16,54 0 15,-53 0 1,70 18 0,-71-18-1,19 17 1,-19-17 0,1 0-16,0 18 15,70-18 1,-53 0-1,0 18 1,-17-18 0,0 0-1,17 17 1,-17-17 0,17 0-1,-18 0 1,1 18-1,17-18 1,1 0 0,-19 0-1,1 0 1,0 18 0,-1-18-1,1 0 1,17 0-1,-17 0 1,-1 0 0,1 0-1,-18 17 1,35-17 0,1 0 30,-19 18-30,1-18 0,17 0-1,0 0 1,18 0 0,0 0-1,-70 35 16</inkml:trace>
  <inkml:trace contextRef="#ctx0" brushRef="#br0" timeOffset="42885.87">26511 7761 0,'0'0'0,"-17"0"31,34 0 0,1 0-15,0 0-16,-1 0 0,71-18 31,177 18-15,-212 0-16,106 0 15,70-17 1,106-1-1,-211 18 1,87 0 0,89 0-16,-229 0 15,370 0 1,-371 0 0,89 0-16,-36 18 15,-34-18 1,-72 0-16,1 0 15,-18 17 1,-18-17 47,1 0-32</inkml:trace>
  <inkml:trace contextRef="#ctx0" brushRef="#br0" timeOffset="45206.11">10760 9031 0,'17'0'0,"1"0"47,0 0-47,87 18 16,72-1-1,-124-17 1,229-17 0,-229-1-1,106 0 1,17 18-1,-141 0-15,36 0 16,-53 0-16,17 0 16,53-17-1,53-18 1,-123 35 0,70 0-1,-35-18 1,-35 18-1,34-18 1,125 1 0,-160 17-1,107 17 1,123-17 0,-212 0-1,106 0-15,-17-17 16,-71 17-1,247 35 1,-265-35 0,247 35-1,-123-17 1,0-1 0,-124-17-1,159 36 1,-124-36-1,36 0-15,53 0 16,-36 0 0,-87 0-16,-1 0 15,141 0 1,71 17 0,-158-17-1,193-35 1,-247 17-1,212 1 1,-71 17 0,-35 0-1,-105 0 1,158-18 0,-124 1-1,213-19 1,-248 36-1,88 0 1,-35 0 0,-52 0-1,-19 0 48,-34-17 15</inkml:trace>
  <inkml:trace contextRef="#ctx0" brushRef="#br1" timeOffset="59060.52">23724 4639 0,'0'0'0,"0"-18"16,-35 18 15,0 0-15,17-17-1,0 17 1,1 0-16,-1 0 15,-35-18 1,-88-17 0,53 35-1,0-18 1,70 18 0,-158 0-1,105 0 1,-17 0-1,17-17-15,-34-1 16,-1 0 0,88 18-1,-158 0 1,52 0 0,107-17-1,-142-1 1,141 18-1,-282 53 17,177-18-17,52 0 1,18-35 0,36 0-16,-36 18 15,-35 17 1,0 18-1,-36 0 1,-17 18 0,123-54-1,-158 36 1,105-17 0,54-36-16,-54 35 15,54-17 1,-54 34-1,53-34 1,-88 53 0,89-54-1,-71 54 1,52-36 0,1 0-1,17 1 1,1-1-1,17-17 1,-35 52 0,17-35-1,18-17 1,-71 88 0,71-88-16,-17 17 15,-36 35 1,0 1-1,53-36 1,-18 18-16,1 53 31,17-88-31,0-1 16,0 89-16,-18 53 31,18-106-31,0-18 16,-18 18-1,18 53-15,-17 0 16,17-89 0,0 89-1,0-71 1,53 89 0,-53-107-1,17 36 1,19 18-1,52-1 1,-35-34 0,0-1-1,-1-17 1,19 17 0,-53-35-1,176 35 1,-106-35-1,-70 0-15,17 0 16,88 0 0,-35 0-1,36 18 1,-71 0 0,-18-18-1,71-18 1,53-17-1,-53 17 1,-89 18 0,54 0-16,17 18 15,-70-18-15,17 0 16,88 0 0,124-36-1,-141 19 1,-53 17-1,70 0 1,54 0 0,-18-18-1,-1-17 1,-122 35 0,87-18-1,18 18 1,-88 18-1,35-1 1,53 19 0,-123-36-1,70 17 1,-70 1 0,105 0-1,-17-18 1,-35 17-1,-36 1 1,89-18 0,-107 0-1,107 0 1,-107 0 0,107 0-16,-89 18 15,141-36 16,-140 18-31,158-35 16,-124 35 0,124 0-1,-176 0 1,158-18 0,-140 18-1,105-18 1,-53 18-1,-18-17 1,1-1 0,-53 18-16,52-35 15,-34 35 1,34-36 0,-35 36-1,-17-17-15,35 17 16,35-53-1,-70 53 1,17-18 0,18-35-1,-35 18 1,17-18 0,-35 36-1,0-36 1,0-18-1,-53-52 1,35 105-16,18 0 16,-17-123-1,17 124-15,0-1 16,-18-106 0,0 36-1,18 71 1,-35-142-1,35 124 1,-35-107 0,35 125-1,-18-18 1,-52-89 0,34 71-16,19 36 15,-36-72 1,18 36-1,-71-52 1,70 69 0,-69-17-1,87 36-15,-35-36 16,53 35 0,-35-17-16,-1 0 15,1-1 1,35 19-16,-17-1 15,-54-17 1,0-18 0,54 35-1,-71-17 1,88 17 0,-53 18-16,-18-17 15,53-1 1,-34 0-1,-37 18 1,72 0 0,-54-17-1,-88-1 1,107 1 0,16-1-16,-17 18 15,0-18 1,-88-17-1,88 35 1,36-18-16,-36 18 0,18-17 31,-1 17-31,-70-36 32,89 36-32,-18 0 15,-18-17 16,35-1-31,-17 18 16,-36 0-16,36 18 16</inkml:trace>
  <inkml:trace contextRef="#ctx0" brushRef="#br1" timeOffset="110108.42">1147 10495 0,'0'0'0,"17"0"16,18 53-1,-17-35 1,176 158 0,-106-88-1,-35-52 1,-53-19 0,-17-34-1</inkml:trace>
  <inkml:trace contextRef="#ctx0" brushRef="#br1" timeOffset="110464.5">1147 10672 0,'-36'-36'16,"72"72"-16,-72-89 15,54-36-15,70 1 32,0 88-17,18 36 1,-53 52-1,-35 35-15,-54 1 16,36-107 0,-53 19-1,53-89 1,0 17 0,36-34-16,17 17 15,53 18 1,-89 52-1,54 71 1,-54-52 0,-34 70-1,-36 17 1,35-123-16</inkml:trace>
  <inkml:trace contextRef="#ctx0" brushRef="#br1" timeOffset="110728.43">1235 10195 0,'17'0'0,"-34"0"0,87 0 16,-52 18-1,176 123 1,-53-17 0,0-1-1,-123-105 1</inkml:trace>
  <inkml:trace contextRef="#ctx0" brushRef="#br1" timeOffset="111129.37">1852 10389 0,'0'-35'16,"0"17"0,0 1-1,-70-19 1,34 36-1,36 71 1,0-53 0,53 140-1,-35-140 1,52-53 0,-52-36-1,0 18 1,-18 36-16,-18-1 15,-17-35 1,52 88 0,19 1-1,17-19 1,17-17 0,-35-53-1,-17 18 1,-18 17-16</inkml:trace>
  <inkml:trace contextRef="#ctx0" brushRef="#br1" timeOffset="111763.55">2011 10037 0,'0'-18'0,"0"36"0,-18-36 15,1 53 1,17 18-1,0-35 1,70 88 0,-17-54-1,-35-52-15,17-17 16,0-36 0,-35 35-16,18-52 15,-36-36 1,18 88-1,-123-123 1,87 124-16,1-19 0,-88-70 31,105 89-15,18 34 0,35 19-1,1-19 1,158 124-1,-106-70 1,-70-53-16,-1-18 0,54 53 16,-89-106 15,-17 0-15,17 0-1,-17 0 1,17 35-1,18 36 1,18 35 0,0-36-1,-1 19 1,89-54 0,-35-35-1,-19 0 1</inkml:trace>
  <inkml:trace contextRef="#ctx0" brushRef="#br1" timeOffset="112040.56">2117 10724 0,'0'0'0,"-18"-17"16,53 17 15,18 35-15,-35-35-16,52 53 15,-34-35 1,-1-1-1,0-34 1,-52-1-16</inkml:trace>
  <inkml:trace contextRef="#ctx0" brushRef="#br1" timeOffset="112410.55">2099 10724 0,'-18'0'0,"36"0"0,-89-17 16,54 17-16,-1-18 15,53-17 1,18-18-1,-17 35 1,87-17 0,-70 70-1,-35 1 1,-1 34 0,-70 36-1,53-88 1,-17-36-1,17 0-15,17 1 16,54-36 0,17 18-1,-53 35 1,54 35 0,-54 18-1,-88 88 1,-18-106-1,19-17 1</inkml:trace>
  <inkml:trace contextRef="#ctx0" brushRef="#br1" timeOffset="112720.67">2558 10654 0,'-18'-18'32,"-17"-35"-17,17 18 1,18 17-16,18 1 16,35-36-1,0 35-15,-1 18 16,-34 18-1,17 17-15,-17 36 16,-36-18 0,-52 0-1,52-53-15,-88-71 32,89 53-32</inkml:trace>
  <inkml:trace contextRef="#ctx0" brushRef="#br1" timeOffset="112903.68">2540 10336 0,'18'18'0,"-36"-36"0,71 54 0,0-19 16,-36-17 0,178 0-1,-107-17 1,-71 17-1</inkml:trace>
  <inkml:trace contextRef="#ctx0" brushRef="#br1" timeOffset="113058.79">2734 10089 0,'-18'0'0,"36"0"0,-71 36 15,53 52 1,0-53-1,18 106 1,-1-52-16,1-1 16</inkml:trace>
  <inkml:trace contextRef="#ctx0" brushRef="#br1" timeOffset="116072.82">2381 11218 0,'-17'0'0,"34"0"0,-52 0 15,70 36 1,71 52 0,0-18-1,-53-34 1,-36-36-1,-52-18 1,-35-17 0,-19-18-1,72 35-15,-36-35 16,35 0 0,54 18-1,-36 17 1,52-17-1,-16 18 1,-36 52 0,17 71-1,-17-36 1,0-52 0,71 17-1,-18-53 1,-36 1-1,89-54 1,-88 18 0,0 53-1,-18-17-15</inkml:trace>
  <inkml:trace contextRef="#ctx0" brushRef="#br1" timeOffset="116411.9">2716 11095 0,'0'-18'32,"18"18"-17,-18-35 1,18-36 0,-18 36-1,-18 17 1,0 18-1,1 18 1,17 17 0,0 1-1,17 34 1,72 1 0,-36-89-1,-1-52 1,-52 52-1,0-53 1</inkml:trace>
  <inkml:trace contextRef="#ctx0" brushRef="#br1" timeOffset="116675.93">2840 10760 0,'0'0'0,"-18"0"32,18 17-17,0 19 1,36 17 0,-1-18-1,18-35 1,-18-35-1,-17-36 1,-18 53-16,0 1 16</inkml:trace>
  <inkml:trace contextRef="#ctx0" brushRef="#br1" timeOffset="117291.83">2910 10619 0,'-17'0'0,"34"0"0,-34 17 31,34-17-15,36 53 0,0-18-1,0-52 1,-35 17 0,-1-35-16,-17-1 0,0 19 15,-70-54 16,52 53-31,-52 1 32,70 34-32,17 1 15,1-18 1,35 18 0,0-18-1,-36 0 1,1-18-1,-36-17 1,1 17 0,-36-17-1,88 35 48,0 0-48,1 0 1,-72-18 31,19 1-31,-36-19-1,18 1 1,35 0-1,0 17 1</inkml:trace>
  <inkml:trace contextRef="#ctx0" brushRef="#br1" timeOffset="117571.2">3034 10178 0,'18'0'0,"-18"-18"15,-18 18 1,18 18-1,0-1 1,0 1-16,-18 17 16,18 0-1,18-52 1,0-1 0,-1 18-16,18-35 15,18 17 1,-17 36-1,-36 0 1,-18 17 0,0-18-1</inkml:trace>
  <inkml:trace contextRef="#ctx0" brushRef="#br1" timeOffset="117756.23">2946 10001 0,'0'18'16,"35"-18"0,71 0-1,-71 0 1</inkml:trace>
  <inkml:trace contextRef="#ctx0" brushRef="#br1" timeOffset="117895.18">2787 9931 0,'0'0'0,"-18"0"16,18-18-1</inkml:trace>
  <inkml:trace contextRef="#ctx0" brushRef="#br1" timeOffset="118218.18">2981 9878 0,'0'17'0,"0"-34"31,18 17-15,52-18-1,-52 18 1,-1-17-16,1 17 16,0-18-1,-36 0 1,0-17-1,1 17 1,-1 1 0,-17-1-16,35 0 15,-18 18 1</inkml:trace>
  <inkml:trace contextRef="#ctx0" brushRef="#br1" timeOffset="118466.12">3034 9719 0,'0'0'0,"18"0"16,-1-18 15,-17-17-15,0 17-16,0-17 16,0 18-1,-17-19-15,-1 19 0,0-1 16,1 53-1,52 18 1,-17-35 0,87 35-1,-87-53 1,-18-18-16</inkml:trace>
  <inkml:trace contextRef="#ctx0" brushRef="#br1" timeOffset="118866.06">3246 10389 0,'0'0'0,"-18"0"16,0 18-1,1 35 1,17 17-1,17-52 1,1 70 0,70 0-1,-35-70 1,-35-36 0,35-34-1</inkml:trace>
  <inkml:trace contextRef="#ctx0" brushRef="#br1" timeOffset="119649.11">3440 10425 0,'0'0'0,"-18"0"31,0 0-15,18 35 30,0 0-30,18-17 0,17-18-1,1-35 1,-19 17 0,-17 0-16,0-17 15,-17 0 1,-1 35-16,18-18 15,-35 36 1,52 17 0,1-35-16,0 18 0,17-1 31,-18-17-31,1 0 0,0-53 16,-1 18-1,-17 0 1,-17-1-1,-19 1 1,1-18 0,18 36-1,-1-1 1,0 0 0,1 18-16,-1-17 15,0-1 1,-17 18-1,70 35 1,-35-17 0,124 123-1,-107-123 1,36 17 0,71-53-1,-89-35 1,-70-17-1,-18 17 1,35 35-16,1 1 16,-72-36-1,72 53-15,34 35 16,1-17 0,141 105-1,-53-105 1,-89-18-1,1-18-15</inkml:trace>
  <inkml:trace contextRef="#ctx0" brushRef="#br1" timeOffset="121518.34">3016 6738 0,'-17'0'0,"17"-18"15,-18 18 16,0 0-15,1 18 0,-19-18-1,19 0 1,-36 18 0,-71 35-1,19 17 1,87-70-1,-35 35-15,35-17 16,-17 0 0,0 17-1,17 0 1,1-35-16,-1 53 16,0-35-1,1 70 1,17-53-1,0 36-15,0-18 16,35 176 15,0-70-31,18-53 16,0 52 0,-18 1-1,1-53 1,-1 35-1,-18-70 1,1-54 0,-18 19-16,35 140 15,-17-105 1,0-1 0,-18 1-1,17-18 1,-17-36-16,18 36 15,-18-35-15,18 35 16,-18-36 0,0 19-16,0-19 15,0 1 1,0 0 0,0-1 15,0 18-31,-18-17 15,18 0 1,0-1 0,-18 1-1,18 0 1,0-1 0,0 1-1,-17 0 1,17 17 15,0-18-15,-18-17-1,18 18 1,0 0-16,-18-18 16,18 70-1,-17-34 1,17-19-1,0 1 1,0-1 0,0 1-1,0 0 17,0 17 14,17-17 1,19-1-31,-1-34 0,0-1-1,18-35 1,-35 53-1</inkml:trace>
  <inkml:trace contextRef="#ctx0" brushRef="#br2" timeOffset="198421.37">22507 13406 0,'0'17'78,"-17"18"-62,-1 1-16,18 17 15,0 0-15,0 0 16,0-1-16,0-16 15,0-1-15,0 0 16,0-17-16,0 35 16,0-18-16,0-17 15,-18 17-15,18 0 16,-17 18-16,-1 0 16,18 0-16,0 0 15,0-18-15,0 18 16,0-18-1,0 1-15,0-1 16,0 0-16,0 18 16,0 0-16,0 0 15,0-35-15,0 17 16,0 0-16,0 0 16,0 1-16,0-1 15,0 0-15,0 18 16,0 0-16,0 0 15,0 18-15,0-18 16,0-1-16,18 1 16,-18 0-16,0 0 15,0-35-15,0 17 16,0 0-16,0-17 16,0 17-16,0 18 15,0-17-15,0 16 16,0 1-16,0 0 15,0 0-15,0-18 16,0 1-16,0-1 16,-18 0-16,18-17 15,0 17-15,0 18 16,0-35-16,0-1 16,18 19-1,-18-19-15,35 1 16,-35 0-16,0-1 15,35 1 1,-17 0 0,0-1-16,17 1 15,0-1-15,18-17 16,0 36 0,35-19-16,-17-17 15,17 0-15,-18 0 16,72 0-16,-37 18 15,36 17-15,18 18 16,-18-18-16,-35 1 16,-18-19-16,-35-17 15,-17 0-15,16 0 16,-16 0-16,17 0 16,-18 0-16,18 0 15,-18 0-15,18 0 16,-18 18-16,18-18 15,-17 0-15,-1 0 16,0 0-16,0 0 16,-17 0-1,0 0-15,-1 0 47,1-35-31,17-1-1,-35-16-15,35-19 16,-17 0-16,17 19 16,-35-37-16,18 36 15,0 0-15,-1 18 16,-17 0-16,0 17 16,0-17-16,0 17 15,0 1-15,0-19 16,0-16-16,18 16 15,-18-17-15,18 18 16,-18-18-16,0 36 16,0-36-16,0 17 15,17 1-15,-17 0 16,0-1-16,0 1 16,0 0-16,0-18 15,0 35-15,18-35 16,-1 18-16,-17 18 15,18-36 1,-18 35-16,0 0 16,0-17-16,18 0 15,-18 0 1,17-18-16,-17 17 16,0 1-16,18 0 15,0 17-15,-18-17 16,0 17-16,0 1 15,17-1 1,19 18-16,-1-18 16,18 18-16,-18-17 15,0 17-15,1 0 16,17 0-16,17 0 16,1 0-16,17 0 15,35 0-15,-17 0 16,0 0-16,35 0 15,0 0-15,0 0 16,0 0-16,1 0 16,-19 0-16,0 0 15,1 0-15,-18 0 16,0 0-16,-1 0 16,1-18-1,-18 18-15,18 0 16,-35 0-16,-1 0 15,-17-18-15,18 18 16,-1 0-16,19 0 16,-19-17-16,36-1 15,-71 0-15,1 1 16,-19-1-16,36 1 16,35 17-16,-17 0 15,-18 0-15,-18 0 16,-17 0-1,-18-18 17,0 0-32,-18-17 15,0-18 1,18 0-16,0 0 16,-17 0-16,-18 0 15,17-17-15,-17-1 16,-1-17-16,1 0 15,0 0-15,0 17 16,35 18-16,-36-17 16,19 17-1,-1 0-15,-35 18 16,35-18-16,1 17 16,-19 1-16,1 0 15,18 0-15,-19 17 16,36 0-16,-53 1 15,0 17-15,1 0 16,-19 0-16,0 0 16,-17 0-16,18 0 15,-1 0-15,18 0 16,-17 0-16,-1 0 16,-52 17-16,-1-17 15,-17 0-15,18 0 16,-36 0-16,18 0 15,0 0-15,-1 0 16,19 0-16,-18 0 16,35 0-16,18 0 15,17 0-15,-17 0 16,18 0-16,-36 0 16,35 0-16,-17 0 15,17 0-15,1 0 16,-18 0-1,17 0-15,1 0 16,17 0-16,-36 0 16,19 0-16,-36 0 15,18 0-15,35 0 16,-35 0-16,17 0 16,-17 0-16,17 0 15,1 0-15,-1 0 16,1 0-16,-1 0 15,-35 0-15,36 0 16,-1 0-16,-52 0 16,52 0-16,-17 0 15,35 0-15,0 0 16,0 0-16,0 0 16,0 0-16,1 0 15,16 0-15,1 0 16,0 0-16,-18 0 15,35 0-15,-17 0 16,-18 0-16,35 0 16,-17 0-16,17 18 31,1-18-15</inkml:trace>
  <inkml:trace contextRef="#ctx0" brushRef="#br2" timeOffset="200982.3">26670 17127 0,'0'-17'15,"0"-1"16,-18 0-15,1 1-16,-19-1 16,19 1-16,-1-1 15,-35 0-15,18 1 16,0-1-16,-1 0 16,1 1-16,18 17 15,-1 0 1,0 0-16,-17 0 15,17 0-15,-17 0 16,0 0-16,-1 0 16,-16 0-16,16 0 15,-17 0-15,36 0 16,-19 0-16,19 17 16,-18-17-16,-1 18 15,19 0-15,-19-1 16,1 1-16,0 0 15,0 17 1,17-18-16,0 1 16,-17-18-16,17 35 15,1-17-15,-1 17 16,0 1-16,1-1 16,17-18-16,-18 36 15,0-35-15,18 0 16,0 17-16,0-17 15,0-1-15,0 1 16,18 35-16,-18-36 16,0 1-16,18 35 15,-1-35-15,-17-1 16,18 19-16,-18-19 16,18 1-16,-18 17 15,35 0 1,-35 1-16,35 17 15,-17-18-15,17 0 16,-17-17-16,17 17 16,-17 0-16,17-17 15,-17 17-15,17 1 16,0-19-16,0 1 16,-17 17-1,35-17-15,-35 17 16,-1-35-16,36 35 15,-35-17-15,17-18 16,0 18-16,1-18 16,-1 17-16,18-17 15,0 0-15,0 18 16,-18-18-16,18 0 16,-18 0-16,0 0 15,-17 0-15,0 0 16,-1 0-16,1 0 15,0 0-15,-1 0 16,19-18-16,-1 1 16,-18 17-16,19-18 15,-1 0-15,0 1 16,-17-1-16,0-17 16,17 17-16,-35-17 15,18 0-15,-18-1 16,0 1-16,0 17 15,0-17-15,17-18 16,-17 0-16,18 36 16,-18-19-1,0 1-15,0-18 16,0 18-16,0 0 16,0 17-16,0 0 15,0-35-15,-18 36 16,1-19-16,17 1 15,-36 0-15,19 17 16,17-17-16,-18-18 16,18 35-16,-18 1 15,18-19-15,-17 19 16,-1-1-16,18-17 16,-18 17-16,1 1 15,17-1-15,-18 18 16,18-18-16,0 1 15,-18-1 1,1 18-16,17-18 16,-35 1-1,17 17-15,-17 0 16,-1 0-16,19 0 16,-1 0-16</inkml:trace>
  <inkml:trace contextRef="#ctx0" brushRef="#br2" timeOffset="-204187.35">11395 7408 0,'0'0'0,"17"0"0,-17-17 15,0 34 17,0 1-17,0 0 1,18 87-1,0-87 1,-18 35-16,0 0 16,0-35-16,17-1 15,-17-34 1,-17-19-16,-1-34 31,0 34-15,18 1-1,0 18-15,-17-19 16,17 19 0,0 34-1,17 19-15,1 16 16,17 90 0,-35-107-1,0-53 1,-17-52-1,-19 17 1,19 35 0</inkml:trace>
  <inkml:trace contextRef="#ctx0" brushRef="#br2" timeOffset="-203045.1">16616 7514 0,'0'0'0,"-18"0"16,18-35 15,0 70 1,0-17-17,0 52-15,18-34 16,-18 69-1,17-52-15,-17-17 16,0-72 15,0 19-15,0-54-16,-17 54 16,-1-89-1,18 159 16,0 17-15,18-52 0,-1 88-1</inkml:trace>
  <inkml:trace contextRef="#ctx0" brushRef="#br2" timeOffset="-202831.15">16387 7849 0,'0'0'0,"0"-17"15,17 17 1,1-36 15</inkml:trace>
  <inkml:trace contextRef="#ctx0" brushRef="#br2" timeOffset="-155431.41">13053 14041 0,'0'0'0,"-18"0"62,18-18-46,0 0 0,0 1-16,0-1 15,-17-105 1,-1 34 0,0 72-1,18-19-15,-17 1 16,34 35 46,36 0-46,35 0 0,18 0-1,-71-17-15,89-19 16,-89 19-16,53-36 15,-70 53 1,-36 17 15</inkml:trace>
  <inkml:trace contextRef="#ctx0" brushRef="#br2" timeOffset="-151717.91">16986 14146 0,'0'0'0,"0"-17"15,0 34 48,0 1-48,18 35 1,0 35 0,-1-17-1,1-36 1,-18 18-16,17-53 16,-17 35-1,-35-35 16,-35 0-15,17 0 0,35 0-1,-52 0 1,-19 18 0,-34 35 15,105-53-16,-17 0 1,17 0 0,-35 0-1,0 17 1,-17 1 0,52-18-1,-17 0 1,-36 18-1,19-18 1,-19 35 0,53-35-1,-35 0 1,36 0 0,-19 0-1,-52 0 1,0 0-1,70 0 1,-123 0 0,124 18-1,-71-18 1,-1 0 0,36 0-1,-17 0 1,52 0-16,-17 0 15,-18 0 1,35 0 0,-70-18-1,35 18 1,-17 0 0,-71 0-1,123 0 1,-53 0-16,54 0 15,-71-18-15,17 18 32,-35 0-17,89-17-15,-54 17 0,-17 0 32,53 0-32,-160 17 15,37 1 1,-1 0-1,53-18 1,36 0 0,17-18-1,17 0 1,-34 18 0,35-17-1,17-1-15,0 18 16,-70-35-1,35 35 1,36 0 0,-36-18-1,17 18 1,1-18 0,0 1-16,0-1 15,17 18 1,0-17-1,1-1 1,17 0 0,-36-17-1,19 17 1,-1-70 0,0 71-1,18-19 1,0 1-1,0 0 1,0-1 0,18 1-16,-18 17 15,0-17 1,0 0 0,0 0-1,0-1 1,0 19-16,18-19 15,-18-16 1,17 16 0,1 36-1,53-106 1,-54 71 0,18 18-1,1-1 1,-1 18-1,36-18 1,-19-17 0,1 0-1,18-1 1,-18 36 0,-36 0-16,19 0 15,-1 0 1,18-17-1,-18 17 1,36-18 0,70 18-1,-71 0 1,-17 18 0,-35-18-16,53 0 15,-54 0 1,107 0-1,-107 0 1,177 17 0,-105 1-1,-72-18-15,89 18 0,-88-18 16,123 0 0,-35 0-1,70 35 1,-53-17-1,-87-18 1,87 17 0,-35-17-1,71 0 1,-106 0 0,0 0-1,70-17 1,-70-1-1,-17 0 1,69-17 0,-69 35-1,17 0 1,0-18 0,-18 18-1,-17 0-15,17 0 16,18-17-1,0 17 1,-36 0 0,36-18-1,-35 18 1,35 18 0,0-18-1,35-18 1,-71 18-1,36 0 1,-17 35 0,-19-35-1,1 0 1,17 18 0,1-18-1,-19 0-15,-17 18 16,53 35-1,-35-36 1,-18 1 0,53 70-1,-36-53 1,-17-17-16,18-18 16,17 88-1,-35-70 1,18 35-1,-1-36 1,-17 1 0,0 0-1,0-1 1,18 36 0,-18-35-1,0-1 1,0 19-1,0-19 1,0 1 0,0 35-1,0-35 1,0 17 0,-18-35-1,18 70 1,0-34-1,0-19-15,0 36 32,-17-53 15,17 18-47,-18-18 46,1 0-46</inkml:trace>
  <inkml:trace contextRef="#ctx0" brushRef="#br2" timeOffset="-102103.56">18927 13247 0,'17'0'188,"18"-18"-157,-17 18-15,35 0-1,-35 0 1,35 18 0,-36-18-1,71 17 1,-70-17 0,70 36-1,-70-36 1,35 35-1,0 0 1,-36 18 0,1-35-1,17 52 1,-17 1 0,0-36-1,17 36 1,-18-1-1,1-52 1,0 88 0,-1-71-16,-17 36 15,0-36 1,0 18 0,18-18-1,-18-53 16</inkml:trace>
  <inkml:trace contextRef="#ctx0" brushRef="#br2" timeOffset="-101393.42">19509 17427 0,'17'0'16,"19"71"-1,-19-71 1,71 159 0,-70-1-1,-36 1 1,-52 53-1,35-159 1,-54 70-16,72-88 16,-142 71-1,35-71-15,89-35 16,-124-17 0,124-1-16</inkml:trace>
  <inkml:trace contextRef="#ctx0" brushRef="#br2" timeOffset="-100420.18">12488 17604 0,'0'0'0,"-17"0"47,17 53-32,0-18-15,17 88 31,19 54-31,-19-124 16,89 176 0,18-88-16,34-159 15</inkml:trace>
  <inkml:trace contextRef="#ctx0" brushRef="#br2" timeOffset="-99526.4">12471 14129 0,'0'0'0,"0"17"16,17 1 15,-17-36 0,0 1-15,0-19-16,0-69 16,0-1-1,0 53-15,0 18 16,53-212-1,-35 211-15,17 1 16,106-35 0,230 140-1,-301-35 1,160 124 0</inkml:trace>
  <inkml:trace contextRef="#ctx0" brushRef="#br2" timeOffset="67962.86">2258 4463 0,'0'0'0,"0"-18"47,0 0-31,0-35-1,0 1 1,-18 16-16,18 1 31,0 17-31,0 36 16,18 0-1,-1 140 1,1-52 0,0 71-1,-1-72 1,1-52 0,-36-70-1,1-71 1,-1-18-1,0 70-15,1-122 16,-1 34 0,-17-17-1,17 71 1,1-1 0,-1-17-1,53 158 16,-35-34-15,71 263 0,-71-263-1,17 87 1,1-123 0,-36-53-1,1 18-15,17 17 16,-71-246-1,71 211-15,-35-53 16,35 71 0</inkml:trace>
  <inkml:trace contextRef="#ctx0" brushRef="#br2" timeOffset="68506.14">2134 3863 0,'0'18'31,"18"-1"-15,105 18-1,-87-35 1,34 0 0,124-52-1,-176 52 1,17-18-16,-17 0 16,-36 18-1,1 0 1,-54 0-1,-176 71 1,177-36 0,34-35-16,19 0 15,-36 18 1,53-1 0,17-17-1,1 0 1,123-17-1,-35-1 1,-18 0 0,-70 18-16,52-17 15,-17-1 1,-88 18 15,17 0-15</inkml:trace>
  <inkml:trace contextRef="#ctx0" brushRef="#br2" timeOffset="70094.25">25347 12259 0,'0'18'15,"0"-1"1,0 107 0,0-89-16,18 71 15,-18 0 1,0-71-1,0-17 17,0-36-17,0-35-15,-18 18 16,18-53 0,-18 17-16,18 53 0,0-17 15,18 70 1,-18 18-1,18 71 1,-18-54 0,0-17-16,0-35 15</inkml:trace>
  <inkml:trace contextRef="#ctx0" brushRef="#br2" timeOffset="73152.53">25030 12771 0,'0'0'0,"-18"0"16,71 0 46,-35 0-46,158 17 0,-88 1-1,18-18 1,-53 0-1,-71 0 17,-17 0-17,-36-18 1,54 18-16,-107-17 16,89 17-1,-18 0-15,0 0 16,36 0-1,34 0 17,1 0-17,35 0 1,0 0 0,-18 0-1,106 0 1,-88 0-1,-35 17 1,-1-17 0,-17-35 109,0 17-110,0-70 1,0 35 0,0-88-1,0 88 1,0 0-1,0 0-15,0 36 16,0 34 15,0 54-15,-17 35 0,17-89-1,-18 89 1,18-88-1,0-36 17,0-17-17,-18-71 1,18 71 0,-17-36-1,17-17 1,0 106 15,0-1-15,0 72-1,0 52 1,0-36 0,17-16-1,-17-125 16,0 19-15,-17-160 0,-1 107-1,18 17 1,0 35 0,-18-35-1,18 71 1,18 35-1,-18-35 1,0 70 0,-18 123-1,18-193 1,18-18 0,-18-18-1,0-158 1,-18 53-1,18 87 1,0 19-16,0 105 31,-17-18-15,17 71 0,17-105-1,-17 17 1,-17-71 46,-1 18-46,-17-18 0,17 18-1,1 0 1,-54 18-1,36-18 1,17 0 0,-17 0-1,17 0 1,36 0 46,-1 0-62,54 18 32,70-1-32,-106-17 15,1 18 1,-19-18-16,19 0 16,-54 0 15,0 0-16,-70 0-15,53-18 16,-53 18 0,-1 0 15,1 0-31,71 0 16,52 0 15,0 0-16,53-17 1,1-1 0,-54 18-1,18 0 1,-71 0 15,-17 0-15,-53-18-1,-18 18 1,88 0 0,-70 36-1,70-36 1,36 0 15,35 0-15,17 0-1,1 0 1,17 0 0,-17 0-1,-89 0 17,-17 0-17,17 0 1,-88 0-1,53 0 1,71 0 31,0 0-31,35 17-1,-36-17 1,89 0-1,-53-17 1,-18 17 0,1 0-1,-36-18 17,0 0-17,0-17 1,0-18-1,0 36 1,-18-54 0,18 0-1,-18 1 1,18 88 31,0 17-32,0 18-15,0 70 16,0-17 0,0-124 31,0-35-47,0-35 15,-17 53-15,17 17 16,-18-123-1,18 159 17,0 17-17,18-35 1,-1 88 0,-17-70-1,0-36 16</inkml:trace>
  <inkml:trace contextRef="#ctx0" brushRef="#br2" timeOffset="-32452.82">9596 13952 0,'0'36'16,"17"52"-16,-17-35 15,18 17-15,-18 19 16,0-37-16,35 1 16,-35-17-16,0-1 15,0 0-15,0-17 16,18-18 46</inkml:trace>
  <inkml:trace contextRef="#ctx0" brushRef="#br2" timeOffset="416.11">9419 14164 0,'-17'0'0,"17"-18"15,17-17 17,1 35-17,88-88 1,-53 35 0,-1-18-1</inkml:trace>
  <inkml:trace contextRef="#ctx0" brushRef="#br2" timeOffset="812.98">9490 14464 0,'0'0'0,"-36"18"15,19-1 1,-1-17-16,1 0 15,52 0 17,-18-17-17,142-19 1,-124 19 0,177-19-1,-177 19-15,1 17 16,52 0-1,-70 0 1,-18-18 0</inkml:trace>
  <inkml:trace contextRef="#ctx0" brushRef="#br2" timeOffset="2726.23">15011 12841 0,'0'0'0,"-18"-18"15,0 1 1,18-1-16,0 1 16,36-54-1,-19 71 1,54-53-16,17 18 0,0 52 16,-52 1-1,-19 0-15,54 123 31,-54 159-31,-17-265 16,-35 18 0,-18 17-16,18-52 15,-18-18-15,35 0 16,-35-70 0,53 34-1,142-87 1,-37 105-1,-16 36 1,-72-1-16,54 36 16,-36-35-1,36 0 1,-54-18-16</inkml:trace>
  <inkml:trace contextRef="#ctx0" brushRef="#br2" timeOffset="3267.18">15804 12559 0,'-17'0'31,"17"-18"0,0 1 1,-18 17-1,1 53 0,-19 52-15,19 54-1,17 123 1,0-229 0,123 106-1,-70-159 1,-35 0-16</inkml:trace>
  <inkml:trace contextRef="#ctx0" brushRef="#br2" timeOffset="3807.26">15875 12718 0,'0'0'0,"0"-18"16,18 18 15,-1 35-15,1 71-1,-18-71 1,35 142 0,-17-160-1,-18-34 17,17-18-17,-17 17 1,36-106-1,-19 107-15,-17-19 16,0 36 31,-35 89-31,35-72-1,0 54 1,71-18-1,35-53 1,-89 0 0</inkml:trace>
  <inkml:trace contextRef="#ctx0" brushRef="#br2" timeOffset="4039.45">16193 12629 0,'52'36'15,"1"17"-15,53 211 47,-106-158-31,-17 18-1,-1-107-15,0 1 0,18-1 0</inkml:trace>
  <inkml:trace contextRef="#ctx0" brushRef="#br2" timeOffset="4271.45">16686 12682 0,'0'0'0,"0"36"16,0-19-1,0 54-15,0-36 16,18 177 0,0-159-1</inkml:trace>
  <inkml:trace contextRef="#ctx0" brushRef="#br2" timeOffset="4440.42">16492 12859 0,'18'0'16,"17"0"-1,-17-18 1,88 0-1,53-17 1,-142 35 0,1 0-16</inkml:trace>
  <inkml:trace contextRef="#ctx0" brushRef="#br2" timeOffset="4702.52">16863 12506 0,'0'0'0,"0"18"32,0-1-17,0 1-15,0 17 16,-18 142 0,18-160-16,0 18 15,18 89 1,35-89-1,-36-35-15,1 0 16,35 0 0,53-17-1</inkml:trace>
  <inkml:trace contextRef="#ctx0" brushRef="#br2" timeOffset="4873.51">17092 12612 0,'0'0'0,"18"123"32,17 18-17,-17-70 1,17 105-16,0-35 16,-17-105-16,-1-1 15</inkml:trace>
  <inkml:trace contextRef="#ctx0" brushRef="#br2" timeOffset="6708.38">17551 12929 0,'17'0'0,"19"0"16,34-17-1,-52 17-15,-1-18 16,107-17 0,-106 35-1,-1-18-15</inkml:trace>
  <inkml:trace contextRef="#ctx0" brushRef="#br2" timeOffset="6986.31">17604 12735 0,'-18'0'0,"36"0"0,-54 18 32,36 0-17,-53 52 1,-17 54-1,70-107-15,0 19 16,18-19 0,17 1-16,18-1 15,0 1 1,70-36 0</inkml:trace>
  <inkml:trace contextRef="#ctx0" brushRef="#br2" timeOffset="7231.24">18045 12682 0,'0'36'16,"17"52"0,19 0-1,-36-53-15,17 54 16,1-54 0</inkml:trace>
  <inkml:trace contextRef="#ctx0" brushRef="#br2" timeOffset="7508.33">18309 12629 0,'0'-17'0,"18"17"16,-18 35 0,0-17-1,0 140-15,35-69 16,-17-36 0,17 52-1,-17-87-15</inkml:trace>
  <inkml:trace contextRef="#ctx0" brushRef="#br2" timeOffset="7724.27">18503 12647 0,'0'35'16,"0"-17"-16,18 88 16,-1-36-16,-17-52 15,0 53 1</inkml:trace>
  <inkml:trace contextRef="#ctx0" brushRef="#br2" timeOffset="7877.26">18380 12876 0,'17'0'0,"19"-35"15,34 0 1,-52 17 0,17 1-1</inkml:trace>
  <inkml:trace contextRef="#ctx0" brushRef="#br2" timeOffset="8183.45">17868 12806 0,'0'0'0,"18"0"31,-18-18-15,123-52-1,-87 70 1,34-36 0,-52 19-16</inkml:trace>
  <inkml:trace contextRef="#ctx0" brushRef="#br2" timeOffset="8370.41">17939 13159 0,'0'0'0,"0"17"16,70-17-1,-34-17 1,34-19-16,-35 36 16,107-53-1</inkml:trace>
  <inkml:trace contextRef="#ctx0" brushRef="#br2" timeOffset="9898.15">25241 16351 0,'-17'0'0,"52"-17"63,0-19-48,53-52 1,-52 18-16,-19-1 31,-17 53-31,0 71 31,0 36-15,0-54-16,36 71 16,-1-1-1,-18-69 1,1-1-16</inkml:trace>
  <inkml:trace contextRef="#ctx0" brushRef="#br2" timeOffset="10081.49">25312 16563 0,'53'0'0,"53"-18"16,-54 1 0,160-36-1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22:11.1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2487 3281 0,'0'-18'0,"0"71"62,18 0-46,-1 71-1,-17-107 1,0 142 0,-17-194 31,17 17-32,-18-35-15,0 35 16,1-52-1,-18-107 1,35 107 0,0 52-1,17 71 32,-17 18-31,18 70-1,-1-123 1,-17 34 0,0-104 15,-17-37-15,-1 1-1,1 18 1,17 52-16,0-17 15,0 52 32,0 1-31,17 35 0,1 35-1,-1-17 1,-17-71 15,-17-36-15,-1-34-1,-17-36-15,35 35 32,0 36-17,0 53 1,0-1-1,0 19-15,18 52 16,-1-71-16,-17 54 16,18-18-1,-18-71 17,0-17-17,-18 17-15,18 1 16,-17-71-1,-19-1 1,54 107 31,0 0-31,-1-18-1,-17 17 1,35 1-16,-17-18 15,17 0 1,-35 0 31,-17 0-31,-19-18-16,1 18 15,0-17 1,17 17-16,-17 0 15,17 0 1,1 0 0,34 0-1,36 0 1,18 0 0,17 0-1,-70 0 1,87-18-1,-122 18 17,-1 0-17,1 18-15,-72-18 16,19 0 0,17 0-1,35 0 1,36 0 15,35 0-15,53-18-1,-71 18 1,88 0 0,-105 0-1,-71-18 16,35 18-15,-87 18 0,-72 17-16,107 1 31,87-54 0,19 18-31,-19-18 16,89 18-16,-18-17 31,-70 17-31,52 0 16,-52-18-16,-36 18 31,-17 0-15,-18 0-1,36 0 1,-19 0-1,19 0 1</inkml:trace>
  <inkml:trace contextRef="#ctx0" brushRef="#br0" timeOffset="2690.57">11236 3951 0,'0'18'47,"0"-1"-47,0 72 16,0 122 0,0-140-1,0-54 1,18-52 15,-18 18-15,0-125-1,0 54 1,0 53 0,-18 35-1,18 18 1,0 52-1,0-35-15,0 54 16,0-54-16,0 53 16,0-70-1,18-1-15,-18 1 16,17-18 0,-17-18-1,-17 1 1,-1-1-1,0 18 1,1 0-16,-1 0 16,0 0-1,1 0-15,-1 0 16,-17 0 0,-36 0-1,36 0 1,17 0-16,1 0 15,17 18 17,17-18-17,1 0 1,35 17 0,88-17-1,-53 0 1,-70 0-16,52 0 15,-52 0 1,-18-17 0,-35 17-1,17 0 1,-70-18 0,-35 18-16,105 0 15,-53 18 1,18-18-16,18 0 15,35 17 1,18-17 15,17 0-15,18-17 0,-18 17-1,89-18 1,-107 18-1,36 0 1,-35 18 0,0-18-1,-1 0 17,-17-18 46,0 0-63,0-34 1,0 16 0,0-52-1,-17-71 1,17 124-1,-18 35 1,18 53 15,-18-18-15,18 53-16,0 36 16,0-89-1,36 36 1,-36-71 15,0-36-15,0 19-16,0-54 0,0 36 15,0-36-15,-18 36 16,18-35 15,0 105 0,0 18-31,0 0 16,18 17 0,-18-52-1,0 17-15,0-17 0,0-36 16,-18-35 0,0 36-1,1-1 1</inkml:trace>
  <inkml:trace contextRef="#ctx0" brushRef="#br0" timeOffset="24130.41">7708 5503 0,'0'-17'0,"0"-1"15,18 0 1,-1 1 0,1 17-1,35 0 1,0 17 0,18 19-1,-36-36 1,71 35-1,-53-35 1,-36 0 0,1 0-16,-1-18 15,19-17 1,-19 35-16,19-18 16,-1 18-1,106 0 1,-123 0-1,17 18-15,36-18 16,-54 0 0,36-18-1,-53 1 1,35-18-16,-17 17 16,35-17-1,70 35 1,-87 17-1,122 36 1,-87-53 0,-53 0-1</inkml:trace>
  <inkml:trace contextRef="#ctx0" brushRef="#br0" timeOffset="25338.08">14146 5468 0,'0'0'0,"18"0"47,0 0-31,17-18-1,-17 18 1,105 0 0,-105 0-1,35 36-15,17-1 16,-35-17 0,1-18-1,-19 0 1,1-18-1,17-35 1,-17 35 0,0 18-1,-1 18-15,1-18 16,52 18 0,1-1-1,0 1 1,87 0-1,-105-36 1,-35 0-16,70 1 16,-70 17-1,140 0 1,-52 35 0,-18 0-1,-52-17 1,17-18-16,-36 0 15,1 0-15</inkml:trace>
  <inkml:trace contextRef="#ctx0" brushRef="#br0" timeOffset="79240">20197 5891 0,'0'0'0,"0"36"15,0-19 1,0 72 0,0-1-1,0-35-15,17-36 16,-17-17 15,-17-88-15,17 18-1,-18-19 1,18 36 0,0 36-1,-18 17-15,36 35 32,-18-17-17,0 35-15,0-36 16,18 107-1,-18-36 1,0-53-16,0-17 16,0-53-1,-18-124 1,18 124 0,-18-124-1,18 141 1,0 36-1,0 35 1,0-18 0</inkml:trace>
  <inkml:trace contextRef="#ctx0" brushRef="#br0" timeOffset="79719.1">20179 5750 0,'0'18'16,"-18"-18"0,1 0-1,-1 0 17,0 18-1</inkml:trace>
  <inkml:trace contextRef="#ctx0" brushRef="#br0" timeOffset="80257.02">20161 5856 0,'-17'-18'16,"17"1"0,-18 17-1,0-18 1,-17 18 0,17-17-1,-34 17 1,-37 0-1,72 0 1,-89 0 0,71 17-1,-1-17 1,89 18 31,-35-18-32,88 17 1,-71-17 0,36 0-16,-1 0 15,-35 0 1,-105 0 31,52 0-32,-17-17-15,-71-18 16,88 17 0,-70 18-1</inkml:trace>
  <inkml:trace contextRef="#ctx0" brushRef="#br0" timeOffset="81079.05">20179 6632 0,'0'0'0,"0"-17"15,0-1 1,0 0 15,18 18-15,-18 36-1,0 17 1,0 17 0,0-35-1,-18-70 32,18 17-31,0-34-16,0-19 15,0 18 1,0 18 0,0 70 15,18 18-16,-18-18-15,0 36 16,0-36 0,0 0-16,0-52 31,-18-19-15,18 1-1,-18 35 1</inkml:trace>
  <inkml:trace contextRef="#ctx0" brushRef="#br0" timeOffset="81541.03">20091 6791 0,'-36'-18'0,"19"1"16,-1 17 0,-35 0-1,36 17 1,34-17 15,1 0-15,52 0-16,-34 0 15,17 0 1,0 18-16,-18-18 16,-70 0 31,17 0-32,-176 0 1,141 0-1,18 0 1,52 0 15,1 0-15,35 0 0,-35-18-16</inkml:trace>
  <inkml:trace contextRef="#ctx0" brushRef="#br0" timeOffset="120673.56">9719 11359 0,'0'18'31,"-18"0"47,18-36 0,-17 0-62,17-52 0,0 52-1,-18-70 1,18 70-1,0-52 1,0 88 15,0-1-15,0 18-16,0 89 16,18-1-1,-18-52 1,0-89 15,0-70-15,-36 18-1,36 52 1,-35-53 0,35 54-1,0 34 1,35 54-1,-17 17 1,0-17 0,-18-54-1,0 54 1,35-71 93,0 0-93,18-18 0,-17 1-16,16-1 31,37 0-31,-72 1 15,19 17-15,-54 0 32,-53 0-32,1 17 15,35 1 1,17-18 0</inkml:trace>
  <inkml:trace contextRef="#ctx0" brushRef="#br0" timeOffset="122446.95">20726 10389 0,'0'0'0,"-18"18"16,-17-18-16,35 18 31,35-18 16,-17 0-32,17 17-15,71-17 32,-36 0-32,-34 0 15,-19 0 1,-34 0 15,-36 0-15,35 0-1,-88 18 1,71-18 0,0 18-16,17-18 15,36 0 16,17 0-15,53 0 0,-70 0-1,70-36 1,-53 19 0,-17 17-16,0 0 15,-36 0 32,36 35 94,-18-17-126,17 87 1,-17-34-16,18-1 16,-18-52-1,0-53 16,0 17-15,-18-105 0,1 70-1,17 0 1,0 35 0,-18 36-1,18 0 1,0 52-1,0-52 1,0 52 0,-18-105 31,18 17-32,-35-17 1</inkml:trace>
  <inkml:trace contextRef="#ctx0" brushRef="#br0" timeOffset="123168.88">20796 10513 0,'0'0'0,"0"-18"16,-35 18-1,17-17 1,1 17-1,34-18 64,19 18-64,34 0 1,-52 0-1,17 0-15,18 0 16,-35 0 0,-36 0 15,0 0-31,-17 0 16,-18 0-16,-35 0 15,17 0 1,71 18-1,-17-18-15,52 0 32,-35-18-17,141-17 1,-123 35 0,105 0-1,-105 0 1,0 0-1,-36 0 48,18 17-47,0 19-1,0-19 1,18 142-1,-18-71 1,0-53 0,0-52 15,0-1-15</inkml:trace>
  <inkml:trace contextRef="#ctx0" brushRef="#br0" timeOffset="124796.7">9684 10742 0,'0'0'0,"0"-35"78,-18-18-62,18 35-1,-18-70 1,18 0 0,-17 35-1,34 53 188,1 0-187,0 0-16,-1 0 16,72 0-1,-36-18 1,17 1-16,-17-1 15,-35 0 1,17 18 0,-35-17 31</inkml:trace>
  <inkml:trace contextRef="#ctx0" brushRef="#br0" timeOffset="126247.48">21131 11165 0,'0'-17'31,"0"-1"0,0 36 16,0 35-31,0 53 0,0-71-1,18 106 1,-18-123-1,18-1 1,-36-17 47,-17-17-48,17 17 1,-88-18-1,-141 36 1,177-18 0,52 0-16</inkml:trace>
  <inkml:trace contextRef="#ctx0" brushRef="#br0" timeOffset="166742.43">12030 16051 0,'0'0'0,"35"36"47,-35-19-31,53 54 0,35 105-1,-53-123 1,-35-35-1,0-53 17,-17-54-17,17 19 1,35 52 0,18 71-1,0 0 1,-35-35-16,34 52 15,-34-35 1</inkml:trace>
  <inkml:trace contextRef="#ctx0" brushRef="#br0" timeOffset="167146.51">12559 16245 0,'0'-17'31,"-18"-1"-15,-35-35 0,36 36-1,-1 17-15,0 35 16,1 35-1,17 1 1,0-53 0,53 35-1,-36-53 1,1-18-16,17-17 16,-35 17-1,0 0-15,0 1 16,71 34 15,-71 1-15,53 0-1</inkml:trace>
  <inkml:trace contextRef="#ctx0" brushRef="#br0" timeOffset="167518.44">12612 15928 0,'0'0'0,"17"0"16,1 53 0,17-18-16,71 53 31,-88-70-31,-1 0 0,54 17 31,-89-35 0,1-18-15,-36 18-16,-18 0 16,18 36-1,36 34-15,17-35 16,53 89-1,-36-124 1,89-53 0,-71 18-1,1-1-15</inkml:trace>
  <inkml:trace contextRef="#ctx0" brushRef="#br0" timeOffset="168440.29">13406 16104 0,'-18'0'0,"18"-17"16,-18-1 0,1 18-1,-19 0 1,19 18-1,-1 17 1,18 0 0,0 1-1,18-19 1,17 1 0,-17-36-1,-18-35 1,0 18-1,17 53 32,1 17-31,35 0 0,-18-35-1,36-35 1,-54-18-1,-17 18 1,-17-71 0,17 88-16,-36-52 15,1-19 1,0 54-16,17 18 16,-17-1-1,35 71 1,35 70-1,-35-87-15,53 87 16,-35-88 0,88 54-1,-89-89 1,71-53 0,-70-18-1,-36-52 1,1 87-1,-71-140 1,52 141 0,19 35-16,17 17 15,53 124 1,17 0 0,-35-105-16,124 70 31</inkml:trace>
  <inkml:trace contextRef="#ctx0" brushRef="#br0" timeOffset="177204.25">18521 17903 0,'0'-17'0,"0"34"47,0 19-31,0 17-1,17 0 1,-17 35 0,0-71-16,18 36 15,0-17 1,-1-36-16,1 0 16,0 0-1,35 0-15,0-18 31,-18 18-31,-18 0 0,54 0 16,35 35 0,-89-35-1,1-35 32,-18 17-31,0 1-16,0-1 31,0-35-31,-18 0 0,18 36 16,-35-107-1,35 89 1,0 17 0,0 1 15,-17 34 0,-19-17-15,-175-17 15,140-1-15,53 18-16,-35-18 15,36 36 1</inkml:trace>
  <inkml:trace contextRef="#ctx0" brushRef="#br0" timeOffset="-191915.37">27658 406 0,'17'70'0,"-34"-140"0,34 176 15,-17 88 1,18-124-1</inkml:trace>
  <inkml:trace contextRef="#ctx0" brushRef="#br0" timeOffset="-191455.22">27534 300 0,'-17'0'0,"52"-18"32,71 1-17,-18 34 1,0 36 0,-70 18-1,-71 17 1,-53-18-1,18 1 1,70-71 0,36 0-1,17 0 1,0-18-16,1 18 16,158 53-1,-177-53 1,19 88-1,-89-17 1,-53 0 0,-18-18-1,107-53 1,-18 0-16,17-18 16</inkml:trace>
  <inkml:trace contextRef="#ctx0" brushRef="#br0" timeOffset="-191023.31">28187 706 0,'0'-36'31,"-18"1"-15,1 35 0,-72 0-1,72 18 1,-36 70 0,0 0-1,88-53 1,1-52-1,16-36 1,-34 53 0,0-18-16,-1 0 15,1 36 1,0 0-16,17 17 16,18-17-1,0-1 1,-18-17-1,-17 0-15,35-35 16</inkml:trace>
  <inkml:trace contextRef="#ctx0" brushRef="#br0" timeOffset="-190698.26">28540 512 0,'0'0'16,"-18"0"-1,-17 17 1,-18 18-16,-18 36 16,54-53-1,17 17 1,17-17 0,1-18-16,70 17 15,-70 1 1,35 17-1,-18 18 1,-70-18 0,-18-35-1,35 0 1,-35 0-16,36 0 16,17-17-16</inkml:trace>
  <inkml:trace contextRef="#ctx0" brushRef="#br0" timeOffset="-190437.33">28593 741 0,'0'0'0,"17"0"15,-17-18 1,18 1 0,0-19-16,17 1 15,-35-18 1,-18 35-1,1 18 1,-19 18-16,19 0 16,-1 52-1,71 36 1,35-88 0,36-36-1</inkml:trace>
  <inkml:trace contextRef="#ctx0" brushRef="#br0" timeOffset="-190097.32">29651 335 0,'0'-17'0,"-35"-19"15,-18 1 1,35 35 0,-52 18-1,-19 52 1,36 159-1,106-105 1,53-54 0,-88-70-1,105-17 1</inkml:trace>
  <inkml:trace contextRef="#ctx0" brushRef="#br0" timeOffset="-189742.19">29916 512 0,'0'-18'0,"-18"18"16,-17-18-1,-1 36 1,-17 17 0,1 36-1,52-54 1,-18 19-16,36-1 15,-18-17-15,35-18 16,-18 0 0,36-36-1,-35 19 1,17-54 0,-35 53-1,0 71 1,18-17-1,17 17 1,0-36 0,18-17-1</inkml:trace>
  <inkml:trace contextRef="#ctx0" brushRef="#br0" timeOffset="-189201.22">30268 388 0,'0'0'16,"-53"18"0,1-1-16,-1 19 15,-53 34 1,106-52 0,35-1-1,0 19 1,-17-36-1,35 35-15,0 18 16,-53-18 0,-18 0-1,-17-17 1,0-18 0,17 0-1,71-35 16,-35 35-15,34-18-16,37-35 16,-19 0-1,-52 36-15,-1-1 16,54-105 0,-106 87-1,-18 19 1,35 17-16,-70 70 15,70-34 1,-17 69 0,141 36-1,-71-123-15,18-18 16,71 18 0</inkml:trace>
  <inkml:trace contextRef="#ctx0" brushRef="#br0" timeOffset="-188570.15">27799 1341 0,'-18'0'15,"18"35"1,0-18 0,18 72-16,0 69 15,-18-122 1,17 70-16,1-89 16,-18 36-1</inkml:trace>
  <inkml:trace contextRef="#ctx0" brushRef="#br0" timeOffset="-187593.5">27975 1640 0,'0'0'0,"0"-17"16,0 17 15,0 17-16,18 125 1,-18-125 0,0 36-1,0-71 1,18-70 0,17-35-1,0 35 1,-17 70-1,-1 18-15,1 18 16,0 35 0,17 17-16,-17 36 15,-1-88 1,-17-1-16</inkml:trace>
  <inkml:trace contextRef="#ctx0" brushRef="#br0" timeOffset="-187118.32">28434 1729 0,'0'0'0,"0"-36"15,0-17 1,-18-17 0,1-1-1,-1 71 1,0 36-1,1-19-15,-19 71 16,36-52 0,0 87-1,53-105 1,0-36 0,18-52-1,-36-54 1,-35 89-1,18-230 1,-54 195 0,36 52-16,-35 36 15,35-1 1,-35 89-16,35-53 16,18 176-1,-1-176 1,71 53-1,-52-106-15,-1 18 16,-17-53 15</inkml:trace>
  <inkml:trace contextRef="#ctx0" brushRef="#br0" timeOffset="-186810.35">28646 1517 0,'0'0'15,"0"35"-15,0 1 16,0 69-1,17-34 1,-17-53 0,35 52-16,-17-52 15,35-18 1,0-88 0,-35-1-1,-18 72-15,0-54 16,-18 54-1,18 34 1,0 54 0,35 17-1,-35-53 1,88 36 0,-52-71-1</inkml:trace>
  <inkml:trace contextRef="#ctx0" brushRef="#br0" timeOffset="-186547.27">29122 1640 0,'0'0'0,"-18"0"15,1-17 1,-1-1-1,0 36 1,-17 35 0,17-36-1,18 54-15,18-1 16,35-34 0,53-36-1,-53-18 1,-36 0-16</inkml:trace>
  <inkml:trace contextRef="#ctx0" brushRef="#br0" timeOffset="-186348.27">29298 1305 0,'-17'-17'0,"34"34"0,-70-17 16,53 53-1,0-35 1,18 264-1,17-158 1,-17-89 0,17 0-1</inkml:trace>
  <inkml:trace contextRef="#ctx0" brushRef="#br0" timeOffset="-186148.32">29245 1640 0,'-17'-35'0,"34"70"0,-34-87 15,34 16 1,36 1 0,35 35 15,-52 71-15,-36-36-1,35 106 1,-35-123-1,35-1-15,-17-17 16</inkml:trace>
  <inkml:trace contextRef="#ctx0" brushRef="#br0" timeOffset="-185822.17">29545 1499 0,'-17'0'0,"34"0"0,-34 18 16,17 0-1,17 52 1,18 1 0,-17-54-16,0 36 0,17-35 15,-17 0 1,-1-18-16,1-18 15,-18-106 17,0 107-32,0-18 15,0-36-15,0 53 16,0 1 0,0-1-1</inkml:trace>
  <inkml:trace contextRef="#ctx0" brushRef="#br0" timeOffset="-185560.07">29827 1640 0,'0'0'0,"18"0"0,0 0 16,17-52 0,0-19-1,-17 18 1,-36 18-1,-35 52 1,53 1 0,-35 53-16,17-1 15,54 18 1,-19-70 0,19 17-16,-19-35 0,54 0 15</inkml:trace>
  <inkml:trace contextRef="#ctx0" brushRef="#br0" timeOffset="-184986.96">30427 1182 0,'0'0'0,"18"70"15,-18-34 1,35 87-16,-17 18 15,35-17 1,-36-89-16,18 36 16,1-54-1</inkml:trace>
  <inkml:trace contextRef="#ctx0" brushRef="#br0" timeOffset="-184785.78">30692 1288 0,'0'-53'0,"0"106"0,0-124 16,0 106 0,0 1-1,35 122 1,-17-69-16,17 69 16,-35-140-1,0 17 1,0-52-1</inkml:trace>
  <inkml:trace contextRef="#ctx0" brushRef="#br0" timeOffset="-184351.85">30551 1535 0,'0'0'0,"-18"-18"15,36 18 17,-1 0-17,107-18 1,-36 1-1,-70 17-15,34-18 16,-16 0 0,-36 36 15,35 17-15,-35-17-1,35 0-15,-35-1 16,36 19-1,52-54 1,-88 0 0,35-52-16,0-1 31,-35 36-31,18 35 16,-18 17-16,-18 19 15,18-19-15,0 142 16,18 123 15,-18-246-15,35 69-1,-17-122 1</inkml:trace>
  <inkml:trace contextRef="#ctx0" brushRef="#br0" timeOffset="-184137.78">31291 1376 0,'0'35'0,"0"0"16,0 18-1,18 71 1,17 17-1,-35-123 1,18-18-16</inkml:trace>
  <inkml:trace contextRef="#ctx0" brushRef="#br0" timeOffset="-183906.75">31221 1429 0,'0'-18'0,"0"36"0,0-54 16,0 1-16,17 18 15,1 17 1,88 35 0,-71-18-1,1 125 1,-36-125 0,-106 19-1,35-72 1,53 36-1</inkml:trace>
  <inkml:trace contextRef="#ctx0" brushRef="#br0" timeOffset="-183580.72">31485 1464 0,'0'0'0,"-17"0"16,-1-35-1,36 35-15,17-53 16,0 35 0,-17 18-16,53 18 15,-71-1 1,70 36-1,-70-35 1,-18 35 0,-17-35-16,-53-18 15,53 0 1,-36-53 0</inkml:trace>
  <inkml:trace contextRef="#ctx0" brushRef="#br0" timeOffset="-183363.72">31715 1058 0,'0'53'15,"35"141"1,-35-158-1,18 52-15,17 35 16,-17-70 0,-1-53-16</inkml:trace>
  <inkml:trace contextRef="#ctx0" brushRef="#br0" timeOffset="-182667.61">31627 1393 0,'35'-17'16,"0"17"0,-17 0-16,52-18 15,-52 1 1,17-1-16,-17-17 16,-1-18-1,-34-53 1,17 88-1,-18 1-15,1 17 16,-1 35 0,18 35-16,0-34 15,18 122 1,-1-52-16,18-17 16,-35-72-1,18 18-15,17-35 16,-35-17-1,36-124 1,-36 105 0,17 1-16,-17 17 15,18 54 17,-18-19-17,53 89 1,-35-88-1,17 0-15,0-18 16,18-36 0,-18 1-1,-17 17 1,35-123 0,-53 124-1,17-19-15,-34 19 16,-18 52-1,17-35-15,-17 53 16,-18 35-16,53-17 16,35-54-1,36 19 1,-19-54 0,1-17-1,-17 17 1,-19-17-16</inkml:trace>
  <inkml:trace contextRef="#ctx0" brushRef="#br0" timeOffset="-182328.62">32544 1270 0,'-18'0'15,"0"18"1,1-18 0,17 17-16,-53 1 15,53 0 1,0 34 0,35-34-1,18 0 1,-53-1-1,35 1-15,-35 17 16,0-17 0,-17 0-16,-36-1 15,18-17 1,17-17 0</inkml:trace>
  <inkml:trace contextRef="#ctx0" brushRef="#br0" timeOffset="-182099.69">32667 1305 0,'0'0'0,"0"18"16,0 0-1,18 87 1,-18-87 0,18 70-1,-1-88 1</inkml:trace>
  <inkml:trace contextRef="#ctx0" brushRef="#br0" timeOffset="-181962.73">32650 1182 0,'0'0'0</inkml:trace>
  <inkml:trace contextRef="#ctx0" brushRef="#br0" timeOffset="-181625.81">32914 1252 0,'0'0'15,"-35"18"17,17-18-17,-52 53 1,52-18-1,36 0 1,17-17 0,18 0-1,0 17 1,-53 0 0,-18-17-1,-17 17 1,0-17-1,-1-18 1,19 0 0</inkml:trace>
  <inkml:trace contextRef="#ctx0" brushRef="#br0" timeOffset="-169179.56">26017 1270 0,'0'0'0,"0"-18"0,0 1 15,0-1-15,0 0 16,0 1 0,0-1 15,0 1 63,-17 52-32,17 53-46,-18 0-1,18-17 1,-18 88 0,18-142-1,18-87 17,-18 52-17,0-53-15,18-34 16,-1 69-16,-17 1 15,18-71 1,-18 36 0,0 87-1,18 1-15,-1 52 16,19 19 0,16-19-1,1 36 1,-35-88-16,17 35 15,-35-71 17,0 0-17,-106-70 1,89 88 0,-124-18-1,123 36 1</inkml:trace>
  <inkml:trace contextRef="#ctx0" brushRef="#br0" timeOffset="-168701.55">26441 1288 0,'17'0'0,"-34"17"31,-1-17-15,0 0-16,-17 18 0,18 0 16,-36 34-1,53-34 1,53 0 0,-1-1-1,-34-17-15,53 18 16,-54 0-1,1-1-15,-18 1 16,0 35 0,-88-18-1,70-35 1,-52 0 0,70-17-16</inkml:trace>
  <inkml:trace contextRef="#ctx0" brushRef="#br0" timeOffset="-168362.63">26688 1323 0,'-18'0'15,"-17"18"1,-1-18-1,19 17-15,-1 1 16,18-1 0,35 1-1,1 0 1,34 35 0,-52-53-1,35 88 1,-71-53-1,-35-17 1,-17-1 0,17-34-1</inkml:trace>
  <inkml:trace contextRef="#ctx0" brushRef="#br0" timeOffset="-167284.85">26864 1341 0,'-18'0'16,"18"17"0,0 36-1,0-35 1,36 105-1,-1-70 1,-17-53 0,-1 0-1,19-35 1,-19-36 0,-17 1-1,0 52 1,-17 18-1,17 35 1,17 18 0,-17-35-16,53 70 31,-35-88-31,35 18 16,-36-53-1,-17-18 1,0-18-1,-17 18 1,-1 35 0,18 71-1,18-53 1,-1 89 0,19 16-1,-36-87 1,0-36-1,0-17 1,0 0 0,0 0-1,35-36 1,0 36 0,-35 52-1,18 72 1,-18-54-1,17-17 1,1-18 0,-18-18-1,0 0 1,35-88 0,-17 53-1,-18 36-15,0 34 16,0 19-1,18 34 1,17-17 0,0 0-1,18-18 1,0-17 0,-53-36-1,53-87 1,-35-1-1,-36 35 1,-17 71 0,17 0-16,0 0 15,-35 159 1,53-141 0,142 70-1,-37-88 1,-69-18-1</inkml:trace>
  <inkml:trace contextRef="#ctx0" brushRef="#br0" timeOffset="-166373.42">25929 300 0,'0'-18'0,"-17"18"47,-1-17-31,0 17-16,18 17 15,-106 36 1,36 0 0,52-35-1,18-1 1,53 1-1,-18-18 1,71 53 0,71 53-1,-160-53 1,-34 17 0,-1-52-1,-141 52 1,89-70-1,52 0-15,-35-35 16,53 17 0,0 1-16</inkml:trace>
  <inkml:trace contextRef="#ctx0" brushRef="#br0" timeOffset="-165556.28">26106 318 0,'0'0'0,"0"-36"16,-18 36-1,18 106 1,18 53 0,-1-106-1,1 123 1,-18-158 0,17-18-1,1-88-15,-18 52 31,88-122-15,-35 175 0,-35 1-16,35 105 15,-53-105 17,0 35-32,17-18 15,-17-53-15</inkml:trace>
  <inkml:trace contextRef="#ctx0" brushRef="#br0" timeOffset="-165185.29">26599 547 0,'0'0'0,"18"0"0,-18-18 46,-18 18-30,-34 18 0,52-1-1,-53 89 1,53-70 0,53 52-1,-36-88 1,89-18-1,-88 0-15,-1 1 16,-17-36 0,-53-71-1,0 107 1,1 17 0,34 0-1</inkml:trace>
  <inkml:trace contextRef="#ctx0" brushRef="#br0" timeOffset="-164739.39">26793 476 0,'0'0'0,"0"18"31,0 0-16,0 52 1,0-17 0,18 0-1,0-35 1,-1-18 0,1-36-1,0 19 1,17-89-1,-35 88 1,0 36 0,0-1-1,35 72 1,1-54 0,16-53-1,-34 1 1,0-36-1,-18 35-15,-36-52 16,19 52 0,-18-17-1</inkml:trace>
  <inkml:trace contextRef="#ctx0" brushRef="#br0" timeOffset="-158975.74">25929 2558 0,'0'0'0,"0"-18"16,-35 18-1,-36-18 1,36 18-1,-106 71 1,141-53 0,-53 52-1,71-17 1,35-18-16,-36-17 16,89 53-1,35 34 1,-141-87-1,0 88 1,-53-71 0,36-35-16,-89-18 15,88 1 1,-17-18-16</inkml:trace>
  <inkml:trace contextRef="#ctx0" brushRef="#br0" timeOffset="-158329.85">25964 2469 0,'0'0'0,"18"71"15,0-36-15,35 195 31,-53-177-31,35 141 16,-35-142-16,18 72 16,-18-159-1,0 17 1,0-141 0,17 71-1,1 53 1,35 52-1,-53 1 1,70 106 0,-34-89-1,-36-18-15,17 1 16,1-53 0,0 0-1,-1-18 1,-17 35-16,0-35 15,0 35-15,-17-17 16,17 0 0,35 35 15,18 35-15,0 0-1,-36 18 1,-17-17-1,-53-19 1,-17-17 0,-1-17-1,54-1 1,17 0 0</inkml:trace>
  <inkml:trace contextRef="#ctx0" brushRef="#br0" timeOffset="-157912.66">26511 2805 0,'18'35'32,"-18"-17"-17,70 87 1,-70-87-1,53-18 1,-35-18 0,-18-35-1,0 18 1,0 18 0,0 34-1,18-17 1,52 88-1,-52-88 1,52 0 0,-52-35-1,0-35 1,-36 52 0,-53-106-1,54 124 1,-36-35-1</inkml:trace>
  <inkml:trace contextRef="#ctx0" brushRef="#br0" timeOffset="-157401.72">28011 2452 0,'0'-18'15,"0"36"-15,0-53 0,0 123 16,0 0 0,17 141-1,36 18 1,-53-229-1,18-18-15</inkml:trace>
  <inkml:trace contextRef="#ctx0" brushRef="#br0" timeOffset="-157095.78">28258 2716 0,'0'18'0,"0"-36"0,17 89 16,1-53-1,-18 105 1,17-35 0,1-141 15,-18 36-15,35-107-1,-17 107 1,35-1-1,-18 71 1,0 0 0,-35-36-1,53 36 1</inkml:trace>
  <inkml:trace contextRef="#ctx0" brushRef="#br0" timeOffset="-156692.71">28698 2858 0,'0'0'0,"0"-18"16,0 0 0,-17-35-1,-18 18 1,17 35 0,0 18-1,-35 140 1,53-140-1,18 70 1,0-88 0,17 0-16,18-53 15,-36 36 1,19-54-16,-19-35 16,-17 71-1,0-177 1,-17 195-1,-1-19-15,0 89 16,18-17 0,0 246-1,36-141 1,34-88 0,-52-53-1</inkml:trace>
  <inkml:trace contextRef="#ctx0" brushRef="#br0" timeOffset="-156261.66">28928 2716 0,'0'0'0,"0"53"31,0-17-15,53 122-1,-36-140-15,54 35 16,-53-71 15,-18 1-31,0-1 0,17-53 16,-17 19 0,0-1-1,0 70 32,-17-17-16,17-17 16,0-1 0</inkml:trace>
  <inkml:trace contextRef="#ctx0" brushRef="#br0" timeOffset="-155954.74">29386 2663 0,'0'-17'0,"0"34"0,0-52 16,-17 18-1,-1 17 1,-17 35-1,-18 18-15,18 35 16,35-35 0,88 53-1,-18-106 1,-52 0-16,53-36 16</inkml:trace>
  <inkml:trace contextRef="#ctx0" brushRef="#br0" timeOffset="-155755.8">29563 2346 0,'-18'18'0,"18"35"16,0 52-1,35 54 1,-17-71-1,0-52-15,-18-19 16</inkml:trace>
  <inkml:trace contextRef="#ctx0" brushRef="#br0" timeOffset="-155538.86">29510 2716 0,'0'0'0,"-18"-17"15,54-1 16,16 0-15,37 18 0,-72 0-1,19 53-15,-36-35 16,17 88 0,18-53-1,-17-53 1,-18-18-1</inkml:trace>
  <inkml:trace contextRef="#ctx0" brushRef="#br0" timeOffset="-155353.92">29739 2540 0,'0'0'0,"-17"0"16,17 18 0,17-1-16,1-17 15</inkml:trace>
  <inkml:trace contextRef="#ctx0" brushRef="#br0" timeOffset="-155091.89">29845 2646 0,'0'17'16,"0"-34"-16,0 70 0,0-36 15,18 36 1,35-35 0,-18-36-1,-18-35 1,-17 36-1,0-54 1,-17 1 0</inkml:trace>
  <inkml:trace contextRef="#ctx0" brushRef="#br0" timeOffset="-154844.86">30057 2646 0,'17'17'0,"1"-17"16,0-17 0,-1-1-1,36-35 1,-18 18-16,-17-36 16,-36 54-1,-17 34 1,18 1-1,-36 123 1,53-123 0,123 52-1,-105-70 1,-1-17-16</inkml:trace>
  <inkml:trace contextRef="#ctx0" brushRef="#br0" timeOffset="-154302.83">31115 2346 0,'0'-18'0,"0"36"0,0-53 16,0 17 0,-18 0-1,1 18 1,-124 124 0,105-106-1,1 87 1,106-87-1,52 17 1,-88-35 0,71 36-16,-88-19 15,-1 36 1,-17-35-16,-88 17 16,35-35-1,18 0 1,17 0-16</inkml:trace>
  <inkml:trace contextRef="#ctx0" brushRef="#br0" timeOffset="-154100.83">31238 2293 0,'0'35'0,"0"-70"0,0 159 15,0-54 1,53 159 0,0-176-1</inkml:trace>
  <inkml:trace contextRef="#ctx0" brushRef="#br0" timeOffset="-153744.92">31203 2628 0,'35'0'31,"18"-17"-31,53-1 32,-18 0-17,-35 18-15,0-35 16,-53 0 15,-35-1-15,17 1-16,-35 35 15,1 53 1,52-35 0,0 52-1,0-52-15,52 35 16,107-18-1,-141-35 1,88-35 0</inkml:trace>
  <inkml:trace contextRef="#ctx0" brushRef="#br0" timeOffset="-153575.97">31785 2434 0,'0'-17'0,"0"34"0,-17-17 16,17 53-1,17 88 1,-17-106 0,36 36-16,-19-36 15,36 18 1,-35-53 0</inkml:trace>
  <inkml:trace contextRef="#ctx0" brushRef="#br0" timeOffset="-153359.99">31715 2487 0,'0'0'0,"-18"-18"16,71 18 15,18 36-15,-19-19-1,-34 36 1,-71-35-1,-53 0 1,18-18 0,71-18-1</inkml:trace>
  <inkml:trace contextRef="#ctx0" brushRef="#br0" timeOffset="-153066.02">30903 3122 0,'-17'0'0,"34"0"0,-52 0 15,53 0 1,158-53-1,53 0 1,124 0 0,-88 18-1,-195 17-15,71 18 16,-52 0 0</inkml:trace>
  <inkml:trace contextRef="#ctx0" brushRef="#br0" timeOffset="-151767.08">30445 3369 0,'-18'-18'0,"36"36"0,-36 17 31,36 71-15,35-18-1,-18-35 1,-35-35 0,-18-71-1,-17-35 1,17 53 0,1-89-1,17 71-15,35-17 16,36 34-1,34 36 1,-16 18 0,-72 17-1,-17 18 1,-17-35-16,-1-1 0,-70 54 16,-18-18-1,159-53 16,-36 0-15,125 18 0,-54-18-1,-35 0 1,-18-18 0,-17 18-1,-1 0 1,1-71-1,0 36 1,-18-18 0,-18 0-1,-17 36 1,-1 34 0,1 71-1,17-52 1,36 105-1,53-106 1,-54-35 0,71 0-1,-17-35-15,-53 17 16,35-70 0,-53-18-1,0 88 1,-18-34-1,0 69 1,18 71 0,0-70-1,36 35 1,-19-35 31,-17-71-32,0 35 1,35-105 0,-17 123-1,0 17 1,-1 89 0,-17-88-1,18 17-15,0-17 16,-1-36-1,-17 0 1,0 1 0,36-124-1,-19 105 1,19 72 0,-19-19-1,54 107 1,-36-107 15,18-17-31</inkml:trace>
  <inkml:trace contextRef="#ctx0" brushRef="#br0" timeOffset="-151379.52">31750 3263 0,'0'-35'0,"0"70"0,0-88 16,0 36-1,-18 17 17,1 17-17,-1-17-15,-17 71 16,0-1 0,35-17-1,0-35 1,70 0-1,-52-18 1,52-89 0,-52 19-1,-18 52 1,0 36 0,18 35-1,-18-36 1,0 1-16,17 0 15,36 17 1</inkml:trace>
  <inkml:trace contextRef="#ctx0" brushRef="#br0" timeOffset="-151225.56">31944 3263 0,'18'0'0,"-1"18"15,1 35 1,0-53-16,-18 53 16,17-18-1</inkml:trace>
  <inkml:trace contextRef="#ctx0" brushRef="#br0" timeOffset="-150791.53">32120 3246 0,'0'0'0,"18"17"15,-18 1-15,35 52 32,-17-34-17,-18-19-15,0 1 16,0-36 15,0 1-31,0-19 16,0-34-16,0 52 31,53 18 0,-53 18-15,35 52-16,-35-52 31,18 0-31,-1-18 0</inkml:trace>
  <inkml:trace contextRef="#ctx0" brushRef="#br0" timeOffset="-150479.58">32473 3175 0,'0'-18'0,"-35"18"31,0 36-15,-1-19 15,36 1-31,36 0 16,-1 17 0,0 0-1,-17-17 1,-18 17-1,-18-17 1,-35-1 15,0-17-31</inkml:trace>
  <inkml:trace contextRef="#ctx0" brushRef="#br0" timeOffset="-150032.46">32826 2910 0,'0'0'0,"35"124"16,1 17-1,-1-18 1,-18-70 0,-34-106 15,17 18-16</inkml:trace>
  <inkml:trace contextRef="#ctx0" brushRef="#br0" timeOffset="-149879.48">32667 2946 0,'0'0'0,"-17"0"16,34 0 0,71-36-1,18 19 1,-88 17-16,105-18 15,-70 18 1,-35 0-16,0 0 16</inkml:trace>
  <inkml:trace contextRef="#ctx0" brushRef="#br0" timeOffset="-149540.52">33038 3210 0,'0'0'0,"0"18"15,0 0 1,17 52 0,-17-35-1,18-17-15,-18-53 47,0-36-47,18 1 31,-18 52-31,35-35 32,-18 53-32,19 0 15,-19 18 1</inkml:trace>
  <inkml:trace contextRef="#ctx0" brushRef="#br0" timeOffset="-148968.53">33232 3157 0,'-18'0'16,"18"36"31,18 17-32,-1-1 1,19-16 0,-19-19-1,1-17 1,17 0 0,-35-17-1,71-71 1,-54 88-1,1-36-15,-18 54 47,0 17-31,0-17 0,18 17-1,17-17 1,-17-18-1,-1 0 1,54-36 0,-36-16-1,-17 52 1,-1-36-16,-17 1 16,-17 17 15,-1 18-16,0 71 1,18-53 0,0 17-16,0-18 15</inkml:trace>
  <inkml:trace contextRef="#ctx0" brushRef="#br0" timeOffset="-144260.5">17127 5327 0,'-17'0'63,"-1"0"-48,18 18 48,18-18-48,-1 0 157,1 0-172,0-18 16,17 18-16,0 0 16,18 0-16,18 0 15,-1 0-15,1 0 16,-1 0-16,-17 0 15,-17 0-15,-1 0 16,0 18-16,-17-18 16,-1 0-16,1 0 15</inkml:trace>
  <inkml:trace contextRef="#ctx0" brushRef="#br0" timeOffset="-141396.3">22631 13635 0,'53'0'94,"0"0"-94,35-18 16,18 18-16,17-17 15,18 17-15,0 0 16,0 0-16,18 0 16,0 0-16,17 0 15,-35 0-15,0 0 16,-35 0-16,-35 0 16,-18 0-16,-36 0 15,1 0 110,0 0-109,17 0-16,-17-18 15,-1 18-15,1-18 16,0 18 31,-1 0-16,1 0-31,17 0 16,-17 0-16,-1 0 15,1 0-15,0 0 16,-18-17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30:04.9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20920 10830 0,'0'18'0,"17"-36"16,1 18-1,17-35-15,-17 17 32,70-70-32,-70 71 15,35-107 1,-53 106 0,-18 1-1,-17 52 1,-1 71-1,36-71 1,-52 300 0,34-299-1,0 158 1,18-177 0,-17-52-1,17 17 1,-18-105-1,71-71 1,0 106 0,0 35-1,-36 35-15,89-17 16,-35 35 0,-54 0-16,1 35 15,-36 0 1,18-17-16,-17 0 15,-71 52 1,-71 18 0,141-70-1,18 0 1,53 17 0,-35-35-16,70 53 15,-53-35 1,106 52-1,-123-70 1,70 53 0</inkml:trace>
  <inkml:trace contextRef="#ctx0" brushRef="#br0" timeOffset="1040.58">22507 10866 0,'0'0'0,"0"-18"16,-70 18-1,17 18 1,17-1-1,19 1 1,70 35 0,-18 0-1,-17-36-15,52 36 16,-70-35 0,18 35-16,-18 0 15,-53 0 1,-35-18-1,35-53 1,35-35 0,53 0-1,18 18 1,0 0 0,-17 17-1,17 1 1,70-19-1,-123 19 1,35-19 0,-35 19-1,-35-19 1,17 36 0,-35 53-1,36-35 1,17 53-16,0-36 15,35 106 1,-17-141 0,105 18-1,-88-18-15,1-18 16,34-70 0,-70 70-16,0-52 15,-35-19 1,0 36-1,17 71 1,18 53 0,18-54-1,35 142 1,-53-141 0,35-36 15,-35-35-16,0-53 1,0 71-16,35-18 31,0 35-15,-17 18 0</inkml:trace>
  <inkml:trace contextRef="#ctx0" brushRef="#br0" timeOffset="1857.67">23107 10954 0,'0'0'15,"0"17"17,0 19-17,35 34 1,-17-52 0,17 35-1,18-18 1,0-70-1,-53 17 1,18-35-16,-18-17 16,-18 17-1,18 17 1,18 54 15,-18 0-15,35 17-1,-17-17 1,17-1 0,-18-17-1,19-17 1,-19-19 0,-17 1-1,0 0 1,-35 70-1,0 71 1,35-18 0,17 0-1,72-52 1,-72-19 0,71-17-16,1-35 15,-54-36 1,-35 54-1,0-71 1,-35-18 0,17 70-1,18 72 17,35 17-17,1-18 1,-36-17-16,35 35 15,-35-36 1,18 18-16,-18 1 16,-18-54-1,0-52 1,18 52 0,18-88-1,0 71 1,-1 17-16,18-17 15,18 17 1,-35 18-16</inkml:trace>
  <inkml:trace contextRef="#ctx0" brushRef="#br0" timeOffset="2212.67">24236 10901 0,'0'0'0,"-18"-18"15,18 1 1,0-1 0,0 0-1,-35 36 1,17-18 0,-52 35-1,-1 18 1,54-18-1,17-17 1,35 0-16,53-1 16,-70 1-1,105 35 1,-123-18 0,-18-35-1,-105 18 1,88-18-1,-18-18-15</inkml:trace>
  <inkml:trace contextRef="#ctx0" brushRef="#br0" timeOffset="2551.69">25329 10883 0,'0'0'16,"0"18"-16,36 35 16,17 70-1,-53-105 1,17 17 0</inkml:trace>
  <inkml:trace contextRef="#ctx0" brushRef="#br0" timeOffset="2846.67">25541 10954 0,'0'17'0,"0"-34"0,0 70 16,18 0 0,-18-36-1,17-17 16,-17-35-15,0 17 0,71-70-1,-71 70 1,53 36-16,17 35 16,1 53-1,-36-18 1</inkml:trace>
  <inkml:trace contextRef="#ctx0" brushRef="#br0" timeOffset="3278.81">26899 10954 0,'0'17'0,"0"-34"0,0 52 16,18 106-1,0-106 1,-1-52 0,-17-36-1,18-35 1,-18 70-1,70-88 1,-17 71 0,-35 35-16,0 0 15,17 18 1</inkml:trace>
  <inkml:trace contextRef="#ctx0" brushRef="#br0" timeOffset="3542.8">27252 10971 0,'0'18'0,"35"-18"32,1-18-17,-19 1-15,36-36 16,-18 18 0,-35 17-16,-17-35 15,-18 53 1,17 0-16,-53 35 15,1 36 1,52-36-16,1 53 16,69 36-1,54-89 1,-70-35 0,52-35-16</inkml:trace>
  <inkml:trace contextRef="#ctx0" brushRef="#br0" timeOffset="3820.84">27728 10830 0,'0'0'0,"-17"0"16,-1 0 15,0 18-16,-34 35-15,34-18 16,0 89 0,36-107-1,70 54 1,0-106 0,-70 17 15</inkml:trace>
  <inkml:trace contextRef="#ctx0" brushRef="#br0" timeOffset="4764.67">27922 10866 0,'-17'0'16,"34"0"-16,-34 17 16,17 1-1,17 70 1,1-35-1,17-18 1,1-17 0,-19-18-1,36-35 1,-35-18 0,-18-18-1,0 53 1,0 18 15,17 71-15,19 0-1,-36-54 1,70 1 0,-34-36-1,-1-52 1,-35 52-1,0-35-15,0 0 16,0 36 0,0-19-16,-18 54 31,18 52-15,35 1-1,1-18 1,-1-18-1,-17-17 1,-36-71 0,0 0-1,18-18 1,0 19 0,53-1-1,-35 35 1,70-17-16,-70 35 15,105 0 1,18 35 0,-123-35-1,-36 18 1,-17-18 0,0-18-1,-18 18 1,0 18-1,35-18-15,1 17 16,-36 19 0,70-19-1,36 1 1,35 35 0,-17 0-1,-53-36 1,-36 72-1,18-72 1,-141-17 0,106-17-1,17 17-15</inkml:trace>
  <inkml:trace contextRef="#ctx0" brushRef="#br0" timeOffset="4964.68">28875 10795 0,'0'0'0,"18"35"16,-1 1 0,1 52-1,-18-71 1,53 107-1</inkml:trace>
  <inkml:trace contextRef="#ctx0" brushRef="#br0" timeOffset="5257.73">29122 10830 0,'-18'18'0,"36"-36"0,-36 71 16,36 0 0,-1-35-16,19 52 15,-1-17 1,18-35 0,-35-36-1,-1 1-15,-17-36 16,0 17-1,0-105 1,-17 106 0</inkml:trace>
  <inkml:trace contextRef="#ctx0" brushRef="#br0" timeOffset="5536.68">29439 10918 0,'0'18'15,"0"-36"-15,36 36 16,-19-36 0,54-34-1,-36-1 1,-53 17 0,-17 19-1,18 34-15,-54 36 16,53-35-1,1 52 1,87 72 0,1-125-1,-54-17 1</inkml:trace>
  <inkml:trace contextRef="#ctx0" brushRef="#br0" timeOffset="5934.6">30868 10848 0,'18'0'0,"-36"0"0,36-18 31,-18 1-15,-71-1-1,-17 18 1,35 71 0,35 17-1,36 0 1,0-70 0,52-1-16,54-34 15</inkml:trace>
  <inkml:trace contextRef="#ctx0" brushRef="#br0" timeOffset="6766.5">31203 10901 0,'-17'0'15,"-1"-18"1,-17-17-1,-1 35 1,1 18 0,-18 34-1,36-34 1,-1 35-16,0 18 16,36-36-1,52-35 1,-17-35-1,-17-1 1,-36 1 0,0 17-16,0 54 47,17-19-32,-17 1-15,0 0 16,106 17-1,-53-53 1,-35 1 0,105-107-1,-105 71 1,-1 0-16,1-88 16,0 35-16,-18 1 15,0 87 1,0 18-1,-36 53 1,-16 35-16,-1 71 16,35-1-1,53-52 1,1-53 0,52-35-1,0-71 1,0-18-1,-35-17 1,-35 53-16,17-89 16,-35 89-1,35-88-15,-35 87 16,-17-52 0,-1 106-1,-70 105 1,35 18-16,53-17 15,17-71-15,1-18 16,141 124 0,-71-141-1</inkml:trace>
  <inkml:trace contextRef="#ctx0" brushRef="#br0" timeOffset="9438.86">3193 6244 0,'0'-17'16,"0"34"-1,17-17 1,1 18 0,0-18-1,-1 0-15,1 0 16,52 17-1,-52-17 1,106 0 0,-107 0-1,36 0-15,71-35 16,-89 35 0,229-53-1,-158 36 1,-70 17-16,87-18 15,18 0 1,-17 1 0,-89 17-1,124-18-15,105 0 32,-87 1-17,-1-1 1,0 1-1,-17 17 1,-106 0-16,194 35 16,-71-35-1,18 0 17,-53 0-32,-88 0 15,124 0-15,-18 0 16,35 17-1,-142-17 1,301 0 0,-176 0-1,-1 18 1,-17 0 0,0 17-1,-54-17 1,72-18-1,-1-18 1,-17 18 0,-36 0-1,-87 0-15,87 0 16,-52 0 0,246-18-1,-264 1 1,106 17-16,53 0 15,-89 17 1,-88-17-16,124 0 16,-106 0-1,53 18 1,53-18 0,105 18-1,-140-18 1,-89 0-16,124 0 15,-124 0 1,194 17 0,-176 1-1,18 0-15,-1-1 16,1 18 0,-54-35-16,19 0 15,17 18 1,35 0-1,-71-18 1,-17-18 140,0 0-124,0 1-17</inkml:trace>
  <inkml:trace contextRef="#ctx0" brushRef="#br0" timeOffset="11858.19">26617 6244 0,'-18'0'0,"36"0"0,-36 18 31,36-18 31,0 0-46,70 17 0,-70-17-1,34 18-15,-34-18 16,53 18 0,123-1-1,-159-17 1,124 18-16,-124-18 15,141 35 1,-70-17 0,-70-18-1,158 0 1,-177 0 0,124 18-1,-123-18 1,141 0-1,-71-18 1,53 18 0,-88 0-1,35 0 1,0 0 0,0 0-1,18 0 1,-35 0-1,-36 0 1,18 0 0,-18 0-1,1 0 1,-19 0 0,-17-18 30,0 1-30</inkml:trace>
  <inkml:trace contextRef="#ctx0" brushRef="#br0" timeOffset="12980.7">9031 7161 0,'0'0'0,"0"18"31,18-18 0,17 18-15,18-18 0,-35 17-1,193-34 1,-123-1-1,-52 0-15,52-17 16</inkml:trace>
  <inkml:trace contextRef="#ctx0" brushRef="#br0" timeOffset="13505.91">10954 7391 0,'0'0'16,"53"17"-16,-36 1 0,19-18 15,69 0 1,72-18-16,-89 18 16</inkml:trace>
  <inkml:trace contextRef="#ctx0" brushRef="#br0" timeOffset="25040.12">24694 13282 0,'-17'-18'15,"-1"1"1,1-1 0,17 1-1,-18-1 1,0 0-1,1 1 1,-1-1 0,0 0 15,1 18 0,17 18 32,0 0-48,17 17 1,19 18-16,-1-18 16,53 18-1,-70-53 1,52 18-1,-34-18 1,-1-18 0,-18 18-16,54-18 15,17 1 1,0-19 0,-52 36-1,17-17 1,17 17-1,-17 17-15,-35-17 16,88 36 0,-36-1-1,-52-35 1,88 71 0,-89-71-1,19 35 1,-36-18-1,0-34 17,17-18-1,-17 17-15,53-53-1,-35 71 1,52-35-1,89 17 1,-141 18-16,123 36 16,-106-19-1,177 54 1,-177-71 0,106 0-1,-123 0 1,35-35-16,35-36 15,-18 1 1,-34 17 0,-54 53-1,0 0 1,-70 35 0,71-35-16</inkml:trace>
  <inkml:trace contextRef="#ctx0" brushRef="#br0" timeOffset="26873.16">24853 13899 0,'0'0'0,"18"71"0,-18 0 16,0-36 0,0-88 15,0 35-31,0-176 31,0 177-31,53-107 16,-36 124-1,36 0 1,-35 0 0,-18 53-1,-18-35 1,-17 35-16,17-36 15,-17 36 1,0-18-16,35-17 16,35-18-1,-17 18-15,35-1 16,-36-17 0,72 36-1,-72-19 1,18-17-1,-35-17 1,18 17 0,0-18 15,-1 0-15,1 1-16,0-1 31,-1 0-16,-17-17 1,0-18 0,-17 0-1,-1 53 1,0 0-16,1 71 16,17-36-1,0 106 1,35-105-1,36-54 1,-54 18 0,-17-18-16</inkml:trace>
  <inkml:trace contextRef="#ctx0" brushRef="#br0" timeOffset="27706.44">25435 13758 0,'-17'18'47,"-1"0"-31,-17 52 0,35-52-1,-18 70 1,18-70-1,18 17-15,-1-35 16,36 18 0,-17-36-16,-19 0 15,36-35 1,-35-52 0,-18 69-1,0 19 1,0 34 15,0 19 0,0-19-31,17 1 0,19 52 16,-1-52 0,-17-18-1,-1-35 1,1-18-1,-18 0 1,0 35 0,0-17-16,-18 35 15,18 53 17,18-18-17,17 18 1,-17-35-1,35-18 1,-36-18 0,-17-70-1,-17 35 1,34 88 31,-17-17-32,18 35 1,17-18 0,-52-53 15,-1-17-15,18 0-1,0 0 1</inkml:trace>
  <inkml:trace contextRef="#ctx0" brushRef="#br0" timeOffset="28031.57">26088 13723 0,'0'0'0,"-18"0"46,1 0-30,-1 35 0,0 1-1,18-19 1,18 1 0,53 17-1,-54-17 1,36 35-1,-71-53 1,-17 17 0,18-17-16,-54-17 15,53 17 1</inkml:trace>
  <inkml:trace contextRef="#ctx0" brushRef="#br0" timeOffset="28294.68">26158 13617 0,'36'18'31,"-19"17"-16,1 18 1,17 18 0,-17-18-1,-18-36 1,18 18-16,-1-17 16</inkml:trace>
  <inkml:trace contextRef="#ctx0" brushRef="#br0" timeOffset="28510.65">26141 13441 0,'-18'0'0,"18"-18"16,0 1 0,18-1-1</inkml:trace>
  <inkml:trace contextRef="#ctx0" brushRef="#br0" timeOffset="28831.7">26423 13741 0,'-18'0'16,"36"0"-16,-53-18 0,35-35 16,17 36-1,19 17 1,17 0-1,-53 17-15,53 36 16,-53-18 0,0-17-1,-18 0 1,-88-36 0,71-17-1,35-18 1</inkml:trace>
  <inkml:trace contextRef="#ctx0" brushRef="#br0" timeOffset="29126.72">26617 13582 0,'0'0'0,"18"35"16,-1 1-1,-17 52 1,18-53-1,-18-17-15,0-54 32,0 19-17,18-89 1,-1 88 0,36 1-1,0 70 1,-18 17-1,-17 1 1,-18-54 0</inkml:trace>
  <inkml:trace contextRef="#ctx0" brushRef="#br0" timeOffset="29545.98">25118 14252 0,'0'0'0,"-18"18"47,1 88-31,-1 70-1,36-52 1,70 52 0,18-123-1,-18-53 1,-71 0 0,54-18-16</inkml:trace>
  <inkml:trace contextRef="#ctx0" brushRef="#br0" timeOffset="29792.37">25471 14464 0,'35'18'31,"-18"52"-15,1-52-1,0 52-15,-1-52 16,1 35 0</inkml:trace>
  <inkml:trace contextRef="#ctx0" brushRef="#br0" timeOffset="30162.37">25823 14411 0,'0'18'31,"18"-1"-15,0 36-16,17 53 16,-35-88-1,35 70 1</inkml:trace>
  <inkml:trace contextRef="#ctx0" brushRef="#br0" timeOffset="30347.57">26000 14376 0,'0'17'16,"17"54"0,-17-53-1,18 70-15,0 0 16,-1-70-1</inkml:trace>
  <inkml:trace contextRef="#ctx0" brushRef="#br0" timeOffset="30499.67">25912 14570 0,'52'-18'16,"19"-17"-1,17 17 1,-53 18 0</inkml:trace>
  <inkml:trace contextRef="#ctx0" brushRef="#br0" timeOffset="31025.71">25277 14429 0,'35'0'16,"53"-18"-1,53-17 1,-35-1 0,-53 36-1</inkml:trace>
  <inkml:trace contextRef="#ctx0" brushRef="#br0" timeOffset="31257.59">25382 14781 0,'0'18'0,"18"-18"15,35-18-15,53 1 16,-71-1-1,0 18-15,195-18 32,-177 18-32</inkml:trace>
  <inkml:trace contextRef="#ctx0" brushRef="#br0" timeOffset="31549.06">26158 14252 0,'36'36'16,"-72"-72"-16,125 124 0,-72-70 15,54 70-15,-53-52 16,34 175 0,-104-70-1,34-105 1,-88 17 0</inkml:trace>
  <inkml:trace contextRef="#ctx0" brushRef="#br0" timeOffset="33048.15">27252 13335 0,'0'18'0,"0"-36"0,35 89 47,-17-54-32,53 124 1,-54-123 0,36 17-1,0-70 1,0-18-1,-18-18 1,1 1 0,-19 52-1,18 1-15,-17 34 16,0-17 0,17 88-1,-17-52 1,-1-19-16,1 1 15,0-18 1,-18-18 0,17 18-1,1-17-15,-1-1 16,19 36 0,-19-18-1,54 17 1,52-34-1,-52-36 1,-36 0 0,-35 35-1,-17-52 1,17 52 0,-18 18-16</inkml:trace>
  <inkml:trace contextRef="#ctx0" brushRef="#br0" timeOffset="33973.43">27975 13758 0,'0'-17'16,"0"34"-1,0 1 1,18 17-16,0 36 16,17 17-1,-18-17 1,19-36-1,-19-18 1,-34-34 15,-1 17-15,0-53 0,-17 18-16,18-1 15,-1 1 1,0 0-1,18 17-15,-35-52 32,35 34-17,0 19 1,-18 17-16,18 17 47,-17 19-32,-1-1 1,18 0 0,18-70 62,-18 17-63,17-52 1,1 70 0,0 17 15,-1-17-15,1 18-1,0-18 1,17 0-1</inkml:trace>
  <inkml:trace contextRef="#ctx0" brushRef="#br0" timeOffset="34980.98">27940 13758 0,'0'-17'15,"18"34"17,-1 19-17,36 17 1,-18-18 0,36 18-16,17 17 15,-70-52 1,52 35-1</inkml:trace>
  <inkml:trace contextRef="#ctx0" brushRef="#br0" timeOffset="35136.94">27993 14041 0,'0'17'0,"0"-34"0,35 17 31,18-18-15,0-17 0,-35 35-16,35-53 15</inkml:trace>
  <inkml:trace contextRef="#ctx0" brushRef="#br0" timeOffset="35368.15">28222 13723 0,'18'18'0,"17"35"0,-17 0 31,-1-18-31,36 35 16,0 19-1,-35-72 1,0-17 0</inkml:trace>
  <inkml:trace contextRef="#ctx0" brushRef="#br0" timeOffset="35844.28">28557 13970 0,'0'0'0,"0"-18"16,0 1 0,-35-19-1,0 36 1,17 18 0,-17 53-1,35-1 1,18-52-1,-1-18 1,36-18 0,-35 1-1,-1-1-15,-17 0 16,0 1 0,0 52 15,18-35-16,35 123 1,-35-105 0,34 106-1,-52-89 1,-35 0 0,18-35-1,-89-35 1,88 17-1,18 1-15</inkml:trace>
  <inkml:trace contextRef="#ctx0" brushRef="#br0" timeOffset="37139.94">28840 13758 0,'0'0'0,"0"-17"16,0 34-16,0 36 16,17 53-1,1-35 1,-18-54-1,18 1-15,-18-53 47,0 17-47,0 0 0,17 1 16,18-1 0,18 36-1,-35-18 1,35 88-1,-53-70 1,-18-1 0,-17-17-1,-18-17-15,18 17 16,17-18 0,36 18 15,17 0-16,18 0 1,-18 0 0,18-35-1,-35 35 1,17-71 0,-17 53-1,-18-17 1,-18 35-1,-35 18 1,36 17 0,17 36-1,0-1 1,52-35 0,1-35-1,18-52 1,-36-1-1,-17 35-15,-18-17 16,17-53 0,-17-71-1,-17 106 1,17 35 0,0 36-1,-18 176 1,18-141-1,0 88-15,0-18 16,0-87 0,53 87-1,-18-140 1,-35-54 0,0 53-1,0-52-15,-17-18 16,-1 70-1,0 0-15,-17 1 16</inkml:trace>
  <inkml:trace contextRef="#ctx0" brushRef="#br0" timeOffset="37448.89">29404 13970 0,'-18'0'16,"18"-18"46,18 18-46,17 0-1,-17 18 1,0 0 0,-18-1-1,-36 1 1,1-18 0,35-18-16,-18 18 15,1-17 1,17-1-16</inkml:trace>
  <inkml:trace contextRef="#ctx0" brushRef="#br0" timeOffset="37697.05">29492 13952 0,'0'0'0,"18"18"16,-18 17-1,18-17-15,-18 0 16,0-1-1,0-34 17,0-1-17,0-35 1,0 35 0,52-17-1,-16 17 1</inkml:trace>
  <inkml:trace contextRef="#ctx0" brushRef="#br0" timeOffset="37956.18">29651 13935 0,'18'0'0,"-18"17"15,17-52 17,1 35-17,35-53 1,-53 36-1,-35 34 1,-18 36 0,17 18-1,54-36 1,53-17 0,-36-18-1,35-18-15,-52 18 16,0-18-16</inkml:trace>
  <inkml:trace contextRef="#ctx0" brushRef="#br0" timeOffset="39131.39">28769 14640 0,'0'0'0,"0"-17"15,0-19 1,0-17-1,0-17 1,18 52 0,-1-35-1,-34 71 17,-1 0-17,-53 140 1,71-122-1,-17 87 1,52-88 0,36-35-1,-54 0 1,54-17-16,-18-19 16,-36 1-1,-34 0 1,-36 17-1,-18 36 1,36-18 0</inkml:trace>
  <inkml:trace contextRef="#ctx0" brushRef="#br0" timeOffset="39671.51">29510 14587 0,'0'0'0,"-18"0"31,18-17-15,-17 17-16,17-18 16,-53-17-1,0 52 1,35 1-1,-17 35-15,35-35 16,-18 52 0,36-70-1,-1 0 1,54-35 0,-53 0-1,-18 17 1,0 0-1,0 36 1,0 0 0,35 17-1,0 18 1,53-53 0</inkml:trace>
  <inkml:trace contextRef="#ctx0" brushRef="#br0" timeOffset="40106.6">29686 14288 0,'-17'0'0,"-1"0"15,0 35 16,18 18-15,18 53 0,-18-89-1,18 54-15,-1-54 16,36 54 0,-53-71-1,0-18 1,-35 1-16,-36-19 15,54 36 1,-1 0-16,-17 0 16,52 0 15,19 0-15,-1-17-1,53-1 1,0-17-1,-70 35 1,-18-18-16</inkml:trace>
  <inkml:trace contextRef="#ctx0" brushRef="#br0" timeOffset="40290.54">29792 14235 0,'0'17'16,"18"36"-1,-18-35 1,53 176 0,-36-159-1,1 18-15,0-35 16,-18-36 0</inkml:trace>
  <inkml:trace contextRef="#ctx0" brushRef="#br0" timeOffset="40955.75">29898 14517 0,'-18'0'0,"36"0"0,-53 0 16,52 0 15,1 17-15,52-17 0,-70-17-1,36-1-15,-1-17 16,-17 17-1,-18 1 1,0-1 0,-36 18-1,36 18 17,0-1-1,0 1-31,0 17 15,18-35 1,17 35 0,1-35-1,-1-17 1,-17-1 0,-1-35-1,1 53 1,-18-35-1,0-18 1,-18 53 0,18 35-1,0-17 1,0 17-16,18 1 16,-18-19-1,17 1-15,1-1 16,-18-34 15,0-1-15,18-52-1,-1 34 1,36 1 0,-35 17-1,35 1 1</inkml:trace>
  <inkml:trace contextRef="#ctx0" brushRef="#br0" timeOffset="41510.74">28469 14940 0,'0'0'0,"-17"35"32,-1 1-17,0 264 1,54-177-1,-19-88-15,71 54 16,18-72 0,-35-34-1</inkml:trace>
  <inkml:trace contextRef="#ctx0" brushRef="#br0" timeOffset="41942.61">28769 15258 0,'0'0'0,"0"-18"16,0 0-16,-18 18 0,1-17 15,-19 87 1,19-52 0,17 141-1,35-142 1,18-17-1,-35-17 1,17-54 0,-35 53-1,0-52-15,-18-1 16,-35 1 0,53 52-1</inkml:trace>
  <inkml:trace contextRef="#ctx0" brushRef="#br0" timeOffset="42375.71">28963 15258 0,'0'-18'15,"0"0"1,0 36 15,0 0-15,0 70-1,18-71 1,-1 36 0,36-35-1,18-36 1,-54 1-1,1-19-15,-18 1 16,0 0 0,-35-18-1,17 53 1,18 18 15,0-1-15,35 19-16,18 16 15,-35-52 1,35 18-16,-35 0 16</inkml:trace>
  <inkml:trace contextRef="#ctx0" brushRef="#br0" timeOffset="42884.64">29316 15205 0,'0'0'0,"0"17"31,0 1-15,35 70 0,-17-70-1,-1 35 1,-34-71 15,17 0-15,-18-34-1,0 34 1,36 18 0,-18-18 62,0 1-63,18-19 1,17 1 0,18-18-1</inkml:trace>
  <inkml:trace contextRef="#ctx0" brushRef="#br0" timeOffset="43441.75">30110 15028 0,'0'-35'0,"0"17"0,-18 1 15,-35 34 1,35 1 0,-17 158-1,53-158 1,70 35-1,-17-53 1,-36-35 0,-35 17-1,-53-88 1,53 89 0,-35-19-1</inkml:trace>
  <inkml:trace contextRef="#ctx0" brushRef="#br0" timeOffset="43889.87">30357 15028 0,'0'18'0,"-18"-18"16,18 35-1,35 18 1,-35-35 0,71 52-1,-54-87 1,1-19 0,0-16-1,-18-1 1,0 35-1,0 71 17,35-18-17,0-17 1,0-1 0,1-52-1,-19-18 1,-17-17-1,-17 70 1,-54-53 0</inkml:trace>
  <inkml:trace contextRef="#ctx0" brushRef="#br0" timeOffset="44182.97">30709 14958 0,'0'0'0,"0"17"16,18 1-1,0 35 1,-1-35 0,1 35-1,-18-106 16,0 0-15,53 0 0,-36 35-1,36-17-15,-17 53 16,-36-1 0,35 89-1</inkml:trace>
  <inkml:trace contextRef="#ctx0" brushRef="#br0" timeOffset="45051.24">29633 15681 0,'0'0'0,"0"-18"31,-17 18-16,17-17-15,-18 17 16,0-18 0,1 36-16,-1 35 31,1-36-31,17 36 0,0-18 16,0 1-1,17-19-15,18-17 16,1-17-16,-19-36 31,1 53-31,0-71 31,-36 54-31,18 52 47,18 0-47,17 18 16,0-18-1,18-35 1,-18-35 15,-17-18-31,-18 36 16,0-19-16,0 19 16,-18-36-1,18 70 1,0 19-1,0 17 1,0-36 0,18 1-1,-18-1-15,18-52 32,-1 0-17,1-18 1,0 53-1,-1 0 1,54 35 0,-71-17-16,17-18 15,54 53 1,-53-71 0</inkml:trace>
  <inkml:trace contextRef="#ctx0" brushRef="#br0" timeOffset="46072.59">30286 15610 0,'18'0'15,"-36"-17"17,0-1-17,-17 1 1,-18 52 0,18 18-1,17-36 1,1 54-1,34-71 1,19 0 0,16-35-1,1-18 1,-53 35 0,0 36 30,0-1-30,36 19 0,-1-36-1,0-18 1,0-35 0,-17 0-1,0 36 1,-18-72-1,0-17 1,0 54 0,-18 34-16,18 36 15,-18-1 1,1 124 0,17-123-1,70 123 1,1-106-1,-18-35 1,-36-35 0,1 0-1,-18 0 1,0-18 0,0 35-1,0 36 16,18 35-15,-1-36 0,1 1-1,35-1 1,-35-17 0,17-35-1,-17 18 1,-18-54-1,0 106 17,0-17-17,17 88 1,-17-53 0,0-36-16,18 1 15,17 0 1</inkml:trace>
  <inkml:trace contextRef="#ctx0" brushRef="#br0" timeOffset="46398.62">31044 15434 0,'-17'0'15,"-36"18"1,35-18 0,-17 35-16,35 0 31,18-17-31,-1 0 31,19-1-31,-19 18 0,1-17 0,-1 17 31,-17-17-31,-17-18 16,-18-18 15,17 1-15</inkml:trace>
  <inkml:trace contextRef="#ctx0" brushRef="#br0" timeOffset="46644.55">31168 15505 0,'0'0'0,"-18"17"16,18 19-1,0-19-15,18 18 16,-18-17 0,18-18-1</inkml:trace>
  <inkml:trace contextRef="#ctx0" brushRef="#br0" timeOffset="46767.61">31115 15293 0,'-18'0'0,"36"0"0,-18 0 31</inkml:trace>
  <inkml:trace contextRef="#ctx0" brushRef="#br0" timeOffset="47044.6">31256 15346 0,'18'0'0,"-36"0"0,36 17 16,-1-17-1,-17 18-15,-17 0 32,-1 17-17,0-17 1,1 35 0,34-18-1,19-35 1,17 18-1,-18-1 1,-35 18 0,-18 1-1,-17-36 1,0-18 0</inkml:trace>
  <inkml:trace contextRef="#ctx0" brushRef="#br0" timeOffset="47307.68">31238 15152 0,'36'35'0,"17"0"16,105 71-1,-69-18 1,-54-52 0,18 52-16,-53-70 15,0 105 1,-53-70 0,-35-35-1</inkml:trace>
  <inkml:trace contextRef="#ctx0" brushRef="#br0" timeOffset="61473.63">4586 14781 0,'0'-17'0,"0"34"0,-18-17 16,1 0-1,17-17 1,-18-71 15,53 35-31,18 35 16,-35 18-1,106 35 1,17 89 0,-88-36-1,-53 177 1,-36-142 0,-70 0-1,71-105 1,-71-18-1,89-53 1,70-35 0,35 35-1,35 53 1,-87 18 0,87 17-1,0 71 1,-105-106-1,0 17-15</inkml:trace>
  <inkml:trace contextRef="#ctx0" brushRef="#br0" timeOffset="62014.59">5133 14781 0,'18'0'0,"-18"36"16,17-36-1,1 70-15,35 71 16,-53-105-1,53 228 1,-36-246 0,1 52-1,-18-87 1,35-54 0,-17 54-1,17-54-15,-17 18 16,17-17-1,-35 52-15,35-53 16,-52 107 15,-1-1-15,0 35-16,-17 19 16,35-1-1,18-71 1,-1-17-1,72 0 1,-72 0 0,54-17-16,-18-1 15</inkml:trace>
  <inkml:trace contextRef="#ctx0" brushRef="#br0" timeOffset="63346.08">5838 15011 0,'18'53'0,"-36"-106"0,54 106 16,-19 70 0,1-105-1,-18 17 1,0-17-1</inkml:trace>
  <inkml:trace contextRef="#ctx0" brushRef="#br0" timeOffset="63533.1">5768 15205 0,'0'0'0,"70"-36"31,-52 19-15,35-1-16,71-35 15,-107 53 1</inkml:trace>
  <inkml:trace contextRef="#ctx0" brushRef="#br0" timeOffset="64688.31">6297 14958 0,'0'0'0,"0"-18"15,-18 18 1,1-35 0,17 17-1,17-70 1,1 88-1,123 18 1,-123-1-16,17 19 16,53 281-1,-88-141 1,-17-140 0,-1 17-16,-35-18 15,-17-88 1,34-35-1,54 53 1,0 17-16,70-17 16,-53 35-1,159 0 1,-106 0 0,-17-18-1</inkml:trace>
  <inkml:trace contextRef="#ctx0" brushRef="#br0" timeOffset="64920.37">6985 15028 0,'0'0'0,"0"18"32,18-18-17,35-18 1,17 1 0</inkml:trace>
  <inkml:trace contextRef="#ctx0" brushRef="#br0" timeOffset="65215.6">7355 14693 0,'-17'0'0,"17"18"31,0 17-16,-35 36 1,35-36 0,-18 71-1,18-89 1,18 1 0,-1 0-1,71-18 1,-70 0-1,17-18-15</inkml:trace>
  <inkml:trace contextRef="#ctx0" brushRef="#br0" timeOffset="65416.68">7479 14658 0,'0'18'16,"35"229"0,-35-195-1,18 54-15,17 35 16,-17-70 0</inkml:trace>
  <inkml:trace contextRef="#ctx0" brushRef="#br0" timeOffset="67625.78">4621 14411 0,'-17'-18'16,"17"1"-1,0 34 16,0 1 1,35 35-17,18 0 1,-18-36 0,159 72-1,-88-89 1,35-53-1,-106 53 1,54-53 0,17-18-1,70 54 1,-106 52 0,-17-17-1,18 17 1,-18 18-1,-36-53 1,1 35-16,0-17 16,-18-54 15,0 1-15,0 0-1,17 17 1,19 1-1,87 17 1,36 35 0,-53-35-1,52-35 1,-122 17 0,158-17-1,-159 17 1,18 0-16,-18 1 15,-35-1 1,18-70 0,-18 70-16</inkml:trace>
  <inkml:trace contextRef="#ctx0" brushRef="#br0" timeOffset="68285.77">5803 14693 0,'-17'0'0,"34"0"0,-34-17 16,17-1 15,0 53-16,17 0 1,-17 18 0,0-35-1,0 0-15,-17-1 0,-1 1 32,0-18-32,-17-35 15,17-1 1,1 19 15,17 34-15,17-17-1,19 18 1,-1 17 0,0-17-1,-17-18 1,17 0-16,-17-18 15,17-17 1,18-18 0,-18 35-1,-17 18 1,-18-17-16</inkml:trace>
  <inkml:trace contextRef="#ctx0" brushRef="#br0" timeOffset="69109.86">8184 14340 0,'0'18'47,"-17"-18"-31,-71 88-1,-1 0 1,1-35 0,0 0-1,53-17 1,17-19-1</inkml:trace>
  <inkml:trace contextRef="#ctx0" brushRef="#br0" timeOffset="69403.86">7743 14534 0,'0'0'0,"0"-17"16,0 34-1,0 19 1,0-19 0,-17 36-16,-18 18 15,35-54 1,-18 19-1,53-1 1,18-17 0,-35-18-1,70 0 1</inkml:trace>
  <inkml:trace contextRef="#ctx0" brushRef="#br0" timeOffset="70252.1">5433 16122 0,'0'0'16,"0"-53"0,17 18-1,1-1-15,70-52 16,-52 71 0,140 140-1,-158 1 1,-18-71-16,-18 70 15,-35 0 1,-18-70 0,36-35-1,18-53 1,17 17 0,17-17-16,36 0 15,35 17 1,0 18-1,1 0 1,-36 0 0</inkml:trace>
  <inkml:trace contextRef="#ctx0" brushRef="#br0" timeOffset="71113.19">6015 15840 0,'0'0'0,"0"35"16,35 36-1,0 70-15,-35-106 16,18 106-1,-18-70 1,18-71 0,-1 0-1,1-36 1,17-34 0,18-18-1,-53 52 1,53-52-1,-106 159 17,53-54-17,-70 72 1,70-72 0,0 1-16,35-1 15,18 1 1,-36-18-16,54 0 15,-53 0 1</inkml:trace>
  <inkml:trace contextRef="#ctx0" brushRef="#br0" timeOffset="71544.28">6597 16051 0,'-18'0'0,"36"0"0,-36 18 15,36-18 1,0-18 0,-1 18-1,71-35 1,-70 35 0,0-18-16</inkml:trace>
  <inkml:trace contextRef="#ctx0" brushRef="#br0" timeOffset="72208.57">6791 15804 0,'0'18'0,"18"-18"47,-36 0 16,36-35 30,-1 0-77,19 17 0,-1-17-1,18 35-15,35 35 31,-18 35-31,19 54 16,-54-36 0,-35-70-1,-53 70 17,-88 18-32,106-106 15,17-18 1,36 18-1,-1-17 1,36-1-16,18 0 16,-54 1-1,19 17-15,140-18 16,-88 36 0,-70-1-1</inkml:trace>
  <inkml:trace contextRef="#ctx0" brushRef="#br0" timeOffset="86471.17">26935 2311 0,'0'0'0,"0"-18"16,17-70-1,19 53 1,16-18-1,-34 53-15,70 0 16,18 70 0,-71 89-1,-70 35 1,-88 0 0,17-88-1,53-53 1,35-53-1,18-106 1,18 71 0,158-36-1,-140 89 1,175 52 0,-105-34-1,-53-36 1,-35 0-1</inkml:trace>
  <inkml:trace contextRef="#ctx0" brushRef="#br0" timeOffset="86778.09">27587 2469 0,'0'0'0,"-17"0"15,17 36 1,17 52-1,-17-35 1,18-36-16,-18 19 16,0-54 15,0-35-15,53-17-1,0 34 1,17 54-1,-70 0 1,88 123 0,-88-124-1,36 36 1</inkml:trace>
  <inkml:trace contextRef="#ctx0" brushRef="#br0" timeOffset="86963.07">28081 2593 0,'18'0'0,"-1"0"16,36-18-1,-35 18-15,53 0 16</inkml:trace>
  <inkml:trace contextRef="#ctx0" brushRef="#br0" timeOffset="87254.01">28469 2258 0,'0'-18'0,"0"36"0,0-18 32,-17 53-32,-19 35 15,1-18 1,17 1 0,18-53-16,18 17 15,17-17 1,36-18-1,52-18 1,-105 0 0</inkml:trace>
  <inkml:trace contextRef="#ctx0" brushRef="#br0" timeOffset="87423.97">28663 2311 0,'0'0'0,"0"17"15,0 72 1,0-54-16,-17 0 16,17 141-1,-18 1 1,36-71 0</inkml:trace>
  <inkml:trace contextRef="#ctx0" brushRef="#br0" timeOffset="88197.33">26723 3457 0,'0'0'0,"0"18"31,0 0-15,35 70 0,-35-53-1,18-35 1,-18-18-1,17-52 1,19 17 0,-1 18-1,-17 17-15,52 36 16,1 52 0,-36 18-1,0-35 1</inkml:trace>
  <inkml:trace contextRef="#ctx0" brushRef="#br0" timeOffset="88349.49">27199 3493 0,'18'-18'0,"17"-17"15,18 17 1,-35 0-16,35 18 15</inkml:trace>
  <inkml:trace contextRef="#ctx0" brushRef="#br0" timeOffset="88519.54">27270 3634 0,'0'0'0,"35"-18"31,-17 18-15,105-35 0,-105 17-1,-1 18-15</inkml:trace>
  <inkml:trace contextRef="#ctx0" brushRef="#br0" timeOffset="89202.71">27675 3175 0,'0'0'0,"0"18"16,0 17 0,0 212-1,0-194 1,18 35-16,-18-35 15,18-18 1,-1-70 0,1-36-1,17 1 1,-17 17 0,35-18-1,-36 54 1,-34 52-1,-1-17 1,-35 105 0,53-105-1,18 17 1,17-17 0,18-1-16,35-34 15,-70-1 1</inkml:trace>
  <inkml:trace contextRef="#ctx0" brushRef="#br0" timeOffset="89340.7">28134 3457 0,'0'18'16,"0"52"0,0 1-1,0-36 1,18-17-1</inkml:trace>
  <inkml:trace contextRef="#ctx0" brushRef="#br0" timeOffset="89495.54">28046 3528 0,'-18'0'0,"36"0"16,35-18-1,-36 18-15,54 0 16,-53-17 0</inkml:trace>
  <inkml:trace contextRef="#ctx0" brushRef="#br0" timeOffset="89635.65">28346 3316 0,'-18'-18'0,"36"36"0,-36-18 16,18 18-1,0 52-15,0-34 16,18 140 0,-1-123-16,1 35 15</inkml:trace>
  <inkml:trace contextRef="#ctx0" brushRef="#br0" timeOffset="90713.6">27005 4568 0,'0'-17'16,"0"-18"46,0 17-46,53-35-16,53-18 16,-71 71-1,53 36-15,36 70 16,-107-71 0,19 177-1,-107-107 1,-70-52-1,71-53 1,34-35 0,36 17-1,18 18-15,52 0 16,-34 0 0,175 53-1,-158-53 1,106 0-1</inkml:trace>
  <inkml:trace contextRef="#ctx0" brushRef="#br0" timeOffset="91420.51">27940 4286 0,'18'-17'0,"-36"34"0,36-52 15,-18 17 1,-18 54-1,18-19 1,-35 177 0,141 371 15,-18-530-15,-53-35-16</inkml:trace>
  <inkml:trace contextRef="#ctx0" brushRef="#br0" timeOffset="91882.58">28205 4374 0,'-18'-17'0,"36"70"31,-18-36-15,70 213 0,-70-195-1,18 53-15,-1-35 16,1-88 15,-18 17-15,18-17-16,-1 17 15,36-70 1,-17 35-16,-19 18 16,-34 52 15,-19 36-15,1 0-1,53-17 1,35-19-1,-36-17-15,89-17 16,-88 17 0</inkml:trace>
  <inkml:trace contextRef="#ctx0" brushRef="#br0" timeOffset="92036.56">28734 4551 0,'0'0'16,"17"53"-1,-17-36 1,53 54 0,-53-53-1,0-36 1</inkml:trace>
  <inkml:trace contextRef="#ctx0" brushRef="#br0" timeOffset="92175.53">28681 4621 0,'0'0'0,"53"-17"47,-36-1-32,19 18-15,34-35 16,-52 17 0</inkml:trace>
  <inkml:trace contextRef="#ctx0" brushRef="#br0" timeOffset="92346.68">28963 4251 0,'0'35'0,"18"106"16,-1-123-1,36 176 1,-17-141-1,-19-53-15</inkml:trace>
  <inkml:trace contextRef="#ctx0" brushRef="#br0" timeOffset="92576.61">29034 4075 0,'0'17'0,"0"-34"0,53 122 16,-36-87 0,195 211-1,-89-52 1,-87-18 0,-89-54-1,35-87-15,-17 0 16</inkml:trace>
  <inkml:trace contextRef="#ctx0" brushRef="#br0" timeOffset="92963.75">29686 4463 0,'0'0'0,"36"-18"47,-19 0-32,160-17 1,-160 35-1,1 0-15</inkml:trace>
  <inkml:trace contextRef="#ctx0" brushRef="#br0" timeOffset="93289.72">30198 4004 0,'0'0'0,"0"53"47,0-35-47,0 35 16,0 17-1,17-52-15,19-1 16,17 1 0,35-18-1,-71-18 1</inkml:trace>
  <inkml:trace contextRef="#ctx0" brushRef="#br0" timeOffset="93505.71">30392 3916 0,'0'0'15,"0"53"-15,35 106 16,-35-107-1,35 125-15,1 52 32</inkml:trace>
  <inkml:trace contextRef="#ctx0" brushRef="#br0" timeOffset="106772.64">23125 14005 0,'0'-17'0,"0"-1"31,17 18-15,-17 18 31,0 17-31,18 35-1,0 19 1,-18-1-1,17-53 1,-17-17-16,18-18 31,17 0-15,36 0 0,-54-18-1,54 18-15,17-35 16,-70 35-1,70-18 1,0 36 0,-106-36 46,1-17-62,-1-36 16,0 1-1,1 35 1,17-54-16,-18 72 16,1-36 15,-1 53-15,-17 35-1,-18-17 1,17-1-1,19 1-15,-124 35 16,-36 0 0,160-53-16,-1 0 15,0-18-15</inkml:trace>
  <inkml:trace contextRef="#ctx0" brushRef="#br0" timeOffset="150033.84">24324 12312 0,'-18'18'0,"1"52"16,17-35-1,0 54-15,35 52 16,-35-106 0,35 36-16,-17-54 15,0-34 16,-36-72-15,18 54-16,-35-124 16,-1 71-1,36 71-15,-17-19 16,17 19 0,17 17-1,1 0 1,17 17-1,106-17 1,1 0-16,-1-17 16,-53 17-1,-35-18-15,-36 18 16</inkml:trace>
  <inkml:trace contextRef="#ctx0" brushRef="#br0" timeOffset="150777.14">28434 13264 0,'0'0'0,"0"-17"15,0 34 1,0 1 0,18 17-1,-1 71 1,1-18 0,-18-35-1,-18-17 1,1-19-1,-107-17 1,1 0 0,-1 0-1,106 0 1,-17 18-16</inkml:trace>
  <inkml:trace contextRef="#ctx0" brushRef="#br0" timeOffset="157197.41">25171 12153 0,'-18'0'16,"18"18"15,-18-18-15,36 17 265,17-17-265,18 18-1,-17-18 1,16 0 0,-16 18-1,-1-18 1,-17 0-1,105 17 1,-105-17 0,88 18-1,-53-18 1,-1 18 0,-34-18-1,88-18 1,-36 18-1,-17-18 1,-17 18 0,-19 0-16,19 18 15,16-18 1,-16 0 0,-19 0-1,72-18 1,-54 1-1,53-1 1,-35 18 0,18-18-1,-36 18 1,18 0 0,0 0-1,-18-17 1,-17 17-1,17 0-15,18 0 16,-18 0 0,18-18-1,-18 18 1,18 0 0,-18-17-1,18 17 1,-17 0-1,-1 0 1,0 0 0,0 0-1,-17 0 1,35 0 0,-18 0-1,-17 0 1,0 17-1,34-17 1,-16 0 0,-19-17-1,1 17 1,0-18 46,-18 0-46,17-35 0,1 18-1,-18 17 1,-18 1 15,1 17-15</inkml:trace>
  <inkml:trace contextRef="#ctx0" brushRef="#br0" timeOffset="157842.43">25171 11889 0,'0'35'62,"0"0"-46,-18-17 0,0 88-1,1-89-15,17 1 16,0 0-1</inkml:trace>
  <inkml:trace contextRef="#ctx0" brushRef="#br0" timeOffset="159305.59">27340 13282 0,'159'35'0,"-318"-70"0,547 70 16,-317-52 0,158-1-1,-70-17 1,-18 0-1,-123 17 1,105-123 0,-88 70-1,-35 36-15,0 0 16,-35-142 0,-18 71-1,36 89 1,-72-160-1,72 160 1,-107-54 0,-176-17-1,265 88 1,-247 18 0,106 17-1,-1 18 1,54 70-1,87-87 1,-16 299 0,69-265-1,107 177-15,70-70 32,211-89-17,-334-88-15</inkml:trace>
  <inkml:trace contextRef="#ctx0" brushRef="#br0" timeOffset="163371.23">23618 8608 0,'0'0'0,"18"0"62,0 0-46,-1 0-1,19 0-15,-19 0 16,1 0 31,17 0-32,36 0 1,-54 0 0,36 0-16,-17 17 15,-19-17-15,1 0 16,35 18 0,0 0-1,0-18 1,70 0-1,-105 0 1,35 0-16,53 0 16,-89 17-1,107 19 1,-107-36 0,142 0-1,-88 0 1,17 17-1,18 1 1,-18 0 0,-53-1-1,141 1 1,-105-1 0,35 1-1,-71-18 1,194 18-1,-193-18 1,158 0 0,-88-18-1,88 36 1,-159-18 0,212 0-1,-194 0 1,229 17-1,-88 1 1,0 0 0,0-1-1,0-17 1,-70-17 0,-54 17-1,36 0 1,0-18-1,-18 0 1,-88 1 0</inkml:trace>
  <inkml:trace contextRef="#ctx0" brushRef="#br0" timeOffset="166253.56">3087 9878 0,'0'0'0,"0"-18"16,0 1 0,17 17 15,1 0-15,-18-18-1,35 18 1,-17 0-16,53 0 15,34 18 1,37-18 0,-90 0-1,266-36 1,-265 36 0,335-35-1,-335 35 1,141-18-16,-124 18 15,318-35 1,-317 17-16,0 18 16,281-35-1,-281 35-15,193 0 16,19 18 0,-1-36-1,-194 18 1,141-18-16,18 1 15,-176-1 1,423 53 0,-424-35-16,124 36 15,71-1 1,0-35-16,-195 0 16,371 0-1,-159 0 16,-211 0-31,423 53 16,-212-53 0,-17 0-1,-195 0 1,336 18 0,-124-18-1,0 0 1,-194 0-1,442-53 1,-460 53 0,389-18-1,-389 0 1,142 18-16,70 0 16,-88 18-1,36-18 1,-160 0-1,371 18 1,-212-18 0,1 17-1,-1 1 1,-176-18 0,194 0-1,-141 0-15,123 0 16,-53 18-1,-105-18-15,158 35 16,1-17 0,34-18-1,1 0 1,-36 0 0,-53 17-1,54 1 1,-1-1-1,18-34 1,-176 17 0,193-18-1,1 18 1,52 18 0,-105-1-1,35-17 1,0-17-1,17-1 1,-17 18 0,-17 0-1,-72 0 1,36 18 0,-123-18-1,105-18-15,71-17 16,-17 17-1,-160 18 1,159-17 0,-105 17-16,-71 0 15,176-18 1,-17 0-16,-159 18 16,105-17-1,19 17-15,35 0 16,-160 0-1,125 17 1,52 1-16,-176-18 16,159-18-1,-36 1 1,-123 17-16,106-18 16,-53 18-1,35 0-15,0 0 0,35 0 16,1-35-1,-124 35 1,282-18 15,-212 0-31,-70 18 16,123 0-16,-17 0 16,53-17-1,-53-1 1,35 18-1,-141 0 1,158 0 0,-70-17-1,36-1 1,-19 18 0,72-18-1,-177 18 1,194 0-1,-124 0 1,36 18 0,0-18-1,-124 0-15,159-18 16,-106 18 0,-70 0-1,17 18 1,-35 0-1,53-1 1,-35-17-16,-1 0 16</inkml:trace>
  <inkml:trace contextRef="#ctx0" brushRef="#br0" timeOffset="168288.41">3334 10795 0,'0'0'0,"0"-18"16,0 36-1,17 17 16,1-17-15,35-18 0,-35 18-1,35-18-15,88 0 16,-36 17 0,89-17-1,-52 0 1,-72 0-16,159-35 15,-158 35 1,388-71 0,-389 71-1,177 0 1,-35-17-16,-1 17 16,-140 0-16,441-36 31,-424 36-16,388-17 1,-194 34 0,-17 19-1,-195-36 1,407 17 0,-407-17-1,336 0 1,-336 0-1,442 36 1,-300-36 0,140 0-1,-281 0 1,335 0 0,-195 17-1,124 1 1,-141 0-1,-123-18-15,158 17 16,36 1 0,-18-18-1,-177 0 1,389-18 0,-388 18-1,281 18 1,-122-18-1,-1 0 1,0-18 0,-158 18-1,264-17 1,-123 17 0,-1 0-1,1 0 1,17-18-1,-35 0 1,89 18 0,-231 0-1,301 18 1,-247-18 0,0 0-1,264-18-15,-299 18 16,88 0-1,17 0-15,36 0 16,-159 0 0,141 0-1,-36 0-15,72-35 16,-19 35 0,-52 0-1,-124 0 1,71 18-1,35-1-15,-35-17 16,-88 0-16,17 0 16,0 18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1-09-27T23:35:16.1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24024 7391 0,'0'0'0,"0"-18"46,0 0-30,35-123 0,-35 53-1,18 70-15,-18-70 16,18-18 0,-18 89-1,17-54 1,-17 89-1,0 0 1,18 17-16,-18-18 16,35 107-1,1 17 1,-19 0-16,-17-123 0,18-1 16,-18-34 15,-18 17-31,-17-53 15,-36 0-15,36 35 16,0 1 0,-53-19-16,-18 36 15,-53 18 1,141-18-16,-87 35 16,140-52-1,124-54 1,-18 1-1,53-19 1,-141 72 0,123-54-1,-158 54 1,-1 34 0,-17 18-1,0-17 1,-53 106-1,-35-1-15,-71 71 16,54-53 0,34-17-1,53-107 1</inkml:trace>
  <inkml:trace contextRef="#ctx0" brushRef="#br0" timeOffset="9388.44">26670 9155 0,'0'0'0,"-18"0"31,36 0 204,0 0-220,-1 0 1,1 0 0,0 0-1,70 0-15,-35 0 16,-36-18-1,54 0-15,-36 1 16,-17 17 15,-36 0 1,-17 17-17,0-17-15,-18 0 16,17 0-1,-140 36 1,158-36 0,-35 0-1,89 0 48,34 0-48,36-18 1,-88 18 0,88 18-1,-142-18 32,-52 17-31,35-17-1,-35 18 1,35-18-16,0 0 16</inkml:trace>
  <inkml:trace contextRef="#ctx0" brushRef="#br0" timeOffset="11678.34">27358 9102 0,'35'0'93,"0"0"-77,-17 0 0,141 17-1,-124-17 1,0 18 0,-17-18-1,-53 0 32,0 0-31,-18 0-16,35 0 15,-106 0 1,54 0 0,52-18-1,1 18-15,-1 0 16,36 0-1,17 18 1,35-18 0,1-18-1,-36 18-15,36-17 16,17-1 0,-70 18-1,-36 0 1,0 0-1,-140 35 1,87-17 0,53-18-16,-34 18 15,16-18 1,19 0 0,34-18-1,19 18 1,-19-18-1,89 1 1,-71 17 0,-17 0-16,17 0 15,-17 0 1,-71 0 15,0 0-15,-18 17-1,36 1 1,18-18-16,-1 0 0,18 18 16,18-18 31,-1 0-32,1 17 1</inkml:trace>
  <inkml:trace contextRef="#ctx0" brushRef="#br0" timeOffset="13761.85">28963 9225 0,'-18'0'15,"1"0"16,34 0 16,19 0 16,-1 0-48,18-17 1,0 17 0,35-18-16,-53 0 15,195 1-15,-125-1 32,-34 18-17,17 18 1,-70-18-16,17 17 15,-70-17 32,-36 0-31,-52 0 0,88 0-1,-71 0 1,53 0-1,-229 18 1,246-18-16,-52 18 16,88-18-1,53 0 1,53 0 15,105-18-31,54-17 16,-71 17-1,-141 0 1,141 1-16,-159 17 16,18 0-16,-35 0 15,-36 0 1,-35 0 0,18 0-1,-106 17-15,88 1 16,-176 17-1,-142 36 1,283-54 0,35-17-1,88-17 17,-17 17-17,70-18-15,89 1 16,-1-19-1,-105 36 1,158-35 0,-53 0-1,-264 17 17,53 18-17,-265 0 1,141 18-1,106-1-15,-70 1 16,52 0 0,18-1-16,36-17 15,34 0 1,19 0 0,-19 0-16</inkml:trace>
  <inkml:trace contextRef="#ctx0" brushRef="#br0" timeOffset="19157.34">4445 8661 0,'0'0'0,"-18"0"16,18-18 15,0 0 16,0 1-31,18 17-1,0-35 1,-1 17-16,1 0 16,35 18-1,0 0 1,-36 0-1,36 0-15,0 18 16,-17 17 0,-1 0-1,-18 18 1,1-35 0,-18 0-16,0 17 15,-18 0 1,18 0-1,0-17 1,18 0 93,-36-18-46,18-18-16,-17 18-32,-1 0 17,1 0-17,-1 0-15,18-18 0,-35 18 32,17 0-17,0-17 1,1 17-1,34 0 17,1 17-17,17 1 1,1-18 0,-19 18-1,36-1 1,-35-17-1,-18-17 17,0-1-1,0 0-15,17 1-1,1-18 1,-18 17-1,35-17 1,-17-1 0,0 19-1,-36 34 63,-35 1-46,18 0-17,-1 17 1,19-35 0,-18 18-16,17-1 15,-17 1 1,17-18-1,36 0 64,-18-18-64,17 18 1,36-17-1,-18-1 1,1 0 0,-19 18 15,-34 0-15,-1 18-1,0-18 1,-34 35-1,16-35 1,-17 18 0,36-1-1,34-17 63,19-17-62,-1-1 0,-17 18-1,17 0 1,-18 0-16,-17 18 16,0-36 187,-17 18-172,-1-17 16,1 17-32,-1-18 17,18 36 15,18-18-16,17 0 0,-18 0-15,1-18-1,0 18 1,-18 18 125,0-1-126</inkml:trace>
  <inkml:trace contextRef="#ctx0" brushRef="#br0" timeOffset="22117.38">6862 8449 0,'-18'-18'16,"0"1"15,1 17-15,-19 0-1,-34 0 1,17 17-1,0 19 1,18-19 0,-1 36-1,1 0 1,35 18 0,0-54-1,-18 36-15,18-35 16,0 52-1,0-17 1,0-70 78,-17-1-63,-1 0-15,1-17-1,-1 0 1,0 0 0,1 17-1,34 36 32,-17-1-31,18 1-16,0 17 15,-18-17 1,35 17 0,-35-17-1,35-1 1,-17-17-1,17-17 1,-17 17 0,-1-18-16,1 18 15,17 0 1,-35-18 62,-17 18-47,-19-17-15,19-1 0,-1 1-1,0-19 1,1 36-1,-19-17 1,19 17 0,-1 0-16,1 0 15,-1 0 1,36 17 78,17 1-79,0 17 1,-17-35 0,35 53-1,-36-53 1,-34-18 31,-1 18-32,18-17 1,-71-18 0,36 17-1,53 36 48,-1-1-48,1 1 1,17-1 0,-52-17 30,-19-17-30,36-1 0,-35 1-1,18-1-15,-1 0 16,0 18 0,18-17-1,18 34 16,0 1-15,17 0 0,-18-18-1,19 17-15,-1 1 16,0-18 0,-52 0 15,-1-18-16,-17 1 1,-18-36 0,35 53-1,1-18 1,17 36 46,17-18-30,-34 0 46,17 17-63,-18-17 48</inkml:trace>
  <inkml:trace contextRef="#ctx0" brushRef="#br0" timeOffset="26654.69">8449 8802 0,'-18'-18'78,"1"18"32,17-17-79,0-1-15,0 0-1,17 18 1,19-88 0,-19 70-1,36-34 1,124-72-1,-160 124-15,89-35 16,-88 17-16,88 0 16,-89 18-1,1 0 32</inkml:trace>
  <inkml:trace contextRef="#ctx0" brushRef="#br0" timeOffset="29419.73">8326 8714 0,'0'-18'15,"17"18"1,-17-18 15,18 18 32,-18-17-48,0 34 48,-18 1-48,18 35 1,0 0 0,18-18-16,-18-17 15,53 52 1,-18-52-1,-17-18 1,70 0 0,-70 0-1,-1 0 1,-17-18 46,18 18-62,-18-17 79,-18-1-64,1 0 1,-1 1-1,0-1-15,1-17 0,-1 17 16,-35-35 0,35 36-1,1 17-15,17-18 16,-36 18 0,19-18-1,17 1 1,-18-1 109,18 36-16,0 35-93,0 17-1,0-35 1,53 107 0,-53-125-1,18-17-15,-18-17 16,0-1 0,0 0-16,0-17 15,-18 17 1,0-35-1,18 36 1,0-1-16,18 36 78,17-1-62,-17 19-1,-18-54 32,0 0-31,-35-34 0,17 34-1,18 0-15,-18 18 0,18-17 16,18 52 15,17 18-15,18 0-1,-17-18 1,-1 0 0,-17-35-1,-36 0 16,0-17-15,-105-54 0,105 71-1,0-18-15,1 18 16,34 0 15,19 36-15,17 17-1,-36-36 1,107 19 0,-107-19-1,-17-17 17,-52 0-17,-19-17 1,0 17-1,54 0 1,-19-18 0,54 18 15,0 0 16,-36 0 62,18-35-78,-18-1-31,18 1 16,0 0 15,-17-18-31,17 35 16,17 18 125,1 18-126,88 52 1,-18 1-1,-53-18 1,-17-53 0,0 18-1,-36-36 48,0 18-48,18-18 1,-52-17 0,34 35-1,0 0 17,1 0-17,-1 0 1</inkml:trace>
  <inkml:trace contextRef="#ctx0" brushRef="#br0" timeOffset="38097.25">23407 6738 0,'0'0'0,"-18"0"15,36 0 48,-1-18-48,1 1-15,35-54 16,-35 54-16,17-72 16,-17 72-1,-18 34-15,-18 36 16,0 36 0,18-54-1,18 18 1,-18-36-16,35 36 15,-17-35 1,-36-36 0</inkml:trace>
  <inkml:trace contextRef="#ctx0" brushRef="#br0" timeOffset="38235.25">23336 6862 0,'36'0'16,"52"-18"-1,35 0 1,-105 18 0,70-17-16,-53 17 15,-17-18-15</inkml:trace>
  <inkml:trace contextRef="#ctx0" brushRef="#br0" timeOffset="39346.28">23460 9843 0,'0'-18'16,"0"0"-1,0 1 17,17-1-32,72-53 31,-19 36-31,-17 35 15,-53 18-15,18-1 16,-36 89 0,-70 71-1,53-124 1,35-36 0,0 1-16,52-36 31,1 1-16,18-1 1,-53 18 0,-1 0-16</inkml:trace>
  <inkml:trace contextRef="#ctx0" brushRef="#br0" timeOffset="40804.83">23989 10495 0,'-18'0'47,"18"-17"62,0-19-93,0-34-1,36-36 1,-19 18-1,1-18 1,-18 88 0,17-70-16,-17 17 15,0 54 1,0-36-16,18 53 16,-18 70-1,18 54 1,-18-1-1,17-87-15,19 87 16,-1-70 0,35 0-1,-52-53 1,17-18 0,-70-35-1,-88-35 1,87 88-1,-299-53 1,300 53 0,-36 18-16,18 0 15,36-18 1,70-18 0,88-53-1,71-17 1,-54 35-1,1 0 1,-159 36 0,-18 70 15,-87 70-15,-37 71-1,107-141 1,-53 88-1,70-123-15</inkml:trace>
  <inkml:trace contextRef="#ctx0" brushRef="#br0" timeOffset="49016.51">27640 8590 0,'0'0'0,"0"-35"15,0-36 1,-88-70-1,0 124 1,0 69 0,70-34-1,-123 282 1,141-247 0,35 247-1,18-265 1,194-35-1,-212-18 1,159-193 0,-194 105-1,-17 71-15,-89-124 16,35 106 0,54 35-16</inkml:trace>
  <inkml:trace contextRef="#ctx0" brushRef="#br0" timeOffset="49909.65">26952 8555 0,'0'0'0,"0"-18"15,-17 18 1,17-17 0,-18 17-1,-17-36 1,-54 1-1,-52 35 1,106 0 0,-53 35-16,53-17 15,-159 264 1,176-53-16,106-52 31,89-89-15,34-106-1,-158 1-15,176-142 16,-211 36 15,-106-89-31,53 177 16,-107-71 0,37 53-1,69 53-15</inkml:trace>
  <inkml:trace contextRef="#ctx0" brushRef="#br0" timeOffset="51379.71">27675 9648 0,'0'-17'0,"0"34"0,-17-69 16,-1 16-1,1-17 1,-1 36 0,0-1-16,1 18 15,-19 53 1,1 18-1,17-1 1,18-52-16,0-1 0,36 19 31,-19-36-31,19 0 0,-1-53 32,0 0-32,-17 0 15,-18 35 1,0 71-1,0-35 1,17 35 0,54 0-1,-53-36 1,17-17-16</inkml:trace>
  <inkml:trace contextRef="#ctx0" brushRef="#br0" timeOffset="51563.78">27852 9543 0,'35'-18'15,"18"0"1,-35 1-1,35-1-15</inkml:trace>
  <inkml:trace contextRef="#ctx0" brushRef="#br0" timeOffset="51733.78">27940 9613 0,'0'0'0,"18"0"31,-1 0-15,54-53 0,-54 53-1,1-17-15</inkml:trace>
  <inkml:trace contextRef="#ctx0" brushRef="#br0" timeOffset="52154.4">28152 9402 0,'0'-18'0,"0"0"16,17 1-16,19-19 16,-19 19-1,19 17-15,-1 17 16,-18-17-1,-34 106 1,17-88 0,-18 35-1,18-36 1,18-17 0,35 18-1,0-18 1,0 35-1,-36 1 1,-34-19 0,-89 54-1,88-71 1,-88 35 0,106-53-1</inkml:trace>
  <inkml:trace contextRef="#ctx0" brushRef="#br0" timeOffset="52709.4">29386 9578 0,'0'-18'0,"0"1"16,0 34 0,-17 71-1,17-70-15,17 70 16,1-17 0,-18-53-1,18-1 1,-18-34-1,0-1 1,35 0 0,18 18-1,-35 0 1,34 36-16,-16-1 16,-19-18-16,-52 1 31,0 0-31,0-1 15,-36-17 1,18 0 0</inkml:trace>
  <inkml:trace contextRef="#ctx0" brushRef="#br0" timeOffset="52939.37">29739 9684 0,'0'0'16,"35"-18"0,-17 18-1,88-53 1,-88 53-1</inkml:trace>
  <inkml:trace contextRef="#ctx0" brushRef="#br0" timeOffset="53154.3">29810 9790 0,'0'17'0,"17"-34"31,19-1-15,17 0 0,-53 1-1,17 17-15</inkml:trace>
  <inkml:trace contextRef="#ctx0" brushRef="#br0" timeOffset="53385.31">30163 9543 0,'0'0'0,"35"-36"16,0 19 0,18-36-1,-18 35 1,-17 1 0</inkml:trace>
  <inkml:trace contextRef="#ctx0" brushRef="#br0" timeOffset="53725.45">30074 9596 0,'0'0'0,"-17"17"16,-1-17 0,36 0 15,17 0 16,0 18-32,36 17 1,-1 0 0,-52-35-16,35 71 15,-53-36 1,0-17-16,-53 17 31,-35-17-31,70-18 16,-70 0-1,53 0-15</inkml:trace>
  <inkml:trace contextRef="#ctx0" brushRef="#br0" timeOffset="55189.02">30110 10918 0,'0'0'0,"0"-17"16,-18-1-1,18 1 1,0-1-16,-18 18 31,18 35 0,0 18-15,18 0 0,0 123-1,-1-158-15,-17 0 16,0-18 15,0-53-15,0-71-1,53 1 1,-53 88 0,53-18-16,18 53 0,-18 53 15,-18 88 1,-18-106 0,1 71-16,-18-71 15,18 89 1</inkml:trace>
  <inkml:trace contextRef="#ctx0" brushRef="#br0" timeOffset="55918.42">30480 10724 0,'18'-35'47,"-1"0"-31,1-18 0,-18 0-1,0 35-15,0-70 16,-35 35-1,17 71 1,-17 70 0,17 18-1,18-71 1,35 18-16,1-35 16,-19-18-1,54 0 1,-54-18-1,19-17 1,-36 17 0,-18 1-1,18-1 1,35 0 15,-17 18-15,35 36-1,-35-36 1,-1 17-16,-17 1 16,-35-18-1,0 18 1,-18-18 0,17-36-1,36 19 1</inkml:trace>
  <inkml:trace contextRef="#ctx0" brushRef="#br0" timeOffset="56353.75">30868 10548 0,'0'0'0,"18"0"16,-36 0 30,0 18-30,18-1 0,-17 1-16,17 0 15,-18 17 1,36-35 0,17-18-1,0-17 1,-17 17-1,-36 18 17,18 18-17,0 0 1,18 70 0,17-18-1,-35-17 1,-17-35-1,-19-18 1,-17-35 0,36 35-1,-1-18-15</inkml:trace>
  <inkml:trace contextRef="#ctx0" brushRef="#br0" timeOffset="56817.73">31062 10654 0,'0'0'0,"-18"0"32,36 0 14,0 0 33,-18-18-64,17 18-15</inkml:trace>
  <inkml:trace contextRef="#ctx0" brushRef="#br0" timeOffset="57376.89">31044 10689 0,'0'-17'16,"0"34"31,-17 1-31,17-1-1,0 1 1,35-36 62,-17 18-62,-1 0-16,1 0 15,0 36 1,-1-19-1,-34 1 1,-36 0 0,17-18-1</inkml:trace>
  <inkml:trace contextRef="#ctx0" brushRef="#br0" timeOffset="58058.89">31150 10283 0,'-17'0'0,"17"-17"15,0-1 17,17 18-17,1 0 1,17 0-1,53 35 1,-70-17 0,-36 53-1,-35-36 1,36-17 0,-1-1-1,36-17 16,-18 18-15,17-18-16,36 35 16,-35-35-1,35 53 1,-35 0 0,-36-35-16,-35 17 15,0-17 1,-17 17-16,52-35 15</inkml:trace>
  <inkml:trace contextRef="#ctx0" brushRef="#br0" timeOffset="62869.77">23707 12030 0,'0'0'0,"0"-18"47,0 0-31,0-17-1,0 18 1,17-89 0,-17 88-16,18 0 15,0 18 16,35 18-15,-1 17 0,-16-17-1,-36 0-15,35-1 16,0-52 15,-17 0-15,-18 17-16,18-35 15,-1 36 1,1 17 15,-1 0-15,1 0-16,17 17 16,-17 1-1,0-1-15,-1 1 16,1 0-1,0-18 1,17-18 0,-18-17-1,1 17 1,0-17 0,-1 53 15,1 17-16,17-18 1,1 1 0,-19-18-1,1 0 1</inkml:trace>
  <inkml:trace contextRef="#ctx0" brushRef="#br0" timeOffset="63274">24342 11606 0,'0'0'0,"-18"0"15,18 18 32,0 0-31,18 17-1,17 0 1,-35-17-16,18-18 16,35 53-1,-36-36-15,1 1 16,-18 0-1,-18-1 1,1 1 0,-36 17-1,-18 18 1,18-35-16,35-18 16,18-18-1,0 1-15</inkml:trace>
  <inkml:trace contextRef="#ctx0" brushRef="#br0" timeOffset="63522.21">24324 11712 0</inkml:trace>
  <inkml:trace contextRef="#ctx0" brushRef="#br0" timeOffset="65328.6">24306 11659 0,'0'0'16,"0"-17"-16,-17 17 31,17-18-15,0 36 15,0 17-16,-18-17 1,18 105 0,0-105-1,-18 52 1,18-52 0,0-36-1,18 1 1,-18-36-1,0 17 1,18 19 0,-1-36-1,-17 0 1,0 35 15,0 71 16,-17 0-31,17-35-16,-18 35 15,18-36 1,18-17 31,-18-17-32,0-1-15,17-17 16,1-36 0,-18 89 15,0 0-15,-18 34-1,18 1 1,0-35-1,0 17 1,18-35 0,-18-35-1,18 35 1,-18-53-16,0 18 16,0 17-1,0 36 48,0 17-48,0 18 1,0-35 0,17-54 15,-17 19-16,0-1-15,0 0 16,18 1 0,-18-1-16,18 53 62,-18-17-46,0 0-1,0-36 32,17 0-31,-17 1 15,0 34 16,0 1-31,18-18-1,0 0 32,-36 0 16,0 35-32,1-35-31,-1 0 31,-17 0-31,-1 0 31,36 18 1,-17-18-32,17 18 15,17-18 17,1 0 14,0-36-30,17 1 0,-17 35-1,-18 18 48,-36-1-48,1 36 1,17-17 0,1-36-1,34 0 32,1 0-16,-18-18-15</inkml:trace>
  <inkml:trace contextRef="#ctx0" brushRef="#br0" timeOffset="72981.88">2752 11748 0,'-18'-18'47,"18"36"0,-18-36 0,-17 18-31,-18 0-1,18 0 1,-141 70-1,140-70 1,-34 53-16,52-53 16,-52 53-1,52 18-15,0 17 16,18 35 0,0 1-1,18-1 1,0-105-1,-1 53 1,89 70 0,-88-124-1,17 72 1,-17-37 0,-18 19-1,-18-18 1,-17-18-1,35-17 1,0-18 15,17 0-15,1 18 0,0-1-1,17 18-15,0 54 16,-35-72-1,0 160 1,-35-107 0,-106 318-1,70-176 1,54-71 0,17-106-1,88 71 1,-71-88-1,124 70 1,-70-70 0,-53-18-1</inkml:trace>
  <inkml:trace contextRef="#ctx0" brushRef="#br0" timeOffset="82508.64">20320 11836 0,'0'-18'0,"18"-17"16,-1 17-1,177-158 1,-158 158 0,158-105-1,-177 123 1,19 0-16</inkml:trace>
  <inkml:trace contextRef="#ctx0" brushRef="#br0" timeOffset="82956.82">20355 11624 0,'-17'0'15,"-1"18"32,-17-1-31,17 72-16,0-72 15,18 89 1,18-88 0,35-1-1,106-70 1,-89 0-1,-52 53 1</inkml:trace>
  <inkml:trace contextRef="#ctx0" brushRef="#br0" timeOffset="83836.84">20796 11024 0,'0'-17'0,"0"52"47,18 18-31,0 35-1,-18-53 1,17-35-1,-34-53 17,17 36-17,35-107 1,-18 124 0,1-17-16,35 34 15,-35 1 1,52 123-1,-52-123 1</inkml:trace>
  <inkml:trace contextRef="#ctx0" brushRef="#br0" timeOffset="84344.95">21008 10954 0,'18'-36'47,"-1"1"-32,-17 18 1,18-1-16,-18-53 15,-18-34 1,-17 87 0,17 36-1,1 34 1,17 19 0,0-53-1,35 17-15,18-17 16,0-18-1,-36 0 1,1-18 0</inkml:trace>
  <inkml:trace contextRef="#ctx0" brushRef="#br0" timeOffset="84654.9">21167 10795 0,'-18'0'16,"36"0"15,17-18-15,-17 18 0,35 0-1,17 18 1,-70 35-1,-53-35 1,-17-18 0,-1 0-1,53 0 1,1-71 0</inkml:trace>
  <inkml:trace contextRef="#ctx0" brushRef="#br0" timeOffset="85195.04">21449 10777 0,'18'0'0,"-1"0"47,-17-17-16,-35 17 1,17 0-17,-17 17 1,0 1-1,17 17 1,53-35 15,1 0-15,-19-17 0,19-1-1,-19 0 1,1 71 15,17 0-15,0 18-1,-35-54 1,18 19-16,-18-1 16,0-17-1,-88 17 1,35-35-1,18-35 1</inkml:trace>
  <inkml:trace contextRef="#ctx0" brushRef="#br0" timeOffset="86383.14">21625 10813 0,'-17'0'0,"17"-18"16,0 53 15,17-35-15,1 71-1,0-54 1,-18 1-16,17-18 63,1-18-48,35 18 1,-36 0-1,1 0-15,0 18 16,-18 0 0,-36-1-1,19-17 1,-36 18-16,0-18 16</inkml:trace>
  <inkml:trace contextRef="#ctx0" brushRef="#br0" timeOffset="86894.52">21943 10619 0,'-18'-18'15,"18"0"1,-17 1 0,-1 17-1,0 0 1,-17 17-1,35 1-15,-35 70 32,35-70-17,0-1-15,53 1 16,-18-53-16,0 0 16,-35 17 15,0-17-31,0-1 0,18 72 31,17 34-15,36-35-1,-36-35 1,18 0-16,-18 0 16</inkml:trace>
  <inkml:trace contextRef="#ctx0" brushRef="#br0" timeOffset="88882.99">22296 10478 0,'0'0'0,"-18"0"15,71 0 63,-36 0-62,125 0 0,-125 0-1,36 0 1,-35 35 15,-36-18-15,-17 36-1,-18 18 1,35-53-16,-35 52 16,36-52-1,-19 17-15,54-35 32</inkml:trace>
  <inkml:trace contextRef="#ctx0" brushRef="#br0" timeOffset="89780.37">21696 11377 0,'-35'-35'63,"-18"17"-47,0 18-1,17 35 1,36 71-1,53 35 1,-35-105 0,88 122-1,-89-140 1,-69-36 15</inkml:trace>
  <inkml:trace contextRef="#ctx0" brushRef="#br0" timeOffset="89919.43">21414 11748 0,'17'17'0,"19"-17"15,52-53 1,53-17 0,-124 70-1,36-36 1</inkml:trace>
  <inkml:trace contextRef="#ctx0" brushRef="#br0" timeOffset="90184.51">21784 11236 0,'-18'18'16,"18"70"-1,-17 123 1,52-87 0,18-18-1,-35-89 1,87-17-1</inkml:trace>
  <inkml:trace contextRef="#ctx0" brushRef="#br0" timeOffset="90508.59">21960 11465 0,'0'0'0,"0"71"16,0-54-1,18 36-15,0 0 16,-1-17 0,1-36-1,-36-53 17,36-36-17,17 1 1,18 53-1,18 70 1,-54-17 0,54 88-1,-71-89 1</inkml:trace>
  <inkml:trace contextRef="#ctx0" brushRef="#br0" timeOffset="90770.52">22190 11201 0,'0'0'0,"53"17"31,-36-17-15,54 36-16,-1 34 16,-52-52-1,35 70-15,-53-53 16,0 53-16,-18-17 16,-17-53-16</inkml:trace>
  <inkml:trace contextRef="#ctx0" brushRef="#br0" timeOffset="91576.98">22437 11007 0,'0'0'0,"17"17"15,-17 19 1,18-19-16,-18 19 15,-18-1 1</inkml:trace>
  <inkml:trace contextRef="#ctx0" brushRef="#br0" timeOffset="91730.81">22578 10954 0,'17'17'16,"-17"1"-16,0 17 16,0-17-1</inkml:trace>
  <inkml:trace contextRef="#ctx0" brushRef="#br0" timeOffset="92530.13">20391 10742 0,'0'-18'15,"-18"36"32,18 0-31,0 70-1,0-70 1,35-18 0,36-36-1</inkml:trace>
  <inkml:trace contextRef="#ctx0" brushRef="#br0" timeOffset="92685.08">20567 10654 0,'0'18'16,"0"34"-1,0 19 1,18-36-1,-18-17-15</inkml:trace>
  <inkml:trace contextRef="#ctx0" brushRef="#br0" timeOffset="99945.12">15540 13194 0,'0'0'0,"-18"-18"0,36 71 62,17 35-46,0 36 0,-17-107-1,17 107 1,-35-89 0,0-52 15,0-1-16,0-194 1,0 195 0,18-72-1,35 89 1,0 71 0,0 0-1,0 52 1,-53-105-1,17 17-15,-17-17 16</inkml:trace>
  <inkml:trace contextRef="#ctx0" brushRef="#br0" timeOffset="100916.14">15804 13070 0,'0'-17'15,"18"34"17,-36-17 171,36 0-63,-18-17-108,18-36-17,-18 35-15,17-17 16,1-89 0,-18 107-16,0-54 15,-18 54 1,-35-19-1,36 36 1,-18 89 0,35-54-16,17 71 15,18-18 1,-17-53-16,35 0 16,-35-35-1,17-17-15,0-18 16</inkml:trace>
  <inkml:trace contextRef="#ctx0" brushRef="#br0" timeOffset="101224.05">16034 12947 0,'0'-35'31,"0"17"-15,0 0 0,17 1-16,1 17 15,17 0 1,-17 35-16,17 0 16,-17-17-1,-18 17-15,-35 18 16,-18-35-1,0-36 1,35 18 0,0-35-16</inkml:trace>
  <inkml:trace contextRef="#ctx0" brushRef="#br0" timeOffset="101720.01">16316 12823 0,'0'0'0,"-35"0"62,17 0-46,0 18-16,-17 35 15,35-35 1,0 17-16,18-17 16,-1-1-1,1-17-15,17-17 16,-35-19 0,0-17-1,0 18 1,0 53 15,18-1-15,35 89-1,-35-88 1,34 52 0,-52-17-1,-52-17 1,34-36-1,-106 35 1,107-35 0,-1-18-16</inkml:trace>
  <inkml:trace contextRef="#ctx0" brushRef="#br0" timeOffset="102552">16475 12876 0,'0'0'0,"0"-17"15,0 34 16,35 36-15,18 0 0,-53-35-1,53 70 1,-53-70 0,0-36 15,0 0-16,0 1 1,17 17 0,1 0-16,0 0 15,-1 0 1,-17 17 0,-35 1-16,0-18 31,17 18-31,1-18 0</inkml:trace>
  <inkml:trace contextRef="#ctx0" brushRef="#br0" timeOffset="103110.21">16775 12629 0,'-18'0'31,"-17"-17"1,17 17-17,0 0-15,-17 53 16,17-36 0,1 72-1,34-37 1,19-52-1,-19-17 1,1-1-16,0-17 16,-18 17-1,17-52 1,-17 52 0,0 36-1,36 17 1,-36-17-16,35 17 15,0-17 1,89-54 0,-107 36-1</inkml:trace>
  <inkml:trace contextRef="#ctx0" brushRef="#br0" timeOffset="103900.32">17180 13176 0,'0'0'0,"18"0"16,17-17 0,0 17-1,1 0 1,17 0 0,-36 0-1,1 0-15</inkml:trace>
  <inkml:trace contextRef="#ctx0" brushRef="#br0" timeOffset="104102.37">17216 13335 0,'17'0'16,"36"-18"-1,-18 1 1,71-19 0,-88 36-1</inkml:trace>
  <inkml:trace contextRef="#ctx0" brushRef="#br0" timeOffset="104516.52">17833 12841 0,'0'-18'15,"-35"1"-15,-36-1 16,53 18 0,-34 35-1,52 36 1,35 88-1,35-18 1,-52-123 0,17 52-16,18-17 15,-53-71 17</inkml:trace>
  <inkml:trace contextRef="#ctx0" brushRef="#br0" timeOffset="104686.51">17621 13194 0,'18'0'0,"35"0"15,0-18 1,53-17 0,-89 17-1,107-35 1</inkml:trace>
  <inkml:trace contextRef="#ctx0" brushRef="#br0" timeOffset="105008.83">18080 12718 0,'0'0'0,"0"-18"16,-18 0 15,1 36-15,17 35-1,-18 88 1,71 141 0,-35-264-1,70 52 1,-35-70 0,-36-17-16</inkml:trace>
  <inkml:trace contextRef="#ctx0" brushRef="#br0" timeOffset="105345.54">18221 12947 0,'0'0'0,"0"18"0,18 87 31,-1-69-31,-17-19 16,36 19-1,-36-54 1,0-17 15,0-18-31,17 18 16,1 17 0,70 36-1,-70-1 1,35 18-16,-18 36 15,-35-53 1</inkml:trace>
  <inkml:trace contextRef="#ctx0" brushRef="#br0" timeOffset="105578.61">18415 12718 0,'0'0'0,"18"35"15,-1-17 1,142 87 0,-88-34-1,-54-36-15,1 1 16,17 52-1,-52 35 1,17-105-16</inkml:trace>
  <inkml:trace contextRef="#ctx0" brushRef="#br0" timeOffset="105840.61">18680 12418 0,'-18'17'0,"18"1"16,18 35-1,-1-53 1,1 35 0,-18-17-16</inkml:trace>
  <inkml:trace contextRef="#ctx0" brushRef="#br0" timeOffset="105946.58">18768 12471 0,'0'0'0,"17"35"15,-17-17-15,0-1 16</inkml:trace>
  <inkml:trace contextRef="#ctx0" brushRef="#br0" timeOffset="106916.14">15081 12806 0,'0'17'31,"0"72"-15,0-72 0,0 36-16,0-17 15</inkml:trace>
  <inkml:trace contextRef="#ctx0" brushRef="#br0" timeOffset="107073.69">15187 12753 0,'0'18'0,"0"-1"15,18 142 1,-1-71-1,1-88 1</inkml:trace>
  <inkml:trace contextRef="#ctx0" brushRef="#br0" timeOffset="108034.81">15152 13529 0,'-18'0'47,"1"0"-32,-1-18-15,-17 1 16,17-1-16,-35 0 0,-35-34 31,70 34-31,-35-35 16,18 18-1,35 17 17,-18 18 30,1 18-46,-1 17-1,18 18 1,0-35 0,18-36 31,-18-35-32,17 18 1,-17 17-1,18 18 1,0 0 0,35 0-1,0 0 1,-18 0 0,-18 0-1,1 18-15</inkml:trace>
  <inkml:trace contextRef="#ctx0" brushRef="#br0" timeOffset="112603.02">16193 15734 0,'-18'-35'16,"18"17"-16,-18-17 16,18 17-1,0 36 1,18-1 0,17 36-16,-35-17 15,35 105 1,-17-53-16,-18-53 15,0-53 1,-18-34 0,18-1-1,0-53 1,36 53 0,52 35-1,-70 18 1,52 53-16,18 53 15,-70-35 1,0-19 0</inkml:trace>
  <inkml:trace contextRef="#ctx0" brushRef="#br0" timeOffset="113019.05">16510 15487 0,'0'0'0,"18"-18"31,-1 1-16,19-36-15,-36-18 16,0 18 0,-18 0-1,0 36-15,1-1 16,-1 36 0,-17 70-1,35 18 1,17-18-1,1-70 1,70-1 0,-70-34-1,17-1-15,0-17 16,-17 35 0</inkml:trace>
  <inkml:trace contextRef="#ctx0" brushRef="#br0" timeOffset="113251.05">16704 15416 0,'0'0'0,"0"-17"0,18 17 62,-1 0-46,54 17 0,-53-17-1,-1 53 1,-52-17-1,-36-19 1,54-17 0,-36-17-1,35 17 1,18-36-16</inkml:trace>
  <inkml:trace contextRef="#ctx0" brushRef="#br0" timeOffset="113714.1">16986 15346 0,'18'0'0,"-36"0"31,1 0-15,-1 0-1,-35 53 1,35 0 0,18-36-16,0 19 15,18-36 1,17-36 0,1-17-1,-36 36-15,17 17 16,1-18 15,0 71-15,34 18-1,-34-54 1,53 107 0,-54-89-1,-70 53 1,-35-53-1,0-52 1,70-1 0,1 18-16</inkml:trace>
  <inkml:trace contextRef="#ctx0" brushRef="#br0" timeOffset="114174.14">17180 15381 0,'18'35'15,"-18"-17"1,18 35 0,-1 0-1,1 0 1,-36-71 15,36 1-15,-1-1-1,36 0 1,0 18-16,0 36 16,-35-1-1,-36 0 1,-17 0 0,0-35-1,-54 18 1,54-36-16</inkml:trace>
  <inkml:trace contextRef="#ctx0" brushRef="#br0" timeOffset="114655.27">17657 15240 0,'-18'-18'16,"0"18"0,-17 18-1,17-18-15,-17 53 16,17-18-1,1 71 1,34-88 0,-17-1-16,53-17 15,-35 0 1,17-17 0,1-36-1,-36-71 1,0 89-1,0 53 1,0 17 0,17 53-1,54-17 1,-18-36 0,0-35-1</inkml:trace>
  <inkml:trace contextRef="#ctx0" brushRef="#br0" timeOffset="118045.09">18521 15487 0,'0'0'0,"17"0"16,-34 18 93,-1-18-93,18 17-1,-35 1-15,17 0 16,-17 17-1,-36 71 1,54-106 0,34 17 15,19 1-15,17 17-1,0-17 1,17-1-1,-17 1 1,-18 0 0,-17-18-1,-36 0 48</inkml:trace>
  <inkml:trace contextRef="#ctx0" brushRef="#br0" timeOffset="119067.48">19491 15205 0,'0'0'0,"-18"-18"79,1 0-64,-1 1 1,-17-1-16,35 1 0,-71-1 31,1 0-31,34 18 31,19 71-15,17-54-16,70 195 16,-52-159-1,53 88 1,-36-70-16,-18-18 15</inkml:trace>
  <inkml:trace contextRef="#ctx0" brushRef="#br0" timeOffset="119237.53">19191 15540 0,'0'0'0,"35"-18"15,54 1 1,-1-19 0,-18 36-1</inkml:trace>
  <inkml:trace contextRef="#ctx0" brushRef="#br0" timeOffset="119577.76">19579 15117 0,'-17'0'16,"17"17"-16,-18 54 15,18 105 1,0-35 0,0-105-1,35 52-15,36-35 16,-54-53-1,89-36 1</inkml:trace>
  <inkml:trace contextRef="#ctx0" brushRef="#br0" timeOffset="119900.89">19703 15416 0,'0'0'0,"0"18"15,0 53 1,17-18 0,1-18-1,-18-88 32,0 0-31,53-35-1,-36 70 1,89 53 0,-70 18-1,17 36 1,-36-37 0</inkml:trace>
  <inkml:trace contextRef="#ctx0" brushRef="#br0" timeOffset="120119.07">19879 15081 0,'18'36'0,"-36"-72"0,106 160 15,-70-89 1,70 53-16,36 18 15,-54-18 1,-35 53 0,-52-35-1,-71 0 1</inkml:trace>
  <inkml:trace contextRef="#ctx0" brushRef="#br0" timeOffset="121911.15">15505 15522 0,'-18'0'63,"0"0"-47,-52 0-1,-1-17 1,36-1-1,-53-35 1,70 35 0,0-35-1,18 18 1,-17 18 0,17-1-1,-18 18 16,1 0-15,-19 53 0,1-18-1,17-35 17,18-18-1,0-17-16,18-18 1,0 36 0,-1-1-16,-17 0 0,53 18 15,35 0 17,-70 0-17,0 0-15,-1 0 16</inkml:trace>
  <inkml:trace contextRef="#ctx0" brushRef="#br0" timeOffset="129823.71">23742 14552 0,'0'0'0,"-18"0"46,18-18 1,36 1-31,-1-1 0,-17 1-1,123 34 1,-124 36-1,-17-35-15,0 52 16,-17-34 0,-19 16-16,-17 1 15,36-35 1,-18 17 0,70-35-1,53 0 1,0 18-1,36 17 1,-89-17 0,0 105-1,-52-105 1,-89 70 0,-53 0-1,53-70 1,-35-18-1,141-18 1</inkml:trace>
  <inkml:trace contextRef="#ctx0" brushRef="#br0" timeOffset="130702.7">24289 14552 0,'0'0'0,"-18"0"15,0-18 1,1 18 0,-1 0-1,18 36 17,0 34-17,0-52-15,-17 105 16,-1-52-1,18-53-15,-18 35 16,1-36 0,17-34-16,0-54 15,0 53 1,0-52-16,17-71 16,-17 105-1,36-122 1,-36 140-1,17 18 1,18 35-16,18 18 16,-35-35-1,70 70-15,-52-70 16,52 35 0,-18-18-1,-87-35 1,-36-18-1,-106 1 1,-35 17 0,159 0-1,-177 17 1,177 1 0,35-18-1,53-35 1,88-54-1,-106 54 1,159-71 0,-35 36-1,-106 87 1,-89 72 0,-87 105-1,17-53 1,18-71-1,88-52 1</inkml:trace>
  <inkml:trace contextRef="#ctx0" brushRef="#br0" timeOffset="133517.38">8184 12118 0,'0'18'78,"0"-1"-62,-17-34 250,-1-1-235,1 18 0,17-18 94,0 1-94,0-1 47,-18 18-62,18-18-16,-18-17 31,1 35-15,17 18 93,17 17-93,-17 0 0,18-35-1,35 71 1,-18-54-1,-35 1-15,18-18 16,35 18-16,-18-18 16,0 0-1,18-18 1,-35 0 0,17-17-1,-35 18 1,53-54-1,-35 53 1,-18 1 0,17 17-1,-34 0 63,-1 0-15,18 17-47</inkml:trace>
  <inkml:trace contextRef="#ctx0" brushRef="#br0" timeOffset="134784.65">8132 13970 0,'0'35'94,"17"-17"-79,18 17-15,1 0 16,34 1 0,36-19-1,-18-17 1,-52-17-1,17-19-15,-36 19 16,18-54 0,-17 36-16,-18 0 15,0 52 157</inkml:trace>
  <inkml:trace contextRef="#ctx0" brushRef="#br0" timeOffset="137193.29">6809 14799 0,'0'0'0,"-18"18"32,36 17-17,-1 0 1,1 1 0,35 16-1,17-16 1,-52-19-1,53 1-15,17-18 16,88 18 0,-17-36-1,-36-17 1,-87 35-16,158-53 16,-141 53-1,211-35 1,-229 17-1,54 18-15,-19 0 16,-52 0-16,-1 0 16,19-18-16,-1 18 15,-35-17-15,18-1 16,-36 0 62,0 1-47,18-1-15,-17 0-16,17-35 16,0 36-1,-18-54 1,0 71-16,18 18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0436-2787-4851-857D-285F1B84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56652-9482-408C-9645-36E41173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C6CC6-8441-4F7E-B61B-E3FAC5C7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8010-B426-4A51-A64A-A1BA095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46C48-A30B-46EE-8DFC-81D517C8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1714-2D69-4C6E-8C03-BE528FA9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A815A-1C9C-4ED5-AC62-FADBDB468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ED8B-F74C-4178-B122-403232AF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946F-1121-4901-80D0-0BE7EEAF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BC27-CFFD-49A8-B71C-2732783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96BBA-3424-46C2-8E9D-96F77522A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36A19-5768-47D8-8CB7-3F905415E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6547-5FDD-4F87-870A-80901BEA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70D5-774F-449B-B524-E96C2A8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6C91-83EF-4031-B178-81A9D60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2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9393-3EF5-4D95-8B3B-19C42889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3FB1-8710-45DE-BB43-69E030B78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27B3-1EF1-421B-9C36-D348B65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B427-0131-4564-8026-2E3D8205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1B93F-F3DF-4463-8A73-5762899C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37D8-E900-449B-B249-CF8D9270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98D04-5C1A-4304-ABD1-DF88636CD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5D09-1EEB-4005-B4D8-0955FC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D0639-FE04-4160-AC62-B642337F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ADD5-1F12-46BE-B961-8CCD9793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1C0A-9199-45FB-8E5B-74A5101A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22A6-A4B0-4E10-8E50-45D3EDBAD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BD2E0-1AC5-4D95-9551-99BB58E8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6A995-51FF-42EA-A385-5AD3E9DC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FFE65-BDE9-4610-AEE5-CCD0374C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5C939-3EB1-43FB-9920-8701A4C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4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9892-C711-45F0-9BA8-0B705A3B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B944B-AC08-4D38-AD47-A2D32BC5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8BC23-CC5D-4E4B-A8DE-3300EADA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6BC5B-4369-4D5A-9F9A-6BA525D11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F82F2-7E6A-4AE4-8C17-A4FFC4CF5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EEF77-0260-47CD-A48C-29A0EB19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B3221-9A1A-464D-83A7-DECD1BD1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79126-F52F-48B1-B4A2-A0AD32A5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6480-E410-4B76-BBA1-D34EA3EA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AAEFE-B7BA-4EDA-A518-28D3BD8D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BE889-0D21-4A10-BBDF-87184899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CF911-FF5C-4335-ACAE-F4CBD5AB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0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55F42-3BD2-4CE1-AE39-5FD73569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7B0B3-A20B-4862-B8F4-4B839D2D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DE921-650B-41D8-8738-BF86DCD1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2FD6-AB78-43B3-A8AD-4A327312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3D32-7362-4DDA-A0BB-EBF71894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90F4C-4EFA-45AE-95B6-36D002F0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6B78E-E036-40D3-8849-43DB537D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C952F-E19A-4E0F-B53E-2B322BB8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5F894-61E7-4392-A39A-EAE2D34D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5DD6-A950-4320-AE93-8384D3EF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F92F5-9301-433E-A83F-634A2DE62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D2D35-EF70-4507-8F0F-35EA5531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33F4-A35B-4B0D-9C04-39029318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5E4E-F0DA-4DAC-88A7-97461701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651C-1A55-4264-8044-0EEE5031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539C0-6612-411F-A2A5-3D942B07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373F-15B5-45E3-892A-456AABD8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102E-F957-48DC-A0FF-3C3FF4459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8C11-B899-427F-9E77-1D7687105DAE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02D7-1AA2-4A8F-8116-97ACEE2BA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E011-A09E-4472-9C5F-4FF8CE2E7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B6E0-01FD-4CF6-AB50-4A722436C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EEF4-DCF1-4EBE-8BD6-1F24F0EB5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66" y="1122363"/>
            <a:ext cx="11378268" cy="2387600"/>
          </a:xfrm>
        </p:spPr>
        <p:txBody>
          <a:bodyPr/>
          <a:lstStyle/>
          <a:p>
            <a:r>
              <a:rPr lang="en-US" dirty="0"/>
              <a:t>Induction and Recurrence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5E6C6-AEC4-4141-A4BE-295A97B49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521 – Recitation 1</a:t>
            </a:r>
          </a:p>
          <a:p>
            <a:r>
              <a:rPr lang="en-US" dirty="0"/>
              <a:t>Week 2 – September 27</a:t>
            </a:r>
          </a:p>
        </p:txBody>
      </p:sp>
    </p:spTree>
    <p:extLst>
      <p:ext uri="{BB962C8B-B14F-4D97-AF65-F5344CB8AC3E}">
        <p14:creationId xmlns:p14="http://schemas.microsoft.com/office/powerpoint/2010/main" val="426500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CC98217-3B24-4FB3-B5AD-A11F056A432D}"/>
              </a:ext>
            </a:extLst>
          </p:cNvPr>
          <p:cNvSpPr/>
          <p:nvPr/>
        </p:nvSpPr>
        <p:spPr>
          <a:xfrm>
            <a:off x="4548723" y="4815334"/>
            <a:ext cx="2467061" cy="174884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9CA38-FC63-4898-9764-13CD6F6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99"/>
            <a:ext cx="10515600" cy="1325563"/>
          </a:xfrm>
        </p:spPr>
        <p:txBody>
          <a:bodyPr/>
          <a:lstStyle/>
          <a:p>
            <a:r>
              <a:rPr lang="en-US" dirty="0"/>
              <a:t>Designing our protocol – The recursive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391F3-6F98-4704-8B30-DA711FA03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662"/>
                <a:ext cx="10515600" cy="53700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First have servers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exchange data</a:t>
                </a:r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contains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now make a recursive call to our algorithm on the subset of servers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={1,2,3,…,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After this, all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servers will contain all of the data that was held in all of these servers.</a:t>
                </a:r>
              </a:p>
              <a:p>
                <a:r>
                  <a:rPr lang="en-US" dirty="0"/>
                  <a:t>Finally, exchange the data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again.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391F3-6F98-4704-8B30-DA711FA03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662"/>
                <a:ext cx="10515600" cy="5370021"/>
              </a:xfrm>
              <a:blipFill>
                <a:blip r:embed="rId2"/>
                <a:stretch>
                  <a:fillRect l="-1043" t="-1930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028C66F-3BE4-46D6-933C-2D8DC78B4E35}"/>
              </a:ext>
            </a:extLst>
          </p:cNvPr>
          <p:cNvSpPr/>
          <p:nvPr/>
        </p:nvSpPr>
        <p:spPr>
          <a:xfrm>
            <a:off x="453006" y="5100506"/>
            <a:ext cx="28522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EAE77-A306-4171-996C-563D13C8DDE5}"/>
              </a:ext>
            </a:extLst>
          </p:cNvPr>
          <p:cNvSpPr/>
          <p:nvPr/>
        </p:nvSpPr>
        <p:spPr>
          <a:xfrm>
            <a:off x="954247" y="5100506"/>
            <a:ext cx="285225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AE7F-A05B-403D-974D-B7539636EB9C}"/>
              </a:ext>
            </a:extLst>
          </p:cNvPr>
          <p:cNvSpPr/>
          <p:nvPr/>
        </p:nvSpPr>
        <p:spPr>
          <a:xfrm>
            <a:off x="1461083" y="5100506"/>
            <a:ext cx="285225" cy="276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19880-78B1-4DE4-9F85-93954E0BEE3A}"/>
              </a:ext>
            </a:extLst>
          </p:cNvPr>
          <p:cNvSpPr/>
          <p:nvPr/>
        </p:nvSpPr>
        <p:spPr>
          <a:xfrm>
            <a:off x="1962324" y="5100506"/>
            <a:ext cx="285225" cy="276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BDB541-520E-4837-A3B7-EBC7B97C8369}"/>
              </a:ext>
            </a:extLst>
          </p:cNvPr>
          <p:cNvSpPr/>
          <p:nvPr/>
        </p:nvSpPr>
        <p:spPr>
          <a:xfrm>
            <a:off x="453006" y="5770175"/>
            <a:ext cx="285225" cy="276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4D844-CC3A-4E69-A31E-CBB2C1499D25}"/>
              </a:ext>
            </a:extLst>
          </p:cNvPr>
          <p:cNvSpPr/>
          <p:nvPr/>
        </p:nvSpPr>
        <p:spPr>
          <a:xfrm>
            <a:off x="954247" y="5770175"/>
            <a:ext cx="285225" cy="276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64B8EF-3C30-4718-A22B-B697DC6EF5A1}"/>
              </a:ext>
            </a:extLst>
          </p:cNvPr>
          <p:cNvSpPr/>
          <p:nvPr/>
        </p:nvSpPr>
        <p:spPr>
          <a:xfrm>
            <a:off x="1461083" y="5770175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7F41CA-9FCE-4A5E-912A-BD08BC0E37DE}"/>
              </a:ext>
            </a:extLst>
          </p:cNvPr>
          <p:cNvSpPr/>
          <p:nvPr/>
        </p:nvSpPr>
        <p:spPr>
          <a:xfrm>
            <a:off x="1962324" y="5770175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3665A3-08C2-4105-A7E3-C88EFF586895}"/>
              </a:ext>
            </a:extLst>
          </p:cNvPr>
          <p:cNvCxnSpPr/>
          <p:nvPr/>
        </p:nvCxnSpPr>
        <p:spPr>
          <a:xfrm>
            <a:off x="2558642" y="4729887"/>
            <a:ext cx="0" cy="18342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0C42CA-9BBC-481F-A797-ED0B7607FB62}"/>
              </a:ext>
            </a:extLst>
          </p:cNvPr>
          <p:cNvSpPr/>
          <p:nvPr/>
        </p:nvSpPr>
        <p:spPr>
          <a:xfrm>
            <a:off x="2880399" y="5493338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B255F2-CF6B-47B6-B7FE-86D23071306D}"/>
              </a:ext>
            </a:extLst>
          </p:cNvPr>
          <p:cNvSpPr/>
          <p:nvPr/>
        </p:nvSpPr>
        <p:spPr>
          <a:xfrm>
            <a:off x="3799689" y="5493338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5BAAB4A-0E54-4F37-B752-E0FF156F35D0}"/>
              </a:ext>
            </a:extLst>
          </p:cNvPr>
          <p:cNvCxnSpPr>
            <a:stCxn id="25" idx="0"/>
            <a:endCxn id="27" idx="0"/>
          </p:cNvCxnSpPr>
          <p:nvPr/>
        </p:nvCxnSpPr>
        <p:spPr>
          <a:xfrm rot="5400000" flipH="1" flipV="1">
            <a:off x="3482657" y="5033693"/>
            <a:ext cx="12700" cy="91929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74F4C6-EFCC-46C4-B597-DB4822A274CB}"/>
              </a:ext>
            </a:extLst>
          </p:cNvPr>
          <p:cNvCxnSpPr/>
          <p:nvPr/>
        </p:nvCxnSpPr>
        <p:spPr>
          <a:xfrm>
            <a:off x="4353739" y="4738330"/>
            <a:ext cx="0" cy="18342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4E5962-8CD2-41E9-81CA-0D49D1518F21}"/>
              </a:ext>
            </a:extLst>
          </p:cNvPr>
          <p:cNvSpPr/>
          <p:nvPr/>
        </p:nvSpPr>
        <p:spPr>
          <a:xfrm>
            <a:off x="4891338" y="5251562"/>
            <a:ext cx="28522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BACB3D-FF37-49DE-A37B-8EA580CE935A}"/>
              </a:ext>
            </a:extLst>
          </p:cNvPr>
          <p:cNvSpPr/>
          <p:nvPr/>
        </p:nvSpPr>
        <p:spPr>
          <a:xfrm>
            <a:off x="5392579" y="5251562"/>
            <a:ext cx="285225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43F7E0-7289-4212-BBC8-7F48DFBB21BA}"/>
              </a:ext>
            </a:extLst>
          </p:cNvPr>
          <p:cNvSpPr/>
          <p:nvPr/>
        </p:nvSpPr>
        <p:spPr>
          <a:xfrm>
            <a:off x="5899415" y="5251562"/>
            <a:ext cx="285225" cy="276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33877F-70E3-4604-A782-E1F5B4B57949}"/>
              </a:ext>
            </a:extLst>
          </p:cNvPr>
          <p:cNvSpPr/>
          <p:nvPr/>
        </p:nvSpPr>
        <p:spPr>
          <a:xfrm>
            <a:off x="6400656" y="5251562"/>
            <a:ext cx="285225" cy="276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329D6-53E4-4750-8676-A5C81BF8668F}"/>
              </a:ext>
            </a:extLst>
          </p:cNvPr>
          <p:cNvSpPr/>
          <p:nvPr/>
        </p:nvSpPr>
        <p:spPr>
          <a:xfrm>
            <a:off x="4891338" y="5921231"/>
            <a:ext cx="285225" cy="276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E348A0-3680-457B-9C25-3B2D0ED91E12}"/>
              </a:ext>
            </a:extLst>
          </p:cNvPr>
          <p:cNvSpPr/>
          <p:nvPr/>
        </p:nvSpPr>
        <p:spPr>
          <a:xfrm>
            <a:off x="5392579" y="5921231"/>
            <a:ext cx="285225" cy="276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4F85F5-9457-4867-A308-6B16BA826816}"/>
              </a:ext>
            </a:extLst>
          </p:cNvPr>
          <p:cNvSpPr/>
          <p:nvPr/>
        </p:nvSpPr>
        <p:spPr>
          <a:xfrm>
            <a:off x="5899415" y="5921231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95E9E3-8519-4430-9A1B-2590DA4A204B}"/>
              </a:ext>
            </a:extLst>
          </p:cNvPr>
          <p:cNvSpPr/>
          <p:nvPr/>
        </p:nvSpPr>
        <p:spPr>
          <a:xfrm>
            <a:off x="7375161" y="5506545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FD39C1-79FF-4485-8866-D9F669D5D004}"/>
              </a:ext>
            </a:extLst>
          </p:cNvPr>
          <p:cNvSpPr txBox="1"/>
          <p:nvPr/>
        </p:nvSpPr>
        <p:spPr>
          <a:xfrm>
            <a:off x="4670424" y="4889385"/>
            <a:ext cx="270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853C2A-07D3-4F80-B2DD-9C0C01A36902}"/>
              </a:ext>
            </a:extLst>
          </p:cNvPr>
          <p:cNvCxnSpPr/>
          <p:nvPr/>
        </p:nvCxnSpPr>
        <p:spPr>
          <a:xfrm>
            <a:off x="7928847" y="4727818"/>
            <a:ext cx="0" cy="18342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42FAC3-83BC-4BEB-AA5A-93EA4B464C5A}"/>
              </a:ext>
            </a:extLst>
          </p:cNvPr>
          <p:cNvSpPr/>
          <p:nvPr/>
        </p:nvSpPr>
        <p:spPr>
          <a:xfrm>
            <a:off x="8145611" y="4865668"/>
            <a:ext cx="28522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FD50C3-18D1-49CE-A64B-CD4F08ABFAEA}"/>
              </a:ext>
            </a:extLst>
          </p:cNvPr>
          <p:cNvSpPr/>
          <p:nvPr/>
        </p:nvSpPr>
        <p:spPr>
          <a:xfrm>
            <a:off x="8646852" y="4865668"/>
            <a:ext cx="285225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CA4FB4-B863-426D-94FB-48FF746F2356}"/>
              </a:ext>
            </a:extLst>
          </p:cNvPr>
          <p:cNvSpPr/>
          <p:nvPr/>
        </p:nvSpPr>
        <p:spPr>
          <a:xfrm>
            <a:off x="9153688" y="4865668"/>
            <a:ext cx="285225" cy="276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B881C1-FF9C-4AED-A3F8-69B0C7CFE751}"/>
              </a:ext>
            </a:extLst>
          </p:cNvPr>
          <p:cNvSpPr/>
          <p:nvPr/>
        </p:nvSpPr>
        <p:spPr>
          <a:xfrm>
            <a:off x="9654929" y="4865668"/>
            <a:ext cx="285225" cy="276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F9C25D-2F94-44CC-98B2-E6863923483E}"/>
              </a:ext>
            </a:extLst>
          </p:cNvPr>
          <p:cNvSpPr/>
          <p:nvPr/>
        </p:nvSpPr>
        <p:spPr>
          <a:xfrm>
            <a:off x="8145611" y="5535337"/>
            <a:ext cx="285225" cy="276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92620A-6EB6-4FE7-9A40-BB5DF94101CC}"/>
              </a:ext>
            </a:extLst>
          </p:cNvPr>
          <p:cNvSpPr/>
          <p:nvPr/>
        </p:nvSpPr>
        <p:spPr>
          <a:xfrm>
            <a:off x="8646852" y="5535337"/>
            <a:ext cx="285225" cy="276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7A8225-9514-4D4C-9A37-CE8D41B5E9EF}"/>
              </a:ext>
            </a:extLst>
          </p:cNvPr>
          <p:cNvSpPr/>
          <p:nvPr/>
        </p:nvSpPr>
        <p:spPr>
          <a:xfrm>
            <a:off x="8406968" y="6205006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E6A0D8-B09D-48A7-B4FE-6FE73462CE91}"/>
              </a:ext>
            </a:extLst>
          </p:cNvPr>
          <p:cNvSpPr/>
          <p:nvPr/>
        </p:nvSpPr>
        <p:spPr>
          <a:xfrm>
            <a:off x="9326258" y="6205006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F8C917B9-4310-471B-81EA-AEAE08C06B5B}"/>
              </a:ext>
            </a:extLst>
          </p:cNvPr>
          <p:cNvCxnSpPr>
            <a:stCxn id="66" idx="0"/>
            <a:endCxn id="67" idx="0"/>
          </p:cNvCxnSpPr>
          <p:nvPr/>
        </p:nvCxnSpPr>
        <p:spPr>
          <a:xfrm rot="5400000" flipH="1" flipV="1">
            <a:off x="9009226" y="5745361"/>
            <a:ext cx="12700" cy="91929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Checkbox Checked">
            <a:extLst>
              <a:ext uri="{FF2B5EF4-FFF2-40B4-BE49-F238E27FC236}">
                <a16:creationId xmlns:a16="http://schemas.microsoft.com/office/drawing/2014/main" id="{A04F0D50-E84C-4BE1-8198-D2FC6FEF1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9623" y="4775486"/>
            <a:ext cx="457200" cy="457200"/>
          </a:xfrm>
          <a:prstGeom prst="rect">
            <a:avLst/>
          </a:prstGeom>
        </p:spPr>
      </p:pic>
      <p:pic>
        <p:nvPicPr>
          <p:cNvPr id="72" name="Graphic 71" descr="Checkbox Checked">
            <a:extLst>
              <a:ext uri="{FF2B5EF4-FFF2-40B4-BE49-F238E27FC236}">
                <a16:creationId xmlns:a16="http://schemas.microsoft.com/office/drawing/2014/main" id="{14D42E7C-8531-4C78-88D6-ABC5A55E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864" y="4775486"/>
            <a:ext cx="457200" cy="457200"/>
          </a:xfrm>
          <a:prstGeom prst="rect">
            <a:avLst/>
          </a:prstGeom>
        </p:spPr>
      </p:pic>
      <p:pic>
        <p:nvPicPr>
          <p:cNvPr id="79" name="Graphic 78" descr="Checkbox Checked">
            <a:extLst>
              <a:ext uri="{FF2B5EF4-FFF2-40B4-BE49-F238E27FC236}">
                <a16:creationId xmlns:a16="http://schemas.microsoft.com/office/drawing/2014/main" id="{5E6EFC51-3881-4EC6-994B-4C43A722F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9623" y="5449349"/>
            <a:ext cx="457200" cy="457200"/>
          </a:xfrm>
          <a:prstGeom prst="rect">
            <a:avLst/>
          </a:prstGeom>
        </p:spPr>
      </p:pic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172CA041-FE82-4F31-B2C7-B2ADCAC84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9380" y="4775486"/>
            <a:ext cx="457200" cy="457200"/>
          </a:xfrm>
          <a:prstGeom prst="rect">
            <a:avLst/>
          </a:prstGeom>
        </p:spPr>
      </p:pic>
      <p:pic>
        <p:nvPicPr>
          <p:cNvPr id="83" name="Graphic 82" descr="Checkbox Checked">
            <a:extLst>
              <a:ext uri="{FF2B5EF4-FFF2-40B4-BE49-F238E27FC236}">
                <a16:creationId xmlns:a16="http://schemas.microsoft.com/office/drawing/2014/main" id="{6ADF660B-FFB0-4037-9706-684FD2922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2105" y="4775486"/>
            <a:ext cx="457200" cy="457200"/>
          </a:xfrm>
          <a:prstGeom prst="rect">
            <a:avLst/>
          </a:prstGeom>
        </p:spPr>
      </p:pic>
      <p:pic>
        <p:nvPicPr>
          <p:cNvPr id="85" name="Graphic 84" descr="Checkbox Checked">
            <a:extLst>
              <a:ext uri="{FF2B5EF4-FFF2-40B4-BE49-F238E27FC236}">
                <a16:creationId xmlns:a16="http://schemas.microsoft.com/office/drawing/2014/main" id="{8CE41E40-FD63-4BA6-BBDB-486D4B093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864" y="5440962"/>
            <a:ext cx="457200" cy="457200"/>
          </a:xfrm>
          <a:prstGeom prst="rect">
            <a:avLst/>
          </a:prstGeom>
        </p:spPr>
      </p:pic>
      <p:pic>
        <p:nvPicPr>
          <p:cNvPr id="87" name="Graphic 86" descr="Checkbox Checked">
            <a:extLst>
              <a:ext uri="{FF2B5EF4-FFF2-40B4-BE49-F238E27FC236}">
                <a16:creationId xmlns:a16="http://schemas.microsoft.com/office/drawing/2014/main" id="{9E79A0CB-4C6E-46A7-8349-0AE356B89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3426" y="6125235"/>
            <a:ext cx="457200" cy="4572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52860E7-0EC8-46A5-8AEA-FDE69E2F1986}"/>
              </a:ext>
            </a:extLst>
          </p:cNvPr>
          <p:cNvCxnSpPr/>
          <p:nvPr/>
        </p:nvCxnSpPr>
        <p:spPr>
          <a:xfrm>
            <a:off x="10102994" y="4738330"/>
            <a:ext cx="0" cy="18342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AEF96390-EBD8-4C72-BE77-8FFC64472537}"/>
              </a:ext>
            </a:extLst>
          </p:cNvPr>
          <p:cNvSpPr/>
          <p:nvPr/>
        </p:nvSpPr>
        <p:spPr>
          <a:xfrm>
            <a:off x="10273122" y="4823542"/>
            <a:ext cx="28522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6385B3-309A-49AD-96C4-FE23F18C947B}"/>
              </a:ext>
            </a:extLst>
          </p:cNvPr>
          <p:cNvSpPr/>
          <p:nvPr/>
        </p:nvSpPr>
        <p:spPr>
          <a:xfrm>
            <a:off x="10774363" y="4823542"/>
            <a:ext cx="285225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FE7300B-BA94-43A9-A52C-F2C7D3AA37AE}"/>
              </a:ext>
            </a:extLst>
          </p:cNvPr>
          <p:cNvSpPr/>
          <p:nvPr/>
        </p:nvSpPr>
        <p:spPr>
          <a:xfrm>
            <a:off x="11281199" y="4823542"/>
            <a:ext cx="285225" cy="276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6B591F4-914E-445E-94A7-19D1D03C830A}"/>
              </a:ext>
            </a:extLst>
          </p:cNvPr>
          <p:cNvSpPr/>
          <p:nvPr/>
        </p:nvSpPr>
        <p:spPr>
          <a:xfrm>
            <a:off x="11782440" y="4823542"/>
            <a:ext cx="285225" cy="276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0CED899-C407-4A2D-B3B0-5561285677E6}"/>
              </a:ext>
            </a:extLst>
          </p:cNvPr>
          <p:cNvSpPr/>
          <p:nvPr/>
        </p:nvSpPr>
        <p:spPr>
          <a:xfrm>
            <a:off x="10273122" y="5493211"/>
            <a:ext cx="285225" cy="276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3EE13CD-3B95-4661-A76E-396D5CBC9203}"/>
              </a:ext>
            </a:extLst>
          </p:cNvPr>
          <p:cNvSpPr/>
          <p:nvPr/>
        </p:nvSpPr>
        <p:spPr>
          <a:xfrm>
            <a:off x="10774363" y="5493211"/>
            <a:ext cx="285225" cy="276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7A6B37-744A-4C64-8DD4-29408F88A115}"/>
              </a:ext>
            </a:extLst>
          </p:cNvPr>
          <p:cNvSpPr/>
          <p:nvPr/>
        </p:nvSpPr>
        <p:spPr>
          <a:xfrm>
            <a:off x="10534479" y="6162880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64AE1E4-EED1-4549-BDDC-AA91AA3F1E62}"/>
              </a:ext>
            </a:extLst>
          </p:cNvPr>
          <p:cNvSpPr/>
          <p:nvPr/>
        </p:nvSpPr>
        <p:spPr>
          <a:xfrm>
            <a:off x="11453769" y="6162880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Graphic 106" descr="Checkbox Checked">
            <a:extLst>
              <a:ext uri="{FF2B5EF4-FFF2-40B4-BE49-F238E27FC236}">
                <a16:creationId xmlns:a16="http://schemas.microsoft.com/office/drawing/2014/main" id="{24058E78-1869-4E55-B7F5-361BD870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7134" y="4733360"/>
            <a:ext cx="457200" cy="457200"/>
          </a:xfrm>
          <a:prstGeom prst="rect">
            <a:avLst/>
          </a:prstGeom>
        </p:spPr>
      </p:pic>
      <p:pic>
        <p:nvPicPr>
          <p:cNvPr id="108" name="Graphic 107" descr="Checkbox Checked">
            <a:extLst>
              <a:ext uri="{FF2B5EF4-FFF2-40B4-BE49-F238E27FC236}">
                <a16:creationId xmlns:a16="http://schemas.microsoft.com/office/drawing/2014/main" id="{92A81BDD-A0B6-4C28-9DB1-C5E9F78B7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8375" y="4733360"/>
            <a:ext cx="457200" cy="457200"/>
          </a:xfrm>
          <a:prstGeom prst="rect">
            <a:avLst/>
          </a:prstGeom>
        </p:spPr>
      </p:pic>
      <p:pic>
        <p:nvPicPr>
          <p:cNvPr id="109" name="Graphic 108" descr="Checkbox Checked">
            <a:extLst>
              <a:ext uri="{FF2B5EF4-FFF2-40B4-BE49-F238E27FC236}">
                <a16:creationId xmlns:a16="http://schemas.microsoft.com/office/drawing/2014/main" id="{7DCED90C-13E6-4E44-8411-6C51FA6C4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7134" y="5407223"/>
            <a:ext cx="457200" cy="457200"/>
          </a:xfrm>
          <a:prstGeom prst="rect">
            <a:avLst/>
          </a:prstGeom>
        </p:spPr>
      </p:pic>
      <p:pic>
        <p:nvPicPr>
          <p:cNvPr id="110" name="Graphic 109" descr="Checkbox Checked">
            <a:extLst>
              <a:ext uri="{FF2B5EF4-FFF2-40B4-BE49-F238E27FC236}">
                <a16:creationId xmlns:a16="http://schemas.microsoft.com/office/drawing/2014/main" id="{9BC5CF41-46D2-49E3-8384-B90432BC5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9616" y="4733360"/>
            <a:ext cx="457200" cy="457200"/>
          </a:xfrm>
          <a:prstGeom prst="rect">
            <a:avLst/>
          </a:prstGeom>
        </p:spPr>
      </p:pic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B52C6E63-DDD2-48B2-A138-FFFD53EE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8375" y="5398836"/>
            <a:ext cx="457200" cy="457200"/>
          </a:xfrm>
          <a:prstGeom prst="rect">
            <a:avLst/>
          </a:prstGeom>
        </p:spPr>
      </p:pic>
      <p:pic>
        <p:nvPicPr>
          <p:cNvPr id="112" name="Graphic 111" descr="Checkbox Checked">
            <a:extLst>
              <a:ext uri="{FF2B5EF4-FFF2-40B4-BE49-F238E27FC236}">
                <a16:creationId xmlns:a16="http://schemas.microsoft.com/office/drawing/2014/main" id="{75672309-013A-4C73-AEF2-94F170977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0937" y="6083109"/>
            <a:ext cx="457200" cy="457200"/>
          </a:xfrm>
          <a:prstGeom prst="rect">
            <a:avLst/>
          </a:prstGeom>
        </p:spPr>
      </p:pic>
      <p:pic>
        <p:nvPicPr>
          <p:cNvPr id="114" name="Graphic 113" descr="Checkbox Checked">
            <a:extLst>
              <a:ext uri="{FF2B5EF4-FFF2-40B4-BE49-F238E27FC236}">
                <a16:creationId xmlns:a16="http://schemas.microsoft.com/office/drawing/2014/main" id="{8B02F2CB-B316-4B70-9CE3-ACA531B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8934" y="4733360"/>
            <a:ext cx="457200" cy="457200"/>
          </a:xfrm>
          <a:prstGeom prst="rect">
            <a:avLst/>
          </a:prstGeom>
        </p:spPr>
      </p:pic>
      <p:pic>
        <p:nvPicPr>
          <p:cNvPr id="116" name="Graphic 115" descr="Checkbox Checked">
            <a:extLst>
              <a:ext uri="{FF2B5EF4-FFF2-40B4-BE49-F238E27FC236}">
                <a16:creationId xmlns:a16="http://schemas.microsoft.com/office/drawing/2014/main" id="{57EC29B0-7459-4DCE-BF07-24FE8806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5303" y="608590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" grpId="0" build="p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27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7" grpId="0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6" grpId="0" animBg="1"/>
      <p:bldP spid="6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CC98217-3B24-4FB3-B5AD-A11F056A432D}"/>
              </a:ext>
            </a:extLst>
          </p:cNvPr>
          <p:cNvSpPr/>
          <p:nvPr/>
        </p:nvSpPr>
        <p:spPr>
          <a:xfrm>
            <a:off x="4548723" y="4815334"/>
            <a:ext cx="2467061" cy="174884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9CA38-FC63-4898-9764-13CD6F6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99"/>
            <a:ext cx="10515600" cy="1325563"/>
          </a:xfrm>
        </p:spPr>
        <p:txBody>
          <a:bodyPr/>
          <a:lstStyle/>
          <a:p>
            <a:r>
              <a:rPr lang="en-US" dirty="0"/>
              <a:t>Designing our protocol – The recursive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391F3-6F98-4704-8B30-DA711FA03C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662"/>
                <a:ext cx="10515600" cy="53700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First have servers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exchange data</a:t>
                </a:r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contains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now make a recursive call to our algorithm on the subset of servers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={1,2,3,…,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After this, all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servers will contain all of the data that was held in all of these servers.</a:t>
                </a:r>
              </a:p>
              <a:p>
                <a:r>
                  <a:rPr lang="en-US" dirty="0"/>
                  <a:t>Finally, exchange the data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again.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391F3-6F98-4704-8B30-DA711FA03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662"/>
                <a:ext cx="10515600" cy="5370021"/>
              </a:xfrm>
              <a:blipFill>
                <a:blip r:embed="rId2"/>
                <a:stretch>
                  <a:fillRect l="-1043" t="-1930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028C66F-3BE4-46D6-933C-2D8DC78B4E35}"/>
              </a:ext>
            </a:extLst>
          </p:cNvPr>
          <p:cNvSpPr/>
          <p:nvPr/>
        </p:nvSpPr>
        <p:spPr>
          <a:xfrm>
            <a:off x="453006" y="5100506"/>
            <a:ext cx="28522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EAE77-A306-4171-996C-563D13C8DDE5}"/>
              </a:ext>
            </a:extLst>
          </p:cNvPr>
          <p:cNvSpPr/>
          <p:nvPr/>
        </p:nvSpPr>
        <p:spPr>
          <a:xfrm>
            <a:off x="954247" y="5100506"/>
            <a:ext cx="285225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AE7F-A05B-403D-974D-B7539636EB9C}"/>
              </a:ext>
            </a:extLst>
          </p:cNvPr>
          <p:cNvSpPr/>
          <p:nvPr/>
        </p:nvSpPr>
        <p:spPr>
          <a:xfrm>
            <a:off x="1461083" y="5100506"/>
            <a:ext cx="285225" cy="276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19880-78B1-4DE4-9F85-93954E0BEE3A}"/>
              </a:ext>
            </a:extLst>
          </p:cNvPr>
          <p:cNvSpPr/>
          <p:nvPr/>
        </p:nvSpPr>
        <p:spPr>
          <a:xfrm>
            <a:off x="1962324" y="5100506"/>
            <a:ext cx="285225" cy="276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BDB541-520E-4837-A3B7-EBC7B97C8369}"/>
              </a:ext>
            </a:extLst>
          </p:cNvPr>
          <p:cNvSpPr/>
          <p:nvPr/>
        </p:nvSpPr>
        <p:spPr>
          <a:xfrm>
            <a:off x="453006" y="5770175"/>
            <a:ext cx="285225" cy="276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54D844-CC3A-4E69-A31E-CBB2C1499D25}"/>
              </a:ext>
            </a:extLst>
          </p:cNvPr>
          <p:cNvSpPr/>
          <p:nvPr/>
        </p:nvSpPr>
        <p:spPr>
          <a:xfrm>
            <a:off x="954247" y="5770175"/>
            <a:ext cx="285225" cy="276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64B8EF-3C30-4718-A22B-B697DC6EF5A1}"/>
              </a:ext>
            </a:extLst>
          </p:cNvPr>
          <p:cNvSpPr/>
          <p:nvPr/>
        </p:nvSpPr>
        <p:spPr>
          <a:xfrm>
            <a:off x="1461083" y="5770175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7F41CA-9FCE-4A5E-912A-BD08BC0E37DE}"/>
              </a:ext>
            </a:extLst>
          </p:cNvPr>
          <p:cNvSpPr/>
          <p:nvPr/>
        </p:nvSpPr>
        <p:spPr>
          <a:xfrm>
            <a:off x="1962324" y="5770175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3665A3-08C2-4105-A7E3-C88EFF586895}"/>
              </a:ext>
            </a:extLst>
          </p:cNvPr>
          <p:cNvCxnSpPr/>
          <p:nvPr/>
        </p:nvCxnSpPr>
        <p:spPr>
          <a:xfrm>
            <a:off x="2558642" y="4729887"/>
            <a:ext cx="0" cy="18342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F0C42CA-9BBC-481F-A797-ED0B7607FB62}"/>
              </a:ext>
            </a:extLst>
          </p:cNvPr>
          <p:cNvSpPr/>
          <p:nvPr/>
        </p:nvSpPr>
        <p:spPr>
          <a:xfrm>
            <a:off x="2880399" y="5493338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B255F2-CF6B-47B6-B7FE-86D23071306D}"/>
              </a:ext>
            </a:extLst>
          </p:cNvPr>
          <p:cNvSpPr/>
          <p:nvPr/>
        </p:nvSpPr>
        <p:spPr>
          <a:xfrm>
            <a:off x="3799689" y="5493338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5BAAB4A-0E54-4F37-B752-E0FF156F35D0}"/>
              </a:ext>
            </a:extLst>
          </p:cNvPr>
          <p:cNvCxnSpPr>
            <a:stCxn id="25" idx="0"/>
            <a:endCxn id="27" idx="0"/>
          </p:cNvCxnSpPr>
          <p:nvPr/>
        </p:nvCxnSpPr>
        <p:spPr>
          <a:xfrm rot="5400000" flipH="1" flipV="1">
            <a:off x="3482657" y="5033693"/>
            <a:ext cx="12700" cy="91929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74F4C6-EFCC-46C4-B597-DB4822A274CB}"/>
              </a:ext>
            </a:extLst>
          </p:cNvPr>
          <p:cNvCxnSpPr/>
          <p:nvPr/>
        </p:nvCxnSpPr>
        <p:spPr>
          <a:xfrm>
            <a:off x="4353739" y="4738330"/>
            <a:ext cx="0" cy="18342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4E5962-8CD2-41E9-81CA-0D49D1518F21}"/>
              </a:ext>
            </a:extLst>
          </p:cNvPr>
          <p:cNvSpPr/>
          <p:nvPr/>
        </p:nvSpPr>
        <p:spPr>
          <a:xfrm>
            <a:off x="4891338" y="5251562"/>
            <a:ext cx="28522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BACB3D-FF37-49DE-A37B-8EA580CE935A}"/>
              </a:ext>
            </a:extLst>
          </p:cNvPr>
          <p:cNvSpPr/>
          <p:nvPr/>
        </p:nvSpPr>
        <p:spPr>
          <a:xfrm>
            <a:off x="5392579" y="5251562"/>
            <a:ext cx="285225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43F7E0-7289-4212-BBC8-7F48DFBB21BA}"/>
              </a:ext>
            </a:extLst>
          </p:cNvPr>
          <p:cNvSpPr/>
          <p:nvPr/>
        </p:nvSpPr>
        <p:spPr>
          <a:xfrm>
            <a:off x="5899415" y="5251562"/>
            <a:ext cx="285225" cy="276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33877F-70E3-4604-A782-E1F5B4B57949}"/>
              </a:ext>
            </a:extLst>
          </p:cNvPr>
          <p:cNvSpPr/>
          <p:nvPr/>
        </p:nvSpPr>
        <p:spPr>
          <a:xfrm>
            <a:off x="6400656" y="5251562"/>
            <a:ext cx="285225" cy="276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4329D6-53E4-4750-8676-A5C81BF8668F}"/>
              </a:ext>
            </a:extLst>
          </p:cNvPr>
          <p:cNvSpPr/>
          <p:nvPr/>
        </p:nvSpPr>
        <p:spPr>
          <a:xfrm>
            <a:off x="4891338" y="5921231"/>
            <a:ext cx="285225" cy="276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E348A0-3680-457B-9C25-3B2D0ED91E12}"/>
              </a:ext>
            </a:extLst>
          </p:cNvPr>
          <p:cNvSpPr/>
          <p:nvPr/>
        </p:nvSpPr>
        <p:spPr>
          <a:xfrm>
            <a:off x="5392579" y="5921231"/>
            <a:ext cx="285225" cy="276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4F85F5-9457-4867-A308-6B16BA826816}"/>
              </a:ext>
            </a:extLst>
          </p:cNvPr>
          <p:cNvSpPr/>
          <p:nvPr/>
        </p:nvSpPr>
        <p:spPr>
          <a:xfrm>
            <a:off x="5899415" y="5921231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95E9E3-8519-4430-9A1B-2590DA4A204B}"/>
              </a:ext>
            </a:extLst>
          </p:cNvPr>
          <p:cNvSpPr/>
          <p:nvPr/>
        </p:nvSpPr>
        <p:spPr>
          <a:xfrm>
            <a:off x="7375161" y="5506545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FD39C1-79FF-4485-8866-D9F669D5D004}"/>
              </a:ext>
            </a:extLst>
          </p:cNvPr>
          <p:cNvSpPr txBox="1"/>
          <p:nvPr/>
        </p:nvSpPr>
        <p:spPr>
          <a:xfrm>
            <a:off x="4670424" y="4889385"/>
            <a:ext cx="270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Call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853C2A-07D3-4F80-B2DD-9C0C01A36902}"/>
              </a:ext>
            </a:extLst>
          </p:cNvPr>
          <p:cNvCxnSpPr/>
          <p:nvPr/>
        </p:nvCxnSpPr>
        <p:spPr>
          <a:xfrm>
            <a:off x="7928847" y="4727818"/>
            <a:ext cx="0" cy="18342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42FAC3-83BC-4BEB-AA5A-93EA4B464C5A}"/>
              </a:ext>
            </a:extLst>
          </p:cNvPr>
          <p:cNvSpPr/>
          <p:nvPr/>
        </p:nvSpPr>
        <p:spPr>
          <a:xfrm>
            <a:off x="8145611" y="4865668"/>
            <a:ext cx="28522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FD50C3-18D1-49CE-A64B-CD4F08ABFAEA}"/>
              </a:ext>
            </a:extLst>
          </p:cNvPr>
          <p:cNvSpPr/>
          <p:nvPr/>
        </p:nvSpPr>
        <p:spPr>
          <a:xfrm>
            <a:off x="8646852" y="4865668"/>
            <a:ext cx="285225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4CA4FB4-B863-426D-94FB-48FF746F2356}"/>
              </a:ext>
            </a:extLst>
          </p:cNvPr>
          <p:cNvSpPr/>
          <p:nvPr/>
        </p:nvSpPr>
        <p:spPr>
          <a:xfrm>
            <a:off x="9153688" y="4865668"/>
            <a:ext cx="285225" cy="276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B881C1-FF9C-4AED-A3F8-69B0C7CFE751}"/>
              </a:ext>
            </a:extLst>
          </p:cNvPr>
          <p:cNvSpPr/>
          <p:nvPr/>
        </p:nvSpPr>
        <p:spPr>
          <a:xfrm>
            <a:off x="9654929" y="4865668"/>
            <a:ext cx="285225" cy="276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F9C25D-2F94-44CC-98B2-E6863923483E}"/>
              </a:ext>
            </a:extLst>
          </p:cNvPr>
          <p:cNvSpPr/>
          <p:nvPr/>
        </p:nvSpPr>
        <p:spPr>
          <a:xfrm>
            <a:off x="8145611" y="5535337"/>
            <a:ext cx="285225" cy="276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92620A-6EB6-4FE7-9A40-BB5DF94101CC}"/>
              </a:ext>
            </a:extLst>
          </p:cNvPr>
          <p:cNvSpPr/>
          <p:nvPr/>
        </p:nvSpPr>
        <p:spPr>
          <a:xfrm>
            <a:off x="8646852" y="5535337"/>
            <a:ext cx="285225" cy="276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7A8225-9514-4D4C-9A37-CE8D41B5E9EF}"/>
              </a:ext>
            </a:extLst>
          </p:cNvPr>
          <p:cNvSpPr/>
          <p:nvPr/>
        </p:nvSpPr>
        <p:spPr>
          <a:xfrm>
            <a:off x="8406968" y="6205006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E6A0D8-B09D-48A7-B4FE-6FE73462CE91}"/>
              </a:ext>
            </a:extLst>
          </p:cNvPr>
          <p:cNvSpPr/>
          <p:nvPr/>
        </p:nvSpPr>
        <p:spPr>
          <a:xfrm>
            <a:off x="9326258" y="6205006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F8C917B9-4310-471B-81EA-AEAE08C06B5B}"/>
              </a:ext>
            </a:extLst>
          </p:cNvPr>
          <p:cNvCxnSpPr>
            <a:stCxn id="66" idx="0"/>
            <a:endCxn id="67" idx="0"/>
          </p:cNvCxnSpPr>
          <p:nvPr/>
        </p:nvCxnSpPr>
        <p:spPr>
          <a:xfrm rot="5400000" flipH="1" flipV="1">
            <a:off x="9009226" y="5745361"/>
            <a:ext cx="12700" cy="919290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Checkbox Checked">
            <a:extLst>
              <a:ext uri="{FF2B5EF4-FFF2-40B4-BE49-F238E27FC236}">
                <a16:creationId xmlns:a16="http://schemas.microsoft.com/office/drawing/2014/main" id="{A04F0D50-E84C-4BE1-8198-D2FC6FEF1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9623" y="4775486"/>
            <a:ext cx="457200" cy="457200"/>
          </a:xfrm>
          <a:prstGeom prst="rect">
            <a:avLst/>
          </a:prstGeom>
        </p:spPr>
      </p:pic>
      <p:pic>
        <p:nvPicPr>
          <p:cNvPr id="72" name="Graphic 71" descr="Checkbox Checked">
            <a:extLst>
              <a:ext uri="{FF2B5EF4-FFF2-40B4-BE49-F238E27FC236}">
                <a16:creationId xmlns:a16="http://schemas.microsoft.com/office/drawing/2014/main" id="{14D42E7C-8531-4C78-88D6-ABC5A55E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864" y="4775486"/>
            <a:ext cx="457200" cy="457200"/>
          </a:xfrm>
          <a:prstGeom prst="rect">
            <a:avLst/>
          </a:prstGeom>
        </p:spPr>
      </p:pic>
      <p:pic>
        <p:nvPicPr>
          <p:cNvPr id="79" name="Graphic 78" descr="Checkbox Checked">
            <a:extLst>
              <a:ext uri="{FF2B5EF4-FFF2-40B4-BE49-F238E27FC236}">
                <a16:creationId xmlns:a16="http://schemas.microsoft.com/office/drawing/2014/main" id="{5E6EFC51-3881-4EC6-994B-4C43A722F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9623" y="5449349"/>
            <a:ext cx="457200" cy="457200"/>
          </a:xfrm>
          <a:prstGeom prst="rect">
            <a:avLst/>
          </a:prstGeom>
        </p:spPr>
      </p:pic>
      <p:pic>
        <p:nvPicPr>
          <p:cNvPr id="81" name="Graphic 80" descr="Checkbox Checked">
            <a:extLst>
              <a:ext uri="{FF2B5EF4-FFF2-40B4-BE49-F238E27FC236}">
                <a16:creationId xmlns:a16="http://schemas.microsoft.com/office/drawing/2014/main" id="{172CA041-FE82-4F31-B2C7-B2ADCAC84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9380" y="4775486"/>
            <a:ext cx="457200" cy="457200"/>
          </a:xfrm>
          <a:prstGeom prst="rect">
            <a:avLst/>
          </a:prstGeom>
        </p:spPr>
      </p:pic>
      <p:pic>
        <p:nvPicPr>
          <p:cNvPr id="83" name="Graphic 82" descr="Checkbox Checked">
            <a:extLst>
              <a:ext uri="{FF2B5EF4-FFF2-40B4-BE49-F238E27FC236}">
                <a16:creationId xmlns:a16="http://schemas.microsoft.com/office/drawing/2014/main" id="{6ADF660B-FFB0-4037-9706-684FD2922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2105" y="4775486"/>
            <a:ext cx="457200" cy="457200"/>
          </a:xfrm>
          <a:prstGeom prst="rect">
            <a:avLst/>
          </a:prstGeom>
        </p:spPr>
      </p:pic>
      <p:pic>
        <p:nvPicPr>
          <p:cNvPr id="85" name="Graphic 84" descr="Checkbox Checked">
            <a:extLst>
              <a:ext uri="{FF2B5EF4-FFF2-40B4-BE49-F238E27FC236}">
                <a16:creationId xmlns:a16="http://schemas.microsoft.com/office/drawing/2014/main" id="{8CE41E40-FD63-4BA6-BBDB-486D4B093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0864" y="5440962"/>
            <a:ext cx="457200" cy="457200"/>
          </a:xfrm>
          <a:prstGeom prst="rect">
            <a:avLst/>
          </a:prstGeom>
        </p:spPr>
      </p:pic>
      <p:pic>
        <p:nvPicPr>
          <p:cNvPr id="87" name="Graphic 86" descr="Checkbox Checked">
            <a:extLst>
              <a:ext uri="{FF2B5EF4-FFF2-40B4-BE49-F238E27FC236}">
                <a16:creationId xmlns:a16="http://schemas.microsoft.com/office/drawing/2014/main" id="{9E79A0CB-4C6E-46A7-8349-0AE356B89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3426" y="6125235"/>
            <a:ext cx="457200" cy="4572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52860E7-0EC8-46A5-8AEA-FDE69E2F1986}"/>
              </a:ext>
            </a:extLst>
          </p:cNvPr>
          <p:cNvCxnSpPr/>
          <p:nvPr/>
        </p:nvCxnSpPr>
        <p:spPr>
          <a:xfrm>
            <a:off x="10102994" y="4738330"/>
            <a:ext cx="0" cy="18342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AEF96390-EBD8-4C72-BE77-8FFC64472537}"/>
              </a:ext>
            </a:extLst>
          </p:cNvPr>
          <p:cNvSpPr/>
          <p:nvPr/>
        </p:nvSpPr>
        <p:spPr>
          <a:xfrm>
            <a:off x="10273122" y="4823542"/>
            <a:ext cx="285225" cy="27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6385B3-309A-49AD-96C4-FE23F18C947B}"/>
              </a:ext>
            </a:extLst>
          </p:cNvPr>
          <p:cNvSpPr/>
          <p:nvPr/>
        </p:nvSpPr>
        <p:spPr>
          <a:xfrm>
            <a:off x="10774363" y="4823542"/>
            <a:ext cx="285225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FE7300B-BA94-43A9-A52C-F2C7D3AA37AE}"/>
              </a:ext>
            </a:extLst>
          </p:cNvPr>
          <p:cNvSpPr/>
          <p:nvPr/>
        </p:nvSpPr>
        <p:spPr>
          <a:xfrm>
            <a:off x="11281199" y="4823542"/>
            <a:ext cx="285225" cy="276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6B591F4-914E-445E-94A7-19D1D03C830A}"/>
              </a:ext>
            </a:extLst>
          </p:cNvPr>
          <p:cNvSpPr/>
          <p:nvPr/>
        </p:nvSpPr>
        <p:spPr>
          <a:xfrm>
            <a:off x="11782440" y="4823542"/>
            <a:ext cx="285225" cy="2768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0CED899-C407-4A2D-B3B0-5561285677E6}"/>
              </a:ext>
            </a:extLst>
          </p:cNvPr>
          <p:cNvSpPr/>
          <p:nvPr/>
        </p:nvSpPr>
        <p:spPr>
          <a:xfrm>
            <a:off x="10273122" y="5493211"/>
            <a:ext cx="285225" cy="2768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3EE13CD-3B95-4661-A76E-396D5CBC9203}"/>
              </a:ext>
            </a:extLst>
          </p:cNvPr>
          <p:cNvSpPr/>
          <p:nvPr/>
        </p:nvSpPr>
        <p:spPr>
          <a:xfrm>
            <a:off x="10774363" y="5493211"/>
            <a:ext cx="285225" cy="2768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7A6B37-744A-4C64-8DD4-29408F88A115}"/>
              </a:ext>
            </a:extLst>
          </p:cNvPr>
          <p:cNvSpPr/>
          <p:nvPr/>
        </p:nvSpPr>
        <p:spPr>
          <a:xfrm>
            <a:off x="10534479" y="6162880"/>
            <a:ext cx="285225" cy="2768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64AE1E4-EED1-4549-BDDC-AA91AA3F1E62}"/>
              </a:ext>
            </a:extLst>
          </p:cNvPr>
          <p:cNvSpPr/>
          <p:nvPr/>
        </p:nvSpPr>
        <p:spPr>
          <a:xfrm>
            <a:off x="11453769" y="6162880"/>
            <a:ext cx="285225" cy="27683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Graphic 106" descr="Checkbox Checked">
            <a:extLst>
              <a:ext uri="{FF2B5EF4-FFF2-40B4-BE49-F238E27FC236}">
                <a16:creationId xmlns:a16="http://schemas.microsoft.com/office/drawing/2014/main" id="{24058E78-1869-4E55-B7F5-361BD8709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7134" y="4733360"/>
            <a:ext cx="457200" cy="457200"/>
          </a:xfrm>
          <a:prstGeom prst="rect">
            <a:avLst/>
          </a:prstGeom>
        </p:spPr>
      </p:pic>
      <p:pic>
        <p:nvPicPr>
          <p:cNvPr id="108" name="Graphic 107" descr="Checkbox Checked">
            <a:extLst>
              <a:ext uri="{FF2B5EF4-FFF2-40B4-BE49-F238E27FC236}">
                <a16:creationId xmlns:a16="http://schemas.microsoft.com/office/drawing/2014/main" id="{92A81BDD-A0B6-4C28-9DB1-C5E9F78B7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8375" y="4733360"/>
            <a:ext cx="457200" cy="457200"/>
          </a:xfrm>
          <a:prstGeom prst="rect">
            <a:avLst/>
          </a:prstGeom>
        </p:spPr>
      </p:pic>
      <p:pic>
        <p:nvPicPr>
          <p:cNvPr id="109" name="Graphic 108" descr="Checkbox Checked">
            <a:extLst>
              <a:ext uri="{FF2B5EF4-FFF2-40B4-BE49-F238E27FC236}">
                <a16:creationId xmlns:a16="http://schemas.microsoft.com/office/drawing/2014/main" id="{7DCED90C-13E6-4E44-8411-6C51FA6C4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7134" y="5407223"/>
            <a:ext cx="457200" cy="457200"/>
          </a:xfrm>
          <a:prstGeom prst="rect">
            <a:avLst/>
          </a:prstGeom>
        </p:spPr>
      </p:pic>
      <p:pic>
        <p:nvPicPr>
          <p:cNvPr id="110" name="Graphic 109" descr="Checkbox Checked">
            <a:extLst>
              <a:ext uri="{FF2B5EF4-FFF2-40B4-BE49-F238E27FC236}">
                <a16:creationId xmlns:a16="http://schemas.microsoft.com/office/drawing/2014/main" id="{9BC5CF41-46D2-49E3-8384-B90432BC5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9616" y="4733360"/>
            <a:ext cx="457200" cy="457200"/>
          </a:xfrm>
          <a:prstGeom prst="rect">
            <a:avLst/>
          </a:prstGeom>
        </p:spPr>
      </p:pic>
      <p:pic>
        <p:nvPicPr>
          <p:cNvPr id="111" name="Graphic 110" descr="Checkbox Checked">
            <a:extLst>
              <a:ext uri="{FF2B5EF4-FFF2-40B4-BE49-F238E27FC236}">
                <a16:creationId xmlns:a16="http://schemas.microsoft.com/office/drawing/2014/main" id="{B52C6E63-DDD2-48B2-A138-FFFD53EE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8375" y="5398836"/>
            <a:ext cx="457200" cy="457200"/>
          </a:xfrm>
          <a:prstGeom prst="rect">
            <a:avLst/>
          </a:prstGeom>
        </p:spPr>
      </p:pic>
      <p:pic>
        <p:nvPicPr>
          <p:cNvPr id="112" name="Graphic 111" descr="Checkbox Checked">
            <a:extLst>
              <a:ext uri="{FF2B5EF4-FFF2-40B4-BE49-F238E27FC236}">
                <a16:creationId xmlns:a16="http://schemas.microsoft.com/office/drawing/2014/main" id="{75672309-013A-4C73-AEF2-94F170977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50937" y="6083109"/>
            <a:ext cx="457200" cy="457200"/>
          </a:xfrm>
          <a:prstGeom prst="rect">
            <a:avLst/>
          </a:prstGeom>
        </p:spPr>
      </p:pic>
      <p:pic>
        <p:nvPicPr>
          <p:cNvPr id="114" name="Graphic 113" descr="Checkbox Checked">
            <a:extLst>
              <a:ext uri="{FF2B5EF4-FFF2-40B4-BE49-F238E27FC236}">
                <a16:creationId xmlns:a16="http://schemas.microsoft.com/office/drawing/2014/main" id="{8B02F2CB-B316-4B70-9CE3-ACA531B35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08934" y="4733360"/>
            <a:ext cx="457200" cy="457200"/>
          </a:xfrm>
          <a:prstGeom prst="rect">
            <a:avLst/>
          </a:prstGeom>
        </p:spPr>
      </p:pic>
      <p:pic>
        <p:nvPicPr>
          <p:cNvPr id="116" name="Graphic 115" descr="Checkbox Checked">
            <a:extLst>
              <a:ext uri="{FF2B5EF4-FFF2-40B4-BE49-F238E27FC236}">
                <a16:creationId xmlns:a16="http://schemas.microsoft.com/office/drawing/2014/main" id="{57EC29B0-7459-4DCE-BF07-24FE8806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5303" y="6085905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80D889-2109-4301-8C26-499FCC5CCE58}"/>
                  </a:ext>
                </a:extLst>
              </p14:cNvPr>
              <p14:cNvContentPartPr/>
              <p14:nvPr/>
            </p14:nvContentPartPr>
            <p14:xfrm>
              <a:off x="399960" y="1384200"/>
              <a:ext cx="10776240" cy="5289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80D889-2109-4301-8C26-499FCC5CCE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0600" y="1374840"/>
                <a:ext cx="10794960" cy="53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02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758F-3E14-472B-88BC-7FCB2ED6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 – n =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CAB3-754C-4F6D-BA09-97FD3ADE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observation, the four transmissions we describe for servers 1,2,3,4 suffice to ensure that all servers have all the data.</a:t>
            </a:r>
          </a:p>
          <a:p>
            <a:pPr lvl="1"/>
            <a:r>
              <a:rPr lang="en-US" dirty="0"/>
              <a:t>1 &lt;-&gt; 2, 3 &lt;-&gt; 4, 1 &lt;-&gt; 3, 2 &lt;-&gt; 4</a:t>
            </a:r>
          </a:p>
          <a:p>
            <a:r>
              <a:rPr lang="en-US" dirty="0"/>
              <a:t>We also note that 4 = 2(4) – 4, so we also satisfy the base case for the requisite maximum number of transfers.</a:t>
            </a:r>
          </a:p>
        </p:txBody>
      </p:sp>
    </p:spTree>
    <p:extLst>
      <p:ext uri="{BB962C8B-B14F-4D97-AF65-F5344CB8AC3E}">
        <p14:creationId xmlns:p14="http://schemas.microsoft.com/office/powerpoint/2010/main" val="167516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CB8F-68A3-4D0D-AFA5-5BE3D48F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Inductive Step – Algorithm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7A80B-3CD0-461A-B8FE-726048212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695" y="1147156"/>
                <a:ext cx="11353800" cy="60887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Inductive hypothesis:  Assume that the protocol successfully distributes the data among all </a:t>
                </a:r>
                <a:r>
                  <a:rPr lang="en-US" i="1" dirty="0"/>
                  <a:t>n</a:t>
                </a:r>
                <a:r>
                  <a:rPr lang="en-US" dirty="0"/>
                  <a:t> servers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Consider a set of servers of cardinality </a:t>
                </a:r>
                <a:r>
                  <a:rPr lang="en-US" i="1" dirty="0"/>
                  <a:t>k </a:t>
                </a:r>
                <a:r>
                  <a:rPr lang="en-US" dirty="0"/>
                  <a:t>+ 1. The algorithm first exchanges the data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contains both its own data and the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before the recursive step.</a:t>
                </a:r>
              </a:p>
              <a:p>
                <a:r>
                  <a:rPr lang="en-US" dirty="0"/>
                  <a:t>Afterwards, we recursively call the algorithm on the set of servers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Thus, </a:t>
                </a:r>
                <a:r>
                  <a:rPr lang="en-US" dirty="0">
                    <a:solidFill>
                      <a:srgbClr val="00B0F0"/>
                    </a:solidFill>
                  </a:rPr>
                  <a:t>by the inductive hypothesis</a:t>
                </a:r>
                <a:r>
                  <a:rPr lang="en-US" dirty="0"/>
                  <a:t>, the algorithm correctly distributes all the data from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servers among them. Since the set of data on these servers also includes the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it must be that all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servers have the data from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servers.</a:t>
                </a:r>
              </a:p>
              <a:p>
                <a:r>
                  <a:rPr lang="en-US" dirty="0"/>
                  <a:t>Finally, since the algorithm then exchanges between 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again and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of the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also contains all data at the end of the algorithm, completing the proof.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7A80B-3CD0-461A-B8FE-726048212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695" y="1147156"/>
                <a:ext cx="11353800" cy="6088756"/>
              </a:xfrm>
              <a:blipFill>
                <a:blip r:embed="rId2"/>
                <a:stretch>
                  <a:fillRect l="-967" t="-1602" r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2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CB8F-68A3-4D0D-AFA5-5BE3D48F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Inductive Step – Algorithm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7A80B-3CD0-461A-B8FE-726048212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695" y="1147156"/>
                <a:ext cx="11353800" cy="60887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Inductive hypothesis:  Assume that the protocol successfully distributes the data among all </a:t>
                </a:r>
                <a:r>
                  <a:rPr lang="en-US" i="1" dirty="0"/>
                  <a:t>n</a:t>
                </a:r>
                <a:r>
                  <a:rPr lang="en-US" dirty="0"/>
                  <a:t> servers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Consider a set of servers of cardinality </a:t>
                </a:r>
                <a:r>
                  <a:rPr lang="en-US" i="1" dirty="0"/>
                  <a:t>k </a:t>
                </a:r>
                <a:r>
                  <a:rPr lang="en-US" dirty="0"/>
                  <a:t>+ 1. The algorithm first exchanges the data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contains both its own data and the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before the recursive step.</a:t>
                </a:r>
              </a:p>
              <a:p>
                <a:r>
                  <a:rPr lang="en-US" dirty="0"/>
                  <a:t>Afterwards, we recursively call the algorithm on the set of servers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Thus, </a:t>
                </a:r>
                <a:r>
                  <a:rPr lang="en-US" dirty="0">
                    <a:solidFill>
                      <a:srgbClr val="00B0F0"/>
                    </a:solidFill>
                  </a:rPr>
                  <a:t>by the inductive hypothesis</a:t>
                </a:r>
                <a:r>
                  <a:rPr lang="en-US" dirty="0"/>
                  <a:t>, the algorithm correctly distributes all the data from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servers among them. Since the set of data on these servers also includes the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it must be that all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servers have the data from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servers.</a:t>
                </a:r>
              </a:p>
              <a:p>
                <a:r>
                  <a:rPr lang="en-US" dirty="0"/>
                  <a:t>Finally, since the algorithm then exchanges between 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server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again and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of the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also contains all data at the end of the algorithm, completing the proof.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7A80B-3CD0-461A-B8FE-726048212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695" y="1147156"/>
                <a:ext cx="11353800" cy="6088756"/>
              </a:xfrm>
              <a:blipFill>
                <a:blip r:embed="rId2"/>
                <a:stretch>
                  <a:fillRect l="-967" t="-1602" r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281EC2-F552-4485-A9DE-955A43D826A7}"/>
                  </a:ext>
                </a:extLst>
              </p14:cNvPr>
              <p14:cNvContentPartPr/>
              <p14:nvPr/>
            </p14:nvContentPartPr>
            <p14:xfrm>
              <a:off x="831960" y="88920"/>
              <a:ext cx="11296800" cy="648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281EC2-F552-4485-A9DE-955A43D826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00" y="79560"/>
                <a:ext cx="11315520" cy="65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49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8B35-AACD-42AE-A1C7-58794E05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 – Number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C0B8-4B00-4976-8D27-B0452B3F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Inductive hypothesis:  Assume that the protocol uses only 2n - 4 queries for all n &lt;= k.</a:t>
            </a:r>
          </a:p>
          <a:p>
            <a:r>
              <a:rPr lang="en-US" dirty="0"/>
              <a:t>Assume that there are </a:t>
            </a:r>
            <a:r>
              <a:rPr lang="en-US" i="1" dirty="0"/>
              <a:t>k </a:t>
            </a:r>
            <a:r>
              <a:rPr lang="en-US" dirty="0"/>
              <a:t>+ 1 servers.  We know that the protocol makes one transmission before making its recursive call and one additional transmission at the end.</a:t>
            </a:r>
          </a:p>
          <a:p>
            <a:r>
              <a:rPr lang="en-US" dirty="0">
                <a:solidFill>
                  <a:srgbClr val="00B0F0"/>
                </a:solidFill>
              </a:rPr>
              <a:t>By the inductive hypothesis</a:t>
            </a:r>
            <a:r>
              <a:rPr lang="en-US" dirty="0"/>
              <a:t>, the protocol uses at most 2k – 4 queries in its recursive call.  But then, in total, it uses at most 2k - 4 + 2 = 2k - 2 = 2(k+1) – 4 queries in total, the desired bound.</a:t>
            </a:r>
          </a:p>
        </p:txBody>
      </p:sp>
    </p:spTree>
    <p:extLst>
      <p:ext uri="{BB962C8B-B14F-4D97-AF65-F5344CB8AC3E}">
        <p14:creationId xmlns:p14="http://schemas.microsoft.com/office/powerpoint/2010/main" val="30985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8B35-AACD-42AE-A1C7-58794E05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Step – Number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C0B8-4B00-4976-8D27-B0452B3F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Inductive hypothesis:  Assume that the protocol uses only 2n - 4 queries for all n &lt;= k.</a:t>
            </a:r>
          </a:p>
          <a:p>
            <a:r>
              <a:rPr lang="en-US" dirty="0"/>
              <a:t>Assume that there are </a:t>
            </a:r>
            <a:r>
              <a:rPr lang="en-US" i="1" dirty="0"/>
              <a:t>k </a:t>
            </a:r>
            <a:r>
              <a:rPr lang="en-US" dirty="0"/>
              <a:t>+ 1 servers.  We know that the protocol makes one transmission before making its recursive call and one additional transmission at the end.</a:t>
            </a:r>
          </a:p>
          <a:p>
            <a:r>
              <a:rPr lang="en-US" dirty="0">
                <a:solidFill>
                  <a:srgbClr val="00B0F0"/>
                </a:solidFill>
              </a:rPr>
              <a:t>By the inductive hypothesis</a:t>
            </a:r>
            <a:r>
              <a:rPr lang="en-US" dirty="0"/>
              <a:t>, the protocol uses at most 2k – 4 queries in its recursive call.  But then, in total, it uses at most 2k - 4 + 2 = 2k - 2 = 2(k+1) – 4 queries in total, the desired bound.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C15D95-554D-4B21-A6FF-A19C85F0AB53}"/>
                  </a:ext>
                </a:extLst>
              </p14:cNvPr>
              <p14:cNvContentPartPr/>
              <p14:nvPr/>
            </p14:nvContentPartPr>
            <p14:xfrm>
              <a:off x="1111320" y="762120"/>
              <a:ext cx="10388880" cy="518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C15D95-554D-4B21-A6FF-A19C85F0AB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960" y="752760"/>
                <a:ext cx="10407600" cy="52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33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CD87-7828-4369-A520-8A6FB324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2048"/>
            <a:ext cx="7134225" cy="330517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470622" y="1828800"/>
            <a:ext cx="7897091" cy="407323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DAA8AF-B18F-46D7-9A04-ABBFD3BAA8FA}"/>
                  </a:ext>
                </a:extLst>
              </p:cNvPr>
              <p:cNvSpPr txBox="1"/>
              <p:nvPr/>
            </p:nvSpPr>
            <p:spPr>
              <a:xfrm>
                <a:off x="8735291" y="1867948"/>
                <a:ext cx="2986087" cy="3994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to look out for?</a:t>
                </a:r>
              </a:p>
              <a:p>
                <a:endParaRPr lang="en-US" dirty="0"/>
              </a:p>
              <a:p>
                <a:r>
                  <a:rPr lang="en-US" dirty="0"/>
                  <a:t>In any problem where you are applying the master theorem, identify </a:t>
                </a:r>
                <a:r>
                  <a:rPr lang="en-US" i="1" dirty="0"/>
                  <a:t>a, b, </a:t>
                </a:r>
                <a:r>
                  <a:rPr lang="en-US" dirty="0"/>
                  <a:t>and </a:t>
                </a:r>
                <a:r>
                  <a:rPr lang="en-US" i="1" dirty="0"/>
                  <a:t>f(n)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Then give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Think about a “rough” comparison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Find appropriate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as necessary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DAA8AF-B18F-46D7-9A04-ABBFD3BAA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91" y="1867948"/>
                <a:ext cx="2986087" cy="3994940"/>
              </a:xfrm>
              <a:prstGeom prst="rect">
                <a:avLst/>
              </a:prstGeom>
              <a:blipFill>
                <a:blip r:embed="rId3"/>
                <a:stretch>
                  <a:fillRect l="-1837" t="-762" r="-2857" b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09FCC5-720E-484D-A5CD-633674CD8647}"/>
                  </a:ext>
                </a:extLst>
              </p14:cNvPr>
              <p14:cNvContentPartPr/>
              <p14:nvPr/>
            </p14:nvContentPartPr>
            <p14:xfrm>
              <a:off x="787320" y="2343240"/>
              <a:ext cx="10509840" cy="342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09FCC5-720E-484D-A5CD-633674CD86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7960" y="2333880"/>
                <a:ext cx="10528560" cy="34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22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2A97C5-CCE8-4AB5-912A-BB1D98FC446F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2A97C5-CCE8-4AB5-912A-BB1D98FC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6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2A97C5-CCE8-4AB5-912A-BB1D98FC446F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2A97C5-CCE8-4AB5-912A-BB1D98FC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33D959-BD8C-4902-AD0D-228AECBB9B2E}"/>
                  </a:ext>
                </a:extLst>
              </p14:cNvPr>
              <p14:cNvContentPartPr/>
              <p14:nvPr/>
            </p14:nvContentPartPr>
            <p14:xfrm>
              <a:off x="781200" y="152280"/>
              <a:ext cx="11385720" cy="581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33D959-BD8C-4902-AD0D-228AECBB9B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840" y="142920"/>
                <a:ext cx="1140444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68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B6ED-AEED-416D-87B1-4067776B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9CB1-A96A-4423-A7F4-D65560B5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065371"/>
          </a:xfrm>
        </p:spPr>
        <p:txBody>
          <a:bodyPr/>
          <a:lstStyle/>
          <a:p>
            <a:r>
              <a:rPr lang="en-US" dirty="0"/>
              <a:t>Induction and recursion are closely related</a:t>
            </a:r>
          </a:p>
          <a:p>
            <a:r>
              <a:rPr lang="en-US" dirty="0"/>
              <a:t>For a recursive algorithm, we need a </a:t>
            </a:r>
            <a:r>
              <a:rPr lang="en-US" dirty="0">
                <a:solidFill>
                  <a:srgbClr val="00B0F0"/>
                </a:solidFill>
              </a:rPr>
              <a:t>base case </a:t>
            </a:r>
            <a:r>
              <a:rPr lang="en-US" dirty="0"/>
              <a:t>and to define </a:t>
            </a:r>
            <a:r>
              <a:rPr lang="en-US" dirty="0">
                <a:solidFill>
                  <a:srgbClr val="00B050"/>
                </a:solidFill>
              </a:rPr>
              <a:t>how to combine recursively solved subproblems together</a:t>
            </a:r>
          </a:p>
          <a:p>
            <a:r>
              <a:rPr lang="en-US" dirty="0"/>
              <a:t>For an inductive proof, we need a </a:t>
            </a:r>
            <a:r>
              <a:rPr lang="en-US" dirty="0">
                <a:solidFill>
                  <a:srgbClr val="00B0F0"/>
                </a:solidFill>
              </a:rPr>
              <a:t>base case </a:t>
            </a:r>
            <a:r>
              <a:rPr lang="en-US" dirty="0"/>
              <a:t>and an inductive step which uses </a:t>
            </a:r>
            <a:r>
              <a:rPr lang="en-US" dirty="0">
                <a:solidFill>
                  <a:srgbClr val="00B050"/>
                </a:solidFill>
              </a:rPr>
              <a:t>the fact that the statement is true for a </a:t>
            </a:r>
            <a:r>
              <a:rPr lang="en-US" i="1" dirty="0">
                <a:solidFill>
                  <a:srgbClr val="00B050"/>
                </a:solidFill>
              </a:rPr>
              <a:t>smaller instance</a:t>
            </a:r>
            <a:r>
              <a:rPr lang="en-US" dirty="0">
                <a:solidFill>
                  <a:srgbClr val="00B050"/>
                </a:solidFill>
              </a:rPr>
              <a:t> to show that it remains true for a larger one</a:t>
            </a:r>
          </a:p>
          <a:p>
            <a:r>
              <a:rPr lang="en-US" dirty="0"/>
              <a:t>General structure for inductive proof of statement P(n) for all integers n &gt;= n</a:t>
            </a:r>
            <a:r>
              <a:rPr lang="en-US" baseline="-25000" dirty="0"/>
              <a:t>0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Show that P(n</a:t>
            </a:r>
            <a:r>
              <a:rPr lang="en-US" baseline="-25000" dirty="0"/>
              <a:t>0</a:t>
            </a:r>
            <a:r>
              <a:rPr lang="en-US" dirty="0"/>
              <a:t>) is true – Base Case </a:t>
            </a:r>
          </a:p>
          <a:p>
            <a:pPr lvl="1"/>
            <a:r>
              <a:rPr lang="en-US" dirty="0"/>
              <a:t>Assume that P(n) is true for all n &lt;= k – Inductive Hypothesis</a:t>
            </a:r>
          </a:p>
          <a:p>
            <a:pPr lvl="1"/>
            <a:r>
              <a:rPr lang="en-US" dirty="0"/>
              <a:t>Use the inductive hypothesis to show that P(k+1) is true – Inductive Step</a:t>
            </a:r>
          </a:p>
        </p:txBody>
      </p:sp>
    </p:spTree>
    <p:extLst>
      <p:ext uri="{BB962C8B-B14F-4D97-AF65-F5344CB8AC3E}">
        <p14:creationId xmlns:p14="http://schemas.microsoft.com/office/powerpoint/2010/main" val="1655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934FDB-E312-4755-8713-5B8EFC5304A3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934FDB-E312-4755-8713-5B8EFC530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6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934FDB-E312-4755-8713-5B8EFC5304A3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934FDB-E312-4755-8713-5B8EFC530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55A144-747D-4AB8-A285-05448A1E23A6}"/>
                  </a:ext>
                </a:extLst>
              </p14:cNvPr>
              <p14:cNvContentPartPr/>
              <p14:nvPr/>
            </p14:nvContentPartPr>
            <p14:xfrm>
              <a:off x="888840" y="1378080"/>
              <a:ext cx="11062080" cy="511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55A144-747D-4AB8-A285-05448A1E23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480" y="1368720"/>
                <a:ext cx="11080800" cy="51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325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9273A-A992-4CFD-A77D-9960656A60EC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9273A-A992-4CFD-A77D-9960656A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88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9273A-A992-4CFD-A77D-9960656A60EC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9273A-A992-4CFD-A77D-9960656A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E62334-91B6-432D-BC65-27FB44724F1B}"/>
                  </a:ext>
                </a:extLst>
              </p14:cNvPr>
              <p14:cNvContentPartPr/>
              <p14:nvPr/>
            </p14:nvContentPartPr>
            <p14:xfrm>
              <a:off x="673200" y="222120"/>
              <a:ext cx="11423880" cy="645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E62334-91B6-432D-BC65-27FB44724F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3840" y="212760"/>
                <a:ext cx="1144260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957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9273A-A992-4CFD-A77D-9960656A60EC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9273A-A992-4CFD-A77D-9960656A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300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9273A-A992-4CFD-A77D-9960656A60EC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09273A-A992-4CFD-A77D-9960656A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56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409174-BE01-4ED6-91CF-68B6F1D7DE1E}"/>
                  </a:ext>
                </a:extLst>
              </p14:cNvPr>
              <p14:cNvContentPartPr/>
              <p14:nvPr/>
            </p14:nvContentPartPr>
            <p14:xfrm>
              <a:off x="361800" y="1352520"/>
              <a:ext cx="9538200" cy="476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409174-BE01-4ED6-91CF-68B6F1D7DE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440" y="1343160"/>
                <a:ext cx="955692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22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9099A9-7AF5-4F8E-9AEF-4BB0B0EA0152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9099A9-7AF5-4F8E-9AEF-4BB0B0EA0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82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D601C3-903B-4C2D-BFDE-3A63864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6" y="501035"/>
            <a:ext cx="5153630" cy="238759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F8EFCC-A523-4006-B74C-AFAFAB75B6EC}"/>
              </a:ext>
            </a:extLst>
          </p:cNvPr>
          <p:cNvSpPr/>
          <p:nvPr/>
        </p:nvSpPr>
        <p:spPr>
          <a:xfrm>
            <a:off x="107368" y="137786"/>
            <a:ext cx="5704710" cy="2931091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9099A9-7AF5-4F8E-9AEF-4BB0B0EA0152}"/>
                  </a:ext>
                </a:extLst>
              </p:cNvPr>
              <p:cNvSpPr txBox="1"/>
              <p:nvPr/>
            </p:nvSpPr>
            <p:spPr>
              <a:xfrm>
                <a:off x="6635692" y="501035"/>
                <a:ext cx="38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9099A9-7AF5-4F8E-9AEF-4BB0B0EA0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2" y="501035"/>
                <a:ext cx="38673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D0F8C3-9369-46B5-8A21-D842555335FA}"/>
                  </a:ext>
                </a:extLst>
              </p14:cNvPr>
              <p14:cNvContentPartPr/>
              <p14:nvPr/>
            </p14:nvContentPartPr>
            <p14:xfrm>
              <a:off x="374760" y="127080"/>
              <a:ext cx="11671560" cy="669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D0F8C3-9369-46B5-8A21-D842555335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400" y="117720"/>
                <a:ext cx="11690280" cy="67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27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B6ED-AEED-416D-87B1-4067776B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9CB1-A96A-4423-A7F4-D65560B5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065371"/>
          </a:xfrm>
        </p:spPr>
        <p:txBody>
          <a:bodyPr/>
          <a:lstStyle/>
          <a:p>
            <a:r>
              <a:rPr lang="en-US" dirty="0"/>
              <a:t>Induction and recursion are closely related</a:t>
            </a:r>
          </a:p>
          <a:p>
            <a:r>
              <a:rPr lang="en-US" dirty="0"/>
              <a:t>For a recursive algorithm, we need a </a:t>
            </a:r>
            <a:r>
              <a:rPr lang="en-US" dirty="0">
                <a:solidFill>
                  <a:srgbClr val="00B0F0"/>
                </a:solidFill>
              </a:rPr>
              <a:t>base case </a:t>
            </a:r>
            <a:r>
              <a:rPr lang="en-US" dirty="0"/>
              <a:t>and to define </a:t>
            </a:r>
            <a:r>
              <a:rPr lang="en-US" dirty="0">
                <a:solidFill>
                  <a:srgbClr val="00B050"/>
                </a:solidFill>
              </a:rPr>
              <a:t>how to combine recursively solved subproblems together</a:t>
            </a:r>
          </a:p>
          <a:p>
            <a:r>
              <a:rPr lang="en-US" dirty="0"/>
              <a:t>For an inductive proof, we need a </a:t>
            </a:r>
            <a:r>
              <a:rPr lang="en-US" dirty="0">
                <a:solidFill>
                  <a:srgbClr val="00B0F0"/>
                </a:solidFill>
              </a:rPr>
              <a:t>base case </a:t>
            </a:r>
            <a:r>
              <a:rPr lang="en-US" dirty="0"/>
              <a:t>and an inductive step which uses </a:t>
            </a:r>
            <a:r>
              <a:rPr lang="en-US" dirty="0">
                <a:solidFill>
                  <a:srgbClr val="00B050"/>
                </a:solidFill>
              </a:rPr>
              <a:t>the fact that the statement is true for a </a:t>
            </a:r>
            <a:r>
              <a:rPr lang="en-US" i="1" dirty="0">
                <a:solidFill>
                  <a:srgbClr val="00B050"/>
                </a:solidFill>
              </a:rPr>
              <a:t>smaller instance</a:t>
            </a:r>
            <a:r>
              <a:rPr lang="en-US" dirty="0">
                <a:solidFill>
                  <a:srgbClr val="00B050"/>
                </a:solidFill>
              </a:rPr>
              <a:t> to show that it remains true for a larger one</a:t>
            </a:r>
          </a:p>
          <a:p>
            <a:r>
              <a:rPr lang="en-US" dirty="0"/>
              <a:t>General structure for inductive proof of statement P(n) for all integers n &gt;= n</a:t>
            </a:r>
            <a:r>
              <a:rPr lang="en-US" baseline="-25000" dirty="0"/>
              <a:t>0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Show that P(n</a:t>
            </a:r>
            <a:r>
              <a:rPr lang="en-US" baseline="-25000" dirty="0"/>
              <a:t>0</a:t>
            </a:r>
            <a:r>
              <a:rPr lang="en-US" dirty="0"/>
              <a:t>) is true – Base Case </a:t>
            </a:r>
          </a:p>
          <a:p>
            <a:pPr lvl="1"/>
            <a:r>
              <a:rPr lang="en-US" dirty="0"/>
              <a:t>Assume that P(n) is true for all n &lt;= k – Inductive Hypothesis</a:t>
            </a:r>
          </a:p>
          <a:p>
            <a:pPr lvl="1"/>
            <a:r>
              <a:rPr lang="en-US" dirty="0"/>
              <a:t>Use the inductive hypothesis to show that P(k+1) is true – Inductive Step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6492F2-8B8D-45D8-8573-EE6DCFB42C65}"/>
                  </a:ext>
                </a:extLst>
              </p14:cNvPr>
              <p14:cNvContentPartPr/>
              <p14:nvPr/>
            </p14:nvContentPartPr>
            <p14:xfrm>
              <a:off x="171360" y="12600"/>
              <a:ext cx="11957400" cy="666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6492F2-8B8D-45D8-8573-EE6DCFB42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0" y="3240"/>
                <a:ext cx="11976120" cy="66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19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4434-A6F7-4076-917F-5A524433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Induction Problem: Server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4889C-1B5A-496A-9156-03354CB5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4"/>
                <a:ext cx="10515600" cy="55324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:r>
                  <a:rPr lang="en-US" i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servers, each having access to </a:t>
                </a:r>
                <a:r>
                  <a:rPr lang="en-US" dirty="0">
                    <a:solidFill>
                      <a:srgbClr val="00B050"/>
                    </a:solidFill>
                  </a:rPr>
                  <a:t>unique internal data</a:t>
                </a:r>
                <a:r>
                  <a:rPr lang="en-US" dirty="0"/>
                  <a:t>.  The servers need to synchronize so each server has access to the internal data from the remaining </a:t>
                </a:r>
                <a:r>
                  <a:rPr lang="en-US" i="1" dirty="0">
                    <a:solidFill>
                      <a:srgbClr val="00B050"/>
                    </a:solidFill>
                  </a:rPr>
                  <a:t>n-1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servers.  </a:t>
                </a:r>
              </a:p>
              <a:p>
                <a:r>
                  <a:rPr lang="en-US" dirty="0"/>
                  <a:t>The servers can achieve this via a two-way transmission where two servers exchange their internal data in addition to any other data obtained so far.  Our goal is to describe a transmission protocol that ensures all servers have access to the internal data of every other server using as few transmissions as possible.</a:t>
                </a:r>
              </a:p>
              <a:p>
                <a:r>
                  <a:rPr lang="en-US" b="1" dirty="0"/>
                  <a:t>Problem: </a:t>
                </a:r>
                <a:r>
                  <a:rPr lang="en-US" dirty="0"/>
                  <a:t>Describe a single protocol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servers that ensures that all servers end up with all internal data using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 transmissions.  Prove via </a:t>
                </a:r>
                <a:r>
                  <a:rPr lang="en-US" dirty="0">
                    <a:solidFill>
                      <a:srgbClr val="00B050"/>
                    </a:solidFill>
                  </a:rPr>
                  <a:t>induction 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n </a:t>
                </a:r>
                <a:r>
                  <a:rPr lang="en-US" dirty="0"/>
                  <a:t>that your protocol works and uses no more than the requisite number of transmissions.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4889C-1B5A-496A-9156-03354CB5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4"/>
                <a:ext cx="10515600" cy="5532436"/>
              </a:xfrm>
              <a:blipFill>
                <a:blip r:embed="rId2"/>
                <a:stretch>
                  <a:fillRect l="-1043" t="-1762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FB55-FA81-4FE6-9B94-EDAB0610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synchronization</a:t>
            </a:r>
          </a:p>
        </p:txBody>
      </p:sp>
      <p:pic>
        <p:nvPicPr>
          <p:cNvPr id="37" name="Graphic 36" descr="Server with solid fill">
            <a:extLst>
              <a:ext uri="{FF2B5EF4-FFF2-40B4-BE49-F238E27FC236}">
                <a16:creationId xmlns:a16="http://schemas.microsoft.com/office/drawing/2014/main" id="{86A43827-88FC-4958-902D-D3FE83B2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267" y="2023533"/>
            <a:ext cx="914400" cy="914400"/>
          </a:xfrm>
          <a:prstGeom prst="rect">
            <a:avLst/>
          </a:prstGeom>
        </p:spPr>
      </p:pic>
      <p:pic>
        <p:nvPicPr>
          <p:cNvPr id="38" name="Graphic 37" descr="Server with solid fill">
            <a:extLst>
              <a:ext uri="{FF2B5EF4-FFF2-40B4-BE49-F238E27FC236}">
                <a16:creationId xmlns:a16="http://schemas.microsoft.com/office/drawing/2014/main" id="{92F171A1-6E12-420E-B60E-22652E567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3067" y="2023533"/>
            <a:ext cx="914400" cy="914400"/>
          </a:xfrm>
          <a:prstGeom prst="rect">
            <a:avLst/>
          </a:prstGeom>
        </p:spPr>
      </p:pic>
      <p:pic>
        <p:nvPicPr>
          <p:cNvPr id="39" name="Graphic 38" descr="Server with solid fill">
            <a:extLst>
              <a:ext uri="{FF2B5EF4-FFF2-40B4-BE49-F238E27FC236}">
                <a16:creationId xmlns:a16="http://schemas.microsoft.com/office/drawing/2014/main" id="{F423A8AF-66AB-441C-BCB1-C2DA2068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1396" y="2023533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8A9307-259B-4524-819A-3098BD19518B}"/>
              </a:ext>
            </a:extLst>
          </p:cNvPr>
          <p:cNvSpPr txBox="1"/>
          <p:nvPr/>
        </p:nvSpPr>
        <p:spPr>
          <a:xfrm>
            <a:off x="1202267" y="1690688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4A2EE6-AD81-4D5A-AE9F-5E5C91816B50}"/>
              </a:ext>
            </a:extLst>
          </p:cNvPr>
          <p:cNvSpPr txBox="1"/>
          <p:nvPr/>
        </p:nvSpPr>
        <p:spPr>
          <a:xfrm>
            <a:off x="2470436" y="1690688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114A7C-BF04-4B84-A3A7-420E5C74ACA5}"/>
              </a:ext>
            </a:extLst>
          </p:cNvPr>
          <p:cNvSpPr txBox="1"/>
          <p:nvPr/>
        </p:nvSpPr>
        <p:spPr>
          <a:xfrm>
            <a:off x="3864462" y="1690688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0A7F19-183F-46EE-8517-8FFF03B007D6}"/>
                  </a:ext>
                </a:extLst>
              </p:cNvPr>
              <p:cNvSpPr txBox="1"/>
              <p:nvPr/>
            </p:nvSpPr>
            <p:spPr>
              <a:xfrm>
                <a:off x="980302" y="2901446"/>
                <a:ext cx="135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0A7F19-183F-46EE-8517-8FFF03B0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02" y="2901446"/>
                <a:ext cx="1358330" cy="369332"/>
              </a:xfrm>
              <a:prstGeom prst="rect">
                <a:avLst/>
              </a:prstGeom>
              <a:blipFill>
                <a:blip r:embed="rId4"/>
                <a:stretch>
                  <a:fillRect l="-403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DF9C9F-FC4D-44D2-8F2A-B26C27B48926}"/>
                  </a:ext>
                </a:extLst>
              </p:cNvPr>
              <p:cNvSpPr txBox="1"/>
              <p:nvPr/>
            </p:nvSpPr>
            <p:spPr>
              <a:xfrm>
                <a:off x="2393095" y="2901446"/>
                <a:ext cx="135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DF9C9F-FC4D-44D2-8F2A-B26C27B4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95" y="2901446"/>
                <a:ext cx="1358330" cy="369332"/>
              </a:xfrm>
              <a:prstGeom prst="rect">
                <a:avLst/>
              </a:prstGeom>
              <a:blipFill>
                <a:blip r:embed="rId5"/>
                <a:stretch>
                  <a:fillRect l="-405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5A928D-75F2-425C-8ECA-E1D760EE8E9A}"/>
                  </a:ext>
                </a:extLst>
              </p:cNvPr>
              <p:cNvSpPr txBox="1"/>
              <p:nvPr/>
            </p:nvSpPr>
            <p:spPr>
              <a:xfrm>
                <a:off x="3725333" y="2901446"/>
                <a:ext cx="135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5A928D-75F2-425C-8ECA-E1D760EE8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3" y="2901446"/>
                <a:ext cx="1358330" cy="369332"/>
              </a:xfrm>
              <a:prstGeom prst="rect">
                <a:avLst/>
              </a:prstGeom>
              <a:blipFill>
                <a:blip r:embed="rId6"/>
                <a:stretch>
                  <a:fillRect l="-358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DB09ED-208B-4E31-8E0A-AFAEE4F7D26C}"/>
              </a:ext>
            </a:extLst>
          </p:cNvPr>
          <p:cNvCxnSpPr>
            <a:cxnSpLocks/>
          </p:cNvCxnSpPr>
          <p:nvPr/>
        </p:nvCxnSpPr>
        <p:spPr>
          <a:xfrm>
            <a:off x="6248401" y="1555221"/>
            <a:ext cx="0" cy="49810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9120D4-3BD0-4E30-B9DB-BCBEF71DDF0C}"/>
              </a:ext>
            </a:extLst>
          </p:cNvPr>
          <p:cNvCxnSpPr>
            <a:cxnSpLocks/>
          </p:cNvCxnSpPr>
          <p:nvPr/>
        </p:nvCxnSpPr>
        <p:spPr>
          <a:xfrm>
            <a:off x="575735" y="3756552"/>
            <a:ext cx="110743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Server with solid fill">
            <a:extLst>
              <a:ext uri="{FF2B5EF4-FFF2-40B4-BE49-F238E27FC236}">
                <a16:creationId xmlns:a16="http://schemas.microsoft.com/office/drawing/2014/main" id="{7B8ADB0F-18C1-41CA-98D3-74B50D4C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329" y="2118241"/>
            <a:ext cx="914400" cy="914400"/>
          </a:xfrm>
          <a:prstGeom prst="rect">
            <a:avLst/>
          </a:prstGeom>
        </p:spPr>
      </p:pic>
      <p:pic>
        <p:nvPicPr>
          <p:cNvPr id="52" name="Graphic 51" descr="Server with solid fill">
            <a:extLst>
              <a:ext uri="{FF2B5EF4-FFF2-40B4-BE49-F238E27FC236}">
                <a16:creationId xmlns:a16="http://schemas.microsoft.com/office/drawing/2014/main" id="{D7F94037-9F2D-4CFD-84E1-B486B964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8129" y="2118241"/>
            <a:ext cx="914400" cy="914400"/>
          </a:xfrm>
          <a:prstGeom prst="rect">
            <a:avLst/>
          </a:prstGeom>
        </p:spPr>
      </p:pic>
      <p:pic>
        <p:nvPicPr>
          <p:cNvPr id="53" name="Graphic 52" descr="Server with solid fill">
            <a:extLst>
              <a:ext uri="{FF2B5EF4-FFF2-40B4-BE49-F238E27FC236}">
                <a16:creationId xmlns:a16="http://schemas.microsoft.com/office/drawing/2014/main" id="{E2355D0D-D29F-4A71-A2BE-8211DB91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6458" y="211824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F50EC1C-EAF1-425A-8F5A-BF12CBFBC337}"/>
              </a:ext>
            </a:extLst>
          </p:cNvPr>
          <p:cNvSpPr txBox="1"/>
          <p:nvPr/>
        </p:nvSpPr>
        <p:spPr>
          <a:xfrm>
            <a:off x="7327329" y="1785396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E8957-C51A-4562-8624-5C6843BD07CC}"/>
              </a:ext>
            </a:extLst>
          </p:cNvPr>
          <p:cNvSpPr txBox="1"/>
          <p:nvPr/>
        </p:nvSpPr>
        <p:spPr>
          <a:xfrm>
            <a:off x="8595498" y="1785396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EAB722-EC39-4ABD-90EE-FF1E1EE22542}"/>
              </a:ext>
            </a:extLst>
          </p:cNvPr>
          <p:cNvSpPr txBox="1"/>
          <p:nvPr/>
        </p:nvSpPr>
        <p:spPr>
          <a:xfrm>
            <a:off x="9989524" y="1785396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1FEC5EA-1D70-4123-B32E-53750B5B0BF1}"/>
                  </a:ext>
                </a:extLst>
              </p:cNvPr>
              <p:cNvSpPr txBox="1"/>
              <p:nvPr/>
            </p:nvSpPr>
            <p:spPr>
              <a:xfrm>
                <a:off x="7327329" y="2919954"/>
                <a:ext cx="968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1FEC5EA-1D70-4123-B32E-53750B5B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329" y="2919954"/>
                <a:ext cx="968863" cy="646331"/>
              </a:xfrm>
              <a:prstGeom prst="rect">
                <a:avLst/>
              </a:prstGeom>
              <a:blipFill>
                <a:blip r:embed="rId7"/>
                <a:stretch>
                  <a:fillRect t="-5660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5416EF-8441-4E82-B23B-3C39151F0CD5}"/>
                  </a:ext>
                </a:extLst>
              </p:cNvPr>
              <p:cNvSpPr txBox="1"/>
              <p:nvPr/>
            </p:nvSpPr>
            <p:spPr>
              <a:xfrm>
                <a:off x="8437602" y="2926452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5416EF-8441-4E82-B23B-3C39151F0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02" y="2926452"/>
                <a:ext cx="1358330" cy="646331"/>
              </a:xfrm>
              <a:prstGeom prst="rect">
                <a:avLst/>
              </a:prstGeom>
              <a:blipFill>
                <a:blip r:embed="rId8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E79375-D1B7-423D-9484-AF7771CAD1C7}"/>
                  </a:ext>
                </a:extLst>
              </p:cNvPr>
              <p:cNvSpPr txBox="1"/>
              <p:nvPr/>
            </p:nvSpPr>
            <p:spPr>
              <a:xfrm>
                <a:off x="9852226" y="2959667"/>
                <a:ext cx="135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E79375-D1B7-423D-9484-AF7771CA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226" y="2959667"/>
                <a:ext cx="1358330" cy="369332"/>
              </a:xfrm>
              <a:prstGeom prst="rect">
                <a:avLst/>
              </a:prstGeom>
              <a:blipFill>
                <a:blip r:embed="rId9"/>
                <a:stretch>
                  <a:fillRect l="-35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rrow: U-Turn 94">
            <a:extLst>
              <a:ext uri="{FF2B5EF4-FFF2-40B4-BE49-F238E27FC236}">
                <a16:creationId xmlns:a16="http://schemas.microsoft.com/office/drawing/2014/main" id="{6A30FE33-2593-4B35-8FCC-D030E107C69F}"/>
              </a:ext>
            </a:extLst>
          </p:cNvPr>
          <p:cNvSpPr/>
          <p:nvPr/>
        </p:nvSpPr>
        <p:spPr>
          <a:xfrm>
            <a:off x="7888420" y="1296023"/>
            <a:ext cx="1078926" cy="521442"/>
          </a:xfrm>
          <a:prstGeom prst="uturnArrow">
            <a:avLst>
              <a:gd name="adj1" fmla="val 970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Arrow: U-Turn 95">
            <a:extLst>
              <a:ext uri="{FF2B5EF4-FFF2-40B4-BE49-F238E27FC236}">
                <a16:creationId xmlns:a16="http://schemas.microsoft.com/office/drawing/2014/main" id="{17C540EA-41DC-464D-8589-07D9B75CCE1E}"/>
              </a:ext>
            </a:extLst>
          </p:cNvPr>
          <p:cNvSpPr/>
          <p:nvPr/>
        </p:nvSpPr>
        <p:spPr>
          <a:xfrm flipH="1">
            <a:off x="7443345" y="958760"/>
            <a:ext cx="1779831" cy="797526"/>
          </a:xfrm>
          <a:prstGeom prst="uturnArrow">
            <a:avLst>
              <a:gd name="adj1" fmla="val 6606"/>
              <a:gd name="adj2" fmla="val 21901"/>
              <a:gd name="adj3" fmla="val 28099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7" name="Graphic 96" descr="Server with solid fill">
            <a:extLst>
              <a:ext uri="{FF2B5EF4-FFF2-40B4-BE49-F238E27FC236}">
                <a16:creationId xmlns:a16="http://schemas.microsoft.com/office/drawing/2014/main" id="{43A4EB97-1463-46EC-AE24-38305FDE3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267" y="5167312"/>
            <a:ext cx="914400" cy="914400"/>
          </a:xfrm>
          <a:prstGeom prst="rect">
            <a:avLst/>
          </a:prstGeom>
        </p:spPr>
      </p:pic>
      <p:pic>
        <p:nvPicPr>
          <p:cNvPr id="98" name="Graphic 97" descr="Server with solid fill">
            <a:extLst>
              <a:ext uri="{FF2B5EF4-FFF2-40B4-BE49-F238E27FC236}">
                <a16:creationId xmlns:a16="http://schemas.microsoft.com/office/drawing/2014/main" id="{FAE5DC1F-0897-40C5-8A5E-1E2DF1ABE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3067" y="5167312"/>
            <a:ext cx="914400" cy="914400"/>
          </a:xfrm>
          <a:prstGeom prst="rect">
            <a:avLst/>
          </a:prstGeom>
        </p:spPr>
      </p:pic>
      <p:pic>
        <p:nvPicPr>
          <p:cNvPr id="99" name="Graphic 98" descr="Server with solid fill">
            <a:extLst>
              <a:ext uri="{FF2B5EF4-FFF2-40B4-BE49-F238E27FC236}">
                <a16:creationId xmlns:a16="http://schemas.microsoft.com/office/drawing/2014/main" id="{F15C0B1F-7812-4BFB-82BC-34A9661F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1396" y="5167312"/>
            <a:ext cx="914400" cy="914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CCA50C5-D65A-4C4A-89E5-16BF47746032}"/>
              </a:ext>
            </a:extLst>
          </p:cNvPr>
          <p:cNvSpPr txBox="1"/>
          <p:nvPr/>
        </p:nvSpPr>
        <p:spPr>
          <a:xfrm>
            <a:off x="1202267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7F8D0B-F7F7-44AD-BC80-1AE78A6692E1}"/>
              </a:ext>
            </a:extLst>
          </p:cNvPr>
          <p:cNvSpPr txBox="1"/>
          <p:nvPr/>
        </p:nvSpPr>
        <p:spPr>
          <a:xfrm>
            <a:off x="2470436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45784F-4DF5-4157-98B6-5CD7C57DFA0D}"/>
              </a:ext>
            </a:extLst>
          </p:cNvPr>
          <p:cNvSpPr txBox="1"/>
          <p:nvPr/>
        </p:nvSpPr>
        <p:spPr>
          <a:xfrm>
            <a:off x="3864462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E8A3AF-213A-4A55-AD53-A2AAE67449C2}"/>
                  </a:ext>
                </a:extLst>
              </p:cNvPr>
              <p:cNvSpPr txBox="1"/>
              <p:nvPr/>
            </p:nvSpPr>
            <p:spPr>
              <a:xfrm>
                <a:off x="1202267" y="5969025"/>
                <a:ext cx="968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E8A3AF-213A-4A55-AD53-A2AAE674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67" y="5969025"/>
                <a:ext cx="968863" cy="646331"/>
              </a:xfrm>
              <a:prstGeom prst="rect">
                <a:avLst/>
              </a:prstGeom>
              <a:blipFill>
                <a:blip r:embed="rId10"/>
                <a:stretch>
                  <a:fillRect t="-4717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42876F-EA76-4A5C-8CD1-8AC68CAF0D86}"/>
                  </a:ext>
                </a:extLst>
              </p:cNvPr>
              <p:cNvSpPr txBox="1"/>
              <p:nvPr/>
            </p:nvSpPr>
            <p:spPr>
              <a:xfrm>
                <a:off x="2312540" y="5975523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42876F-EA76-4A5C-8CD1-8AC68CAF0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40" y="5975523"/>
                <a:ext cx="1358330" cy="646331"/>
              </a:xfrm>
              <a:prstGeom prst="rect">
                <a:avLst/>
              </a:prstGeom>
              <a:blipFill>
                <a:blip r:embed="rId11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0274C26-2335-4855-9DE1-7ED8DAAA95F0}"/>
                  </a:ext>
                </a:extLst>
              </p:cNvPr>
              <p:cNvSpPr txBox="1"/>
              <p:nvPr/>
            </p:nvSpPr>
            <p:spPr>
              <a:xfrm>
                <a:off x="3725333" y="5975523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0274C26-2335-4855-9DE1-7ED8DAAA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3" y="5975523"/>
                <a:ext cx="1358330" cy="646331"/>
              </a:xfrm>
              <a:prstGeom prst="rect">
                <a:avLst/>
              </a:prstGeom>
              <a:blipFill>
                <a:blip r:embed="rId1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row: U-Turn 105">
            <a:extLst>
              <a:ext uri="{FF2B5EF4-FFF2-40B4-BE49-F238E27FC236}">
                <a16:creationId xmlns:a16="http://schemas.microsoft.com/office/drawing/2014/main" id="{A1ADF60E-E701-4F5F-B0A8-B74BCE8411FB}"/>
              </a:ext>
            </a:extLst>
          </p:cNvPr>
          <p:cNvSpPr/>
          <p:nvPr/>
        </p:nvSpPr>
        <p:spPr>
          <a:xfrm>
            <a:off x="3098460" y="4300004"/>
            <a:ext cx="1078926" cy="521442"/>
          </a:xfrm>
          <a:prstGeom prst="uturnArrow">
            <a:avLst>
              <a:gd name="adj1" fmla="val 970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Arrow: U-Turn 106">
            <a:extLst>
              <a:ext uri="{FF2B5EF4-FFF2-40B4-BE49-F238E27FC236}">
                <a16:creationId xmlns:a16="http://schemas.microsoft.com/office/drawing/2014/main" id="{7A5C1C1F-E7FF-4287-A77A-2ED5D6668664}"/>
              </a:ext>
            </a:extLst>
          </p:cNvPr>
          <p:cNvSpPr/>
          <p:nvPr/>
        </p:nvSpPr>
        <p:spPr>
          <a:xfrm flipH="1">
            <a:off x="2653385" y="3962741"/>
            <a:ext cx="1779831" cy="797526"/>
          </a:xfrm>
          <a:prstGeom prst="uturnArrow">
            <a:avLst>
              <a:gd name="adj1" fmla="val 6606"/>
              <a:gd name="adj2" fmla="val 21901"/>
              <a:gd name="adj3" fmla="val 28099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8" name="Graphic 107" descr="Server with solid fill">
            <a:extLst>
              <a:ext uri="{FF2B5EF4-FFF2-40B4-BE49-F238E27FC236}">
                <a16:creationId xmlns:a16="http://schemas.microsoft.com/office/drawing/2014/main" id="{115A5A07-7A51-4942-A6A8-B1A82B1D2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899" y="5167312"/>
            <a:ext cx="914400" cy="914400"/>
          </a:xfrm>
          <a:prstGeom prst="rect">
            <a:avLst/>
          </a:prstGeom>
        </p:spPr>
      </p:pic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655EEB7D-7639-4C99-8209-88EBAC30E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8699" y="5167312"/>
            <a:ext cx="914400" cy="914400"/>
          </a:xfrm>
          <a:prstGeom prst="rect">
            <a:avLst/>
          </a:prstGeom>
        </p:spPr>
      </p:pic>
      <p:pic>
        <p:nvPicPr>
          <p:cNvPr id="110" name="Graphic 109" descr="Server with solid fill">
            <a:extLst>
              <a:ext uri="{FF2B5EF4-FFF2-40B4-BE49-F238E27FC236}">
                <a16:creationId xmlns:a16="http://schemas.microsoft.com/office/drawing/2014/main" id="{1D0E9299-44FF-4E70-9321-E9292520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028" y="5167312"/>
            <a:ext cx="914400" cy="9144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69714D4-3B85-4272-8D99-757511266546}"/>
              </a:ext>
            </a:extLst>
          </p:cNvPr>
          <p:cNvSpPr txBox="1"/>
          <p:nvPr/>
        </p:nvSpPr>
        <p:spPr>
          <a:xfrm>
            <a:off x="7327899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9DAFA92-6843-44D6-B8B2-4CA4D9C5EBEC}"/>
              </a:ext>
            </a:extLst>
          </p:cNvPr>
          <p:cNvSpPr txBox="1"/>
          <p:nvPr/>
        </p:nvSpPr>
        <p:spPr>
          <a:xfrm>
            <a:off x="8596068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BB086A0-0D45-4240-8769-8ABA4BCB7CBF}"/>
              </a:ext>
            </a:extLst>
          </p:cNvPr>
          <p:cNvSpPr txBox="1"/>
          <p:nvPr/>
        </p:nvSpPr>
        <p:spPr>
          <a:xfrm>
            <a:off x="9990094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92C8C65-99D2-4021-9702-E6BE74C7FF67}"/>
                  </a:ext>
                </a:extLst>
              </p:cNvPr>
              <p:cNvSpPr txBox="1"/>
              <p:nvPr/>
            </p:nvSpPr>
            <p:spPr>
              <a:xfrm>
                <a:off x="7147674" y="5975523"/>
                <a:ext cx="1320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92C8C65-99D2-4021-9702-E6BE74C7F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674" y="5975523"/>
                <a:ext cx="1320229" cy="646331"/>
              </a:xfrm>
              <a:prstGeom prst="rect">
                <a:avLst/>
              </a:prstGeom>
              <a:blipFill>
                <a:blip r:embed="rId1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0810B1C-CC94-4DEA-A2ED-0C1A261DA2D4}"/>
                  </a:ext>
                </a:extLst>
              </p:cNvPr>
              <p:cNvSpPr txBox="1"/>
              <p:nvPr/>
            </p:nvSpPr>
            <p:spPr>
              <a:xfrm>
                <a:off x="8438172" y="5975523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0810B1C-CC94-4DEA-A2ED-0C1A261D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172" y="5975523"/>
                <a:ext cx="1358330" cy="646331"/>
              </a:xfrm>
              <a:prstGeom prst="rect">
                <a:avLst/>
              </a:prstGeom>
              <a:blipFill>
                <a:blip r:embed="rId1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DFB1C7D-3ADD-42B9-9A8E-C239E66099E2}"/>
                  </a:ext>
                </a:extLst>
              </p:cNvPr>
              <p:cNvSpPr txBox="1"/>
              <p:nvPr/>
            </p:nvSpPr>
            <p:spPr>
              <a:xfrm>
                <a:off x="9850965" y="5975523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DFB1C7D-3ADD-42B9-9A8E-C239E6609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965" y="5975523"/>
                <a:ext cx="1358330" cy="646331"/>
              </a:xfrm>
              <a:prstGeom prst="rect">
                <a:avLst/>
              </a:prstGeom>
              <a:blipFill>
                <a:blip r:embed="rId1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U-Turn 116">
            <a:extLst>
              <a:ext uri="{FF2B5EF4-FFF2-40B4-BE49-F238E27FC236}">
                <a16:creationId xmlns:a16="http://schemas.microsoft.com/office/drawing/2014/main" id="{34CF4598-DB4C-41AB-BABB-0C266476F622}"/>
              </a:ext>
            </a:extLst>
          </p:cNvPr>
          <p:cNvSpPr/>
          <p:nvPr/>
        </p:nvSpPr>
        <p:spPr>
          <a:xfrm>
            <a:off x="7888420" y="4300004"/>
            <a:ext cx="1078926" cy="521442"/>
          </a:xfrm>
          <a:prstGeom prst="uturnArrow">
            <a:avLst>
              <a:gd name="adj1" fmla="val 970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Arrow: U-Turn 117">
            <a:extLst>
              <a:ext uri="{FF2B5EF4-FFF2-40B4-BE49-F238E27FC236}">
                <a16:creationId xmlns:a16="http://schemas.microsoft.com/office/drawing/2014/main" id="{63C3C7E0-49AA-42AC-8099-24B1BDDEC6B3}"/>
              </a:ext>
            </a:extLst>
          </p:cNvPr>
          <p:cNvSpPr/>
          <p:nvPr/>
        </p:nvSpPr>
        <p:spPr>
          <a:xfrm flipH="1">
            <a:off x="7443345" y="3962741"/>
            <a:ext cx="1779831" cy="797526"/>
          </a:xfrm>
          <a:prstGeom prst="uturnArrow">
            <a:avLst>
              <a:gd name="adj1" fmla="val 6606"/>
              <a:gd name="adj2" fmla="val 21901"/>
              <a:gd name="adj3" fmla="val 28099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54" grpId="0"/>
      <p:bldP spid="55" grpId="0"/>
      <p:bldP spid="56" grpId="0"/>
      <p:bldP spid="57" grpId="0"/>
      <p:bldP spid="58" grpId="0"/>
      <p:bldP spid="59" grpId="0"/>
      <p:bldP spid="95" grpId="0" animBg="1"/>
      <p:bldP spid="96" grpId="0" animBg="1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FB55-FA81-4FE6-9B94-EDAB0610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synchronization</a:t>
            </a:r>
          </a:p>
        </p:txBody>
      </p:sp>
      <p:pic>
        <p:nvPicPr>
          <p:cNvPr id="37" name="Graphic 36" descr="Server with solid fill">
            <a:extLst>
              <a:ext uri="{FF2B5EF4-FFF2-40B4-BE49-F238E27FC236}">
                <a16:creationId xmlns:a16="http://schemas.microsoft.com/office/drawing/2014/main" id="{86A43827-88FC-4958-902D-D3FE83B2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267" y="2023533"/>
            <a:ext cx="914400" cy="914400"/>
          </a:xfrm>
          <a:prstGeom prst="rect">
            <a:avLst/>
          </a:prstGeom>
        </p:spPr>
      </p:pic>
      <p:pic>
        <p:nvPicPr>
          <p:cNvPr id="38" name="Graphic 37" descr="Server with solid fill">
            <a:extLst>
              <a:ext uri="{FF2B5EF4-FFF2-40B4-BE49-F238E27FC236}">
                <a16:creationId xmlns:a16="http://schemas.microsoft.com/office/drawing/2014/main" id="{92F171A1-6E12-420E-B60E-22652E567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3067" y="2023533"/>
            <a:ext cx="914400" cy="914400"/>
          </a:xfrm>
          <a:prstGeom prst="rect">
            <a:avLst/>
          </a:prstGeom>
        </p:spPr>
      </p:pic>
      <p:pic>
        <p:nvPicPr>
          <p:cNvPr id="39" name="Graphic 38" descr="Server with solid fill">
            <a:extLst>
              <a:ext uri="{FF2B5EF4-FFF2-40B4-BE49-F238E27FC236}">
                <a16:creationId xmlns:a16="http://schemas.microsoft.com/office/drawing/2014/main" id="{F423A8AF-66AB-441C-BCB1-C2DA2068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1396" y="2023533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8A9307-259B-4524-819A-3098BD19518B}"/>
              </a:ext>
            </a:extLst>
          </p:cNvPr>
          <p:cNvSpPr txBox="1"/>
          <p:nvPr/>
        </p:nvSpPr>
        <p:spPr>
          <a:xfrm>
            <a:off x="1202267" y="1690688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4A2EE6-AD81-4D5A-AE9F-5E5C91816B50}"/>
              </a:ext>
            </a:extLst>
          </p:cNvPr>
          <p:cNvSpPr txBox="1"/>
          <p:nvPr/>
        </p:nvSpPr>
        <p:spPr>
          <a:xfrm>
            <a:off x="2470436" y="1690688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114A7C-BF04-4B84-A3A7-420E5C74ACA5}"/>
              </a:ext>
            </a:extLst>
          </p:cNvPr>
          <p:cNvSpPr txBox="1"/>
          <p:nvPr/>
        </p:nvSpPr>
        <p:spPr>
          <a:xfrm>
            <a:off x="3864462" y="1690688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0A7F19-183F-46EE-8517-8FFF03B007D6}"/>
                  </a:ext>
                </a:extLst>
              </p:cNvPr>
              <p:cNvSpPr txBox="1"/>
              <p:nvPr/>
            </p:nvSpPr>
            <p:spPr>
              <a:xfrm>
                <a:off x="980302" y="2901446"/>
                <a:ext cx="135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0A7F19-183F-46EE-8517-8FFF03B0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02" y="2901446"/>
                <a:ext cx="1358330" cy="369332"/>
              </a:xfrm>
              <a:prstGeom prst="rect">
                <a:avLst/>
              </a:prstGeom>
              <a:blipFill>
                <a:blip r:embed="rId4"/>
                <a:stretch>
                  <a:fillRect l="-403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DF9C9F-FC4D-44D2-8F2A-B26C27B48926}"/>
                  </a:ext>
                </a:extLst>
              </p:cNvPr>
              <p:cNvSpPr txBox="1"/>
              <p:nvPr/>
            </p:nvSpPr>
            <p:spPr>
              <a:xfrm>
                <a:off x="2393095" y="2901446"/>
                <a:ext cx="135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DF9C9F-FC4D-44D2-8F2A-B26C27B4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95" y="2901446"/>
                <a:ext cx="1358330" cy="369332"/>
              </a:xfrm>
              <a:prstGeom prst="rect">
                <a:avLst/>
              </a:prstGeom>
              <a:blipFill>
                <a:blip r:embed="rId5"/>
                <a:stretch>
                  <a:fillRect l="-405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5A928D-75F2-425C-8ECA-E1D760EE8E9A}"/>
                  </a:ext>
                </a:extLst>
              </p:cNvPr>
              <p:cNvSpPr txBox="1"/>
              <p:nvPr/>
            </p:nvSpPr>
            <p:spPr>
              <a:xfrm>
                <a:off x="3725333" y="2901446"/>
                <a:ext cx="135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5A928D-75F2-425C-8ECA-E1D760EE8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3" y="2901446"/>
                <a:ext cx="1358330" cy="369332"/>
              </a:xfrm>
              <a:prstGeom prst="rect">
                <a:avLst/>
              </a:prstGeom>
              <a:blipFill>
                <a:blip r:embed="rId6"/>
                <a:stretch>
                  <a:fillRect l="-358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DB09ED-208B-4E31-8E0A-AFAEE4F7D26C}"/>
              </a:ext>
            </a:extLst>
          </p:cNvPr>
          <p:cNvCxnSpPr>
            <a:cxnSpLocks/>
          </p:cNvCxnSpPr>
          <p:nvPr/>
        </p:nvCxnSpPr>
        <p:spPr>
          <a:xfrm>
            <a:off x="6248401" y="1555221"/>
            <a:ext cx="0" cy="49810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9120D4-3BD0-4E30-B9DB-BCBEF71DDF0C}"/>
              </a:ext>
            </a:extLst>
          </p:cNvPr>
          <p:cNvCxnSpPr>
            <a:cxnSpLocks/>
          </p:cNvCxnSpPr>
          <p:nvPr/>
        </p:nvCxnSpPr>
        <p:spPr>
          <a:xfrm>
            <a:off x="575735" y="3756552"/>
            <a:ext cx="110743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Server with solid fill">
            <a:extLst>
              <a:ext uri="{FF2B5EF4-FFF2-40B4-BE49-F238E27FC236}">
                <a16:creationId xmlns:a16="http://schemas.microsoft.com/office/drawing/2014/main" id="{7B8ADB0F-18C1-41CA-98D3-74B50D4C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329" y="2118241"/>
            <a:ext cx="914400" cy="914400"/>
          </a:xfrm>
          <a:prstGeom prst="rect">
            <a:avLst/>
          </a:prstGeom>
        </p:spPr>
      </p:pic>
      <p:pic>
        <p:nvPicPr>
          <p:cNvPr id="52" name="Graphic 51" descr="Server with solid fill">
            <a:extLst>
              <a:ext uri="{FF2B5EF4-FFF2-40B4-BE49-F238E27FC236}">
                <a16:creationId xmlns:a16="http://schemas.microsoft.com/office/drawing/2014/main" id="{D7F94037-9F2D-4CFD-84E1-B486B964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8129" y="2118241"/>
            <a:ext cx="914400" cy="914400"/>
          </a:xfrm>
          <a:prstGeom prst="rect">
            <a:avLst/>
          </a:prstGeom>
        </p:spPr>
      </p:pic>
      <p:pic>
        <p:nvPicPr>
          <p:cNvPr id="53" name="Graphic 52" descr="Server with solid fill">
            <a:extLst>
              <a:ext uri="{FF2B5EF4-FFF2-40B4-BE49-F238E27FC236}">
                <a16:creationId xmlns:a16="http://schemas.microsoft.com/office/drawing/2014/main" id="{E2355D0D-D29F-4A71-A2BE-8211DB91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6458" y="211824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F50EC1C-EAF1-425A-8F5A-BF12CBFBC337}"/>
              </a:ext>
            </a:extLst>
          </p:cNvPr>
          <p:cNvSpPr txBox="1"/>
          <p:nvPr/>
        </p:nvSpPr>
        <p:spPr>
          <a:xfrm>
            <a:off x="7327329" y="1785396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E8957-C51A-4562-8624-5C6843BD07CC}"/>
              </a:ext>
            </a:extLst>
          </p:cNvPr>
          <p:cNvSpPr txBox="1"/>
          <p:nvPr/>
        </p:nvSpPr>
        <p:spPr>
          <a:xfrm>
            <a:off x="8595498" y="1785396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EAB722-EC39-4ABD-90EE-FF1E1EE22542}"/>
              </a:ext>
            </a:extLst>
          </p:cNvPr>
          <p:cNvSpPr txBox="1"/>
          <p:nvPr/>
        </p:nvSpPr>
        <p:spPr>
          <a:xfrm>
            <a:off x="9989524" y="1785396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1FEC5EA-1D70-4123-B32E-53750B5B0BF1}"/>
                  </a:ext>
                </a:extLst>
              </p:cNvPr>
              <p:cNvSpPr txBox="1"/>
              <p:nvPr/>
            </p:nvSpPr>
            <p:spPr>
              <a:xfrm>
                <a:off x="7327329" y="2919954"/>
                <a:ext cx="968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1FEC5EA-1D70-4123-B32E-53750B5B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329" y="2919954"/>
                <a:ext cx="968863" cy="646331"/>
              </a:xfrm>
              <a:prstGeom prst="rect">
                <a:avLst/>
              </a:prstGeom>
              <a:blipFill>
                <a:blip r:embed="rId7"/>
                <a:stretch>
                  <a:fillRect t="-5660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5416EF-8441-4E82-B23B-3C39151F0CD5}"/>
                  </a:ext>
                </a:extLst>
              </p:cNvPr>
              <p:cNvSpPr txBox="1"/>
              <p:nvPr/>
            </p:nvSpPr>
            <p:spPr>
              <a:xfrm>
                <a:off x="8437602" y="2926452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25416EF-8441-4E82-B23B-3C39151F0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02" y="2926452"/>
                <a:ext cx="1358330" cy="646331"/>
              </a:xfrm>
              <a:prstGeom prst="rect">
                <a:avLst/>
              </a:prstGeom>
              <a:blipFill>
                <a:blip r:embed="rId8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E79375-D1B7-423D-9484-AF7771CAD1C7}"/>
                  </a:ext>
                </a:extLst>
              </p:cNvPr>
              <p:cNvSpPr txBox="1"/>
              <p:nvPr/>
            </p:nvSpPr>
            <p:spPr>
              <a:xfrm>
                <a:off x="9852226" y="2959667"/>
                <a:ext cx="1358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0E79375-D1B7-423D-9484-AF7771CAD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226" y="2959667"/>
                <a:ext cx="1358330" cy="369332"/>
              </a:xfrm>
              <a:prstGeom prst="rect">
                <a:avLst/>
              </a:prstGeom>
              <a:blipFill>
                <a:blip r:embed="rId9"/>
                <a:stretch>
                  <a:fillRect l="-358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rrow: U-Turn 94">
            <a:extLst>
              <a:ext uri="{FF2B5EF4-FFF2-40B4-BE49-F238E27FC236}">
                <a16:creationId xmlns:a16="http://schemas.microsoft.com/office/drawing/2014/main" id="{6A30FE33-2593-4B35-8FCC-D030E107C69F}"/>
              </a:ext>
            </a:extLst>
          </p:cNvPr>
          <p:cNvSpPr/>
          <p:nvPr/>
        </p:nvSpPr>
        <p:spPr>
          <a:xfrm>
            <a:off x="7888420" y="1296023"/>
            <a:ext cx="1078926" cy="521442"/>
          </a:xfrm>
          <a:prstGeom prst="uturnArrow">
            <a:avLst>
              <a:gd name="adj1" fmla="val 970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Arrow: U-Turn 95">
            <a:extLst>
              <a:ext uri="{FF2B5EF4-FFF2-40B4-BE49-F238E27FC236}">
                <a16:creationId xmlns:a16="http://schemas.microsoft.com/office/drawing/2014/main" id="{17C540EA-41DC-464D-8589-07D9B75CCE1E}"/>
              </a:ext>
            </a:extLst>
          </p:cNvPr>
          <p:cNvSpPr/>
          <p:nvPr/>
        </p:nvSpPr>
        <p:spPr>
          <a:xfrm flipH="1">
            <a:off x="7443345" y="958760"/>
            <a:ext cx="1779831" cy="797526"/>
          </a:xfrm>
          <a:prstGeom prst="uturnArrow">
            <a:avLst>
              <a:gd name="adj1" fmla="val 6606"/>
              <a:gd name="adj2" fmla="val 21901"/>
              <a:gd name="adj3" fmla="val 28099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7" name="Graphic 96" descr="Server with solid fill">
            <a:extLst>
              <a:ext uri="{FF2B5EF4-FFF2-40B4-BE49-F238E27FC236}">
                <a16:creationId xmlns:a16="http://schemas.microsoft.com/office/drawing/2014/main" id="{43A4EB97-1463-46EC-AE24-38305FDE3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267" y="5167312"/>
            <a:ext cx="914400" cy="914400"/>
          </a:xfrm>
          <a:prstGeom prst="rect">
            <a:avLst/>
          </a:prstGeom>
        </p:spPr>
      </p:pic>
      <p:pic>
        <p:nvPicPr>
          <p:cNvPr id="98" name="Graphic 97" descr="Server with solid fill">
            <a:extLst>
              <a:ext uri="{FF2B5EF4-FFF2-40B4-BE49-F238E27FC236}">
                <a16:creationId xmlns:a16="http://schemas.microsoft.com/office/drawing/2014/main" id="{FAE5DC1F-0897-40C5-8A5E-1E2DF1ABE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3067" y="5167312"/>
            <a:ext cx="914400" cy="914400"/>
          </a:xfrm>
          <a:prstGeom prst="rect">
            <a:avLst/>
          </a:prstGeom>
        </p:spPr>
      </p:pic>
      <p:pic>
        <p:nvPicPr>
          <p:cNvPr id="99" name="Graphic 98" descr="Server with solid fill">
            <a:extLst>
              <a:ext uri="{FF2B5EF4-FFF2-40B4-BE49-F238E27FC236}">
                <a16:creationId xmlns:a16="http://schemas.microsoft.com/office/drawing/2014/main" id="{F15C0B1F-7812-4BFB-82BC-34A9661F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1396" y="5167312"/>
            <a:ext cx="914400" cy="914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CCA50C5-D65A-4C4A-89E5-16BF47746032}"/>
              </a:ext>
            </a:extLst>
          </p:cNvPr>
          <p:cNvSpPr txBox="1"/>
          <p:nvPr/>
        </p:nvSpPr>
        <p:spPr>
          <a:xfrm>
            <a:off x="1202267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7F8D0B-F7F7-44AD-BC80-1AE78A6692E1}"/>
              </a:ext>
            </a:extLst>
          </p:cNvPr>
          <p:cNvSpPr txBox="1"/>
          <p:nvPr/>
        </p:nvSpPr>
        <p:spPr>
          <a:xfrm>
            <a:off x="2470436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45784F-4DF5-4157-98B6-5CD7C57DFA0D}"/>
              </a:ext>
            </a:extLst>
          </p:cNvPr>
          <p:cNvSpPr txBox="1"/>
          <p:nvPr/>
        </p:nvSpPr>
        <p:spPr>
          <a:xfrm>
            <a:off x="3864462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E8A3AF-213A-4A55-AD53-A2AAE67449C2}"/>
                  </a:ext>
                </a:extLst>
              </p:cNvPr>
              <p:cNvSpPr txBox="1"/>
              <p:nvPr/>
            </p:nvSpPr>
            <p:spPr>
              <a:xfrm>
                <a:off x="1202267" y="5969025"/>
                <a:ext cx="968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E8A3AF-213A-4A55-AD53-A2AAE674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67" y="5969025"/>
                <a:ext cx="968863" cy="646331"/>
              </a:xfrm>
              <a:prstGeom prst="rect">
                <a:avLst/>
              </a:prstGeom>
              <a:blipFill>
                <a:blip r:embed="rId10"/>
                <a:stretch>
                  <a:fillRect t="-4717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42876F-EA76-4A5C-8CD1-8AC68CAF0D86}"/>
                  </a:ext>
                </a:extLst>
              </p:cNvPr>
              <p:cNvSpPr txBox="1"/>
              <p:nvPr/>
            </p:nvSpPr>
            <p:spPr>
              <a:xfrm>
                <a:off x="2312540" y="5975523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42876F-EA76-4A5C-8CD1-8AC68CAF0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540" y="5975523"/>
                <a:ext cx="1358330" cy="646331"/>
              </a:xfrm>
              <a:prstGeom prst="rect">
                <a:avLst/>
              </a:prstGeom>
              <a:blipFill>
                <a:blip r:embed="rId11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0274C26-2335-4855-9DE1-7ED8DAAA95F0}"/>
                  </a:ext>
                </a:extLst>
              </p:cNvPr>
              <p:cNvSpPr txBox="1"/>
              <p:nvPr/>
            </p:nvSpPr>
            <p:spPr>
              <a:xfrm>
                <a:off x="3725333" y="5975523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0274C26-2335-4855-9DE1-7ED8DAAA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333" y="5975523"/>
                <a:ext cx="1358330" cy="646331"/>
              </a:xfrm>
              <a:prstGeom prst="rect">
                <a:avLst/>
              </a:prstGeom>
              <a:blipFill>
                <a:blip r:embed="rId12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row: U-Turn 105">
            <a:extLst>
              <a:ext uri="{FF2B5EF4-FFF2-40B4-BE49-F238E27FC236}">
                <a16:creationId xmlns:a16="http://schemas.microsoft.com/office/drawing/2014/main" id="{A1ADF60E-E701-4F5F-B0A8-B74BCE8411FB}"/>
              </a:ext>
            </a:extLst>
          </p:cNvPr>
          <p:cNvSpPr/>
          <p:nvPr/>
        </p:nvSpPr>
        <p:spPr>
          <a:xfrm>
            <a:off x="3098460" y="4300004"/>
            <a:ext cx="1078926" cy="521442"/>
          </a:xfrm>
          <a:prstGeom prst="uturnArrow">
            <a:avLst>
              <a:gd name="adj1" fmla="val 970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Arrow: U-Turn 106">
            <a:extLst>
              <a:ext uri="{FF2B5EF4-FFF2-40B4-BE49-F238E27FC236}">
                <a16:creationId xmlns:a16="http://schemas.microsoft.com/office/drawing/2014/main" id="{7A5C1C1F-E7FF-4287-A77A-2ED5D6668664}"/>
              </a:ext>
            </a:extLst>
          </p:cNvPr>
          <p:cNvSpPr/>
          <p:nvPr/>
        </p:nvSpPr>
        <p:spPr>
          <a:xfrm flipH="1">
            <a:off x="2653385" y="3962741"/>
            <a:ext cx="1779831" cy="797526"/>
          </a:xfrm>
          <a:prstGeom prst="uturnArrow">
            <a:avLst>
              <a:gd name="adj1" fmla="val 6606"/>
              <a:gd name="adj2" fmla="val 21901"/>
              <a:gd name="adj3" fmla="val 28099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8" name="Graphic 107" descr="Server with solid fill">
            <a:extLst>
              <a:ext uri="{FF2B5EF4-FFF2-40B4-BE49-F238E27FC236}">
                <a16:creationId xmlns:a16="http://schemas.microsoft.com/office/drawing/2014/main" id="{115A5A07-7A51-4942-A6A8-B1A82B1D2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7899" y="5167312"/>
            <a:ext cx="914400" cy="914400"/>
          </a:xfrm>
          <a:prstGeom prst="rect">
            <a:avLst/>
          </a:prstGeom>
        </p:spPr>
      </p:pic>
      <p:pic>
        <p:nvPicPr>
          <p:cNvPr id="109" name="Graphic 108" descr="Server with solid fill">
            <a:extLst>
              <a:ext uri="{FF2B5EF4-FFF2-40B4-BE49-F238E27FC236}">
                <a16:creationId xmlns:a16="http://schemas.microsoft.com/office/drawing/2014/main" id="{655EEB7D-7639-4C99-8209-88EBAC30E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8699" y="5167312"/>
            <a:ext cx="914400" cy="914400"/>
          </a:xfrm>
          <a:prstGeom prst="rect">
            <a:avLst/>
          </a:prstGeom>
        </p:spPr>
      </p:pic>
      <p:pic>
        <p:nvPicPr>
          <p:cNvPr id="110" name="Graphic 109" descr="Server with solid fill">
            <a:extLst>
              <a:ext uri="{FF2B5EF4-FFF2-40B4-BE49-F238E27FC236}">
                <a16:creationId xmlns:a16="http://schemas.microsoft.com/office/drawing/2014/main" id="{1D0E9299-44FF-4E70-9321-E9292520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028" y="5167312"/>
            <a:ext cx="914400" cy="9144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69714D4-3B85-4272-8D99-757511266546}"/>
              </a:ext>
            </a:extLst>
          </p:cNvPr>
          <p:cNvSpPr txBox="1"/>
          <p:nvPr/>
        </p:nvSpPr>
        <p:spPr>
          <a:xfrm>
            <a:off x="7327899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9DAFA92-6843-44D6-B8B2-4CA4D9C5EBEC}"/>
              </a:ext>
            </a:extLst>
          </p:cNvPr>
          <p:cNvSpPr txBox="1"/>
          <p:nvPr/>
        </p:nvSpPr>
        <p:spPr>
          <a:xfrm>
            <a:off x="8596068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BB086A0-0D45-4240-8769-8ABA4BCB7CBF}"/>
              </a:ext>
            </a:extLst>
          </p:cNvPr>
          <p:cNvSpPr txBox="1"/>
          <p:nvPr/>
        </p:nvSpPr>
        <p:spPr>
          <a:xfrm>
            <a:off x="9990094" y="4834467"/>
            <a:ext cx="118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92C8C65-99D2-4021-9702-E6BE74C7FF67}"/>
                  </a:ext>
                </a:extLst>
              </p:cNvPr>
              <p:cNvSpPr txBox="1"/>
              <p:nvPr/>
            </p:nvSpPr>
            <p:spPr>
              <a:xfrm>
                <a:off x="7147674" y="5975523"/>
                <a:ext cx="13202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92C8C65-99D2-4021-9702-E6BE74C7F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674" y="5975523"/>
                <a:ext cx="1320229" cy="646331"/>
              </a:xfrm>
              <a:prstGeom prst="rect">
                <a:avLst/>
              </a:prstGeom>
              <a:blipFill>
                <a:blip r:embed="rId1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0810B1C-CC94-4DEA-A2ED-0C1A261DA2D4}"/>
                  </a:ext>
                </a:extLst>
              </p:cNvPr>
              <p:cNvSpPr txBox="1"/>
              <p:nvPr/>
            </p:nvSpPr>
            <p:spPr>
              <a:xfrm>
                <a:off x="8438172" y="5975523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0810B1C-CC94-4DEA-A2ED-0C1A261D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172" y="5975523"/>
                <a:ext cx="1358330" cy="646331"/>
              </a:xfrm>
              <a:prstGeom prst="rect">
                <a:avLst/>
              </a:prstGeom>
              <a:blipFill>
                <a:blip r:embed="rId1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DFB1C7D-3ADD-42B9-9A8E-C239E66099E2}"/>
                  </a:ext>
                </a:extLst>
              </p:cNvPr>
              <p:cNvSpPr txBox="1"/>
              <p:nvPr/>
            </p:nvSpPr>
            <p:spPr>
              <a:xfrm>
                <a:off x="9850965" y="5975523"/>
                <a:ext cx="13583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=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DFB1C7D-3ADD-42B9-9A8E-C239E6609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965" y="5975523"/>
                <a:ext cx="1358330" cy="646331"/>
              </a:xfrm>
              <a:prstGeom prst="rect">
                <a:avLst/>
              </a:prstGeom>
              <a:blipFill>
                <a:blip r:embed="rId1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U-Turn 116">
            <a:extLst>
              <a:ext uri="{FF2B5EF4-FFF2-40B4-BE49-F238E27FC236}">
                <a16:creationId xmlns:a16="http://schemas.microsoft.com/office/drawing/2014/main" id="{34CF4598-DB4C-41AB-BABB-0C266476F622}"/>
              </a:ext>
            </a:extLst>
          </p:cNvPr>
          <p:cNvSpPr/>
          <p:nvPr/>
        </p:nvSpPr>
        <p:spPr>
          <a:xfrm>
            <a:off x="7888420" y="4300004"/>
            <a:ext cx="1078926" cy="521442"/>
          </a:xfrm>
          <a:prstGeom prst="uturnArrow">
            <a:avLst>
              <a:gd name="adj1" fmla="val 970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Arrow: U-Turn 117">
            <a:extLst>
              <a:ext uri="{FF2B5EF4-FFF2-40B4-BE49-F238E27FC236}">
                <a16:creationId xmlns:a16="http://schemas.microsoft.com/office/drawing/2014/main" id="{63C3C7E0-49AA-42AC-8099-24B1BDDEC6B3}"/>
              </a:ext>
            </a:extLst>
          </p:cNvPr>
          <p:cNvSpPr/>
          <p:nvPr/>
        </p:nvSpPr>
        <p:spPr>
          <a:xfrm flipH="1">
            <a:off x="7443345" y="3962741"/>
            <a:ext cx="1779831" cy="797526"/>
          </a:xfrm>
          <a:prstGeom prst="uturnArrow">
            <a:avLst>
              <a:gd name="adj1" fmla="val 6606"/>
              <a:gd name="adj2" fmla="val 21901"/>
              <a:gd name="adj3" fmla="val 28099"/>
              <a:gd name="adj4" fmla="val 5000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9B2824-B39E-4C75-9C68-5ABFED32D429}"/>
                  </a:ext>
                </a:extLst>
              </p14:cNvPr>
              <p14:cNvContentPartPr/>
              <p14:nvPr/>
            </p14:nvContentPartPr>
            <p14:xfrm>
              <a:off x="216000" y="1270080"/>
              <a:ext cx="11506320" cy="3657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9B2824-B39E-4C75-9C68-5ABFED32D4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6640" y="1260720"/>
                <a:ext cx="11525040" cy="367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57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4434-A6F7-4076-917F-5A524433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Induction Problem: Server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4889C-1B5A-496A-9156-03354CB5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4"/>
                <a:ext cx="10515600" cy="55324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:r>
                  <a:rPr lang="en-US" i="1" dirty="0">
                    <a:solidFill>
                      <a:srgbClr val="00B050"/>
                    </a:solidFill>
                  </a:rPr>
                  <a:t>n</a:t>
                </a:r>
                <a:r>
                  <a:rPr lang="en-US" dirty="0"/>
                  <a:t> servers, each having access to </a:t>
                </a:r>
                <a:r>
                  <a:rPr lang="en-US" dirty="0">
                    <a:solidFill>
                      <a:srgbClr val="00B050"/>
                    </a:solidFill>
                  </a:rPr>
                  <a:t>unique internal data</a:t>
                </a:r>
                <a:r>
                  <a:rPr lang="en-US" dirty="0"/>
                  <a:t>.  The servers need to synchronize so each server has access to the internal data from the remaining </a:t>
                </a:r>
                <a:r>
                  <a:rPr lang="en-US" i="1" dirty="0">
                    <a:solidFill>
                      <a:srgbClr val="00B050"/>
                    </a:solidFill>
                  </a:rPr>
                  <a:t>n-1</a:t>
                </a:r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servers.  </a:t>
                </a:r>
              </a:p>
              <a:p>
                <a:r>
                  <a:rPr lang="en-US" dirty="0"/>
                  <a:t>The servers can achieve this via a two-way transmission where two servers exchange their internal data in addition to any other data obtained so far.  Our goal is to describe a transmission protocol that ensures all servers have access to the internal data of every other server using as few transmissions as possible.</a:t>
                </a:r>
              </a:p>
              <a:p>
                <a:r>
                  <a:rPr lang="en-US" b="1" dirty="0"/>
                  <a:t>Problem: </a:t>
                </a:r>
                <a:r>
                  <a:rPr lang="en-US" dirty="0"/>
                  <a:t>Describe a single protocol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servers that ensures that all servers end up with all internal data using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 transmissions.  Prove via </a:t>
                </a:r>
                <a:r>
                  <a:rPr lang="en-US" dirty="0">
                    <a:solidFill>
                      <a:srgbClr val="00B050"/>
                    </a:solidFill>
                  </a:rPr>
                  <a:t>induction 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n </a:t>
                </a:r>
                <a:r>
                  <a:rPr lang="en-US" dirty="0"/>
                  <a:t>that your protocol works and uses no more than the requisite number of transmissions.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4889C-1B5A-496A-9156-03354CB5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4"/>
                <a:ext cx="10515600" cy="5532436"/>
              </a:xfrm>
              <a:blipFill>
                <a:blip r:embed="rId2"/>
                <a:stretch>
                  <a:fillRect l="-1043" t="-1762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B58E0A-D094-43E7-9B6D-45F802070D0C}"/>
                  </a:ext>
                </a:extLst>
              </p14:cNvPr>
              <p14:cNvContentPartPr/>
              <p14:nvPr/>
            </p14:nvContentPartPr>
            <p14:xfrm>
              <a:off x="6819840" y="4140360"/>
              <a:ext cx="5353560" cy="100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B58E0A-D094-43E7-9B6D-45F802070D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0480" y="4131000"/>
                <a:ext cx="537228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85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D123-5071-44B7-A359-149F118A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our recursive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1B83B-FFE3-4158-8CB3-39FF89812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Index the servers arbitrarily from 1 to 4.  Have 1 exchange with 2 and 3 exchange with 4.  Then have 1 (which now holds data from 1 and 2) exchange with 3 (which now holds data from 3 and 4) and 2 exchange with 4.  These four transmissions ensure all 4 servers contain all data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Suppose we arbitrarily index the servers using indices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we can solve the problem for only n-1 servers, how can we use that solution to solve it for n servers?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1B83B-FFE3-4158-8CB3-39FF89812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  <a:blipFill>
                <a:blip r:embed="rId2"/>
                <a:stretch>
                  <a:fillRect l="-952" t="-2089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84CB09-0D96-4169-B7A3-619D649627B4}"/>
                  </a:ext>
                </a:extLst>
              </p14:cNvPr>
              <p14:cNvContentPartPr/>
              <p14:nvPr/>
            </p14:nvContentPartPr>
            <p14:xfrm>
              <a:off x="374760" y="501480"/>
              <a:ext cx="11601720" cy="621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84CB09-0D96-4169-B7A3-619D649627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400" y="492120"/>
                <a:ext cx="11620440" cy="62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85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D123-5071-44B7-A359-149F118A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our recursive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1B83B-FFE3-4158-8CB3-39FF89812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Index the servers arbitrarily from 1 to 4.  Have 1 exchange with 2 and 3 exchange with 4.  Then have 1 (which now holds data from 1 and 2) exchange with 3 (which now holds data from 3 and 4) and 2 exchange with 4.  These four transmissions ensure all 4 servers contain all data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Suppose we arbitrarily index the servers using indices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we can solve the problem for only n-1 servers, how can we use that solution to solve it for n servers?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1B83B-FFE3-4158-8CB3-39FF89812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  <a:blipFill>
                <a:blip r:embed="rId2"/>
                <a:stretch>
                  <a:fillRect l="-952" t="-2089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4FB054-4CE6-4EEB-A344-BEC9293A0296}"/>
                  </a:ext>
                </a:extLst>
              </p14:cNvPr>
              <p14:cNvContentPartPr/>
              <p14:nvPr/>
            </p14:nvContentPartPr>
            <p14:xfrm>
              <a:off x="343080" y="4489560"/>
              <a:ext cx="5524560" cy="153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4FB054-4CE6-4EEB-A344-BEC9293A02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4480200"/>
                <a:ext cx="5543280" cy="15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32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1875</Words>
  <Application>Microsoft Office PowerPoint</Application>
  <PresentationFormat>Widescreen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Induction and Recurrence Equations</vt:lpstr>
      <vt:lpstr>Induction</vt:lpstr>
      <vt:lpstr>Induction</vt:lpstr>
      <vt:lpstr>Induction Problem: Server Synchronization</vt:lpstr>
      <vt:lpstr>Server synchronization</vt:lpstr>
      <vt:lpstr>Server synchronization</vt:lpstr>
      <vt:lpstr>Induction Problem: Server Synchronization</vt:lpstr>
      <vt:lpstr>Designing our recursive protocol</vt:lpstr>
      <vt:lpstr>Designing our recursive protocol</vt:lpstr>
      <vt:lpstr>Designing our protocol – The recursive step</vt:lpstr>
      <vt:lpstr>Designing our protocol – The recursive step</vt:lpstr>
      <vt:lpstr>Base Case – n = 4</vt:lpstr>
      <vt:lpstr>Inductive Step – Algorithm Correctness</vt:lpstr>
      <vt:lpstr>Inductive Step – Algorithm Correctness</vt:lpstr>
      <vt:lpstr>Inductive Step – Number of Queries</vt:lpstr>
      <vt:lpstr>Inductive Step – Number of Queries</vt:lpstr>
      <vt:lpstr>The master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Recurrence Equations</dc:title>
  <dc:creator>Daniel Schoepflin</dc:creator>
  <cp:lastModifiedBy>Daniel Schoepflin</cp:lastModifiedBy>
  <cp:revision>19</cp:revision>
  <dcterms:created xsi:type="dcterms:W3CDTF">2020-10-02T16:55:54Z</dcterms:created>
  <dcterms:modified xsi:type="dcterms:W3CDTF">2021-09-28T02:54:06Z</dcterms:modified>
</cp:coreProperties>
</file>