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8" r:id="rId4"/>
    <p:sldId id="259" r:id="rId5"/>
    <p:sldId id="271" r:id="rId6"/>
    <p:sldId id="260" r:id="rId7"/>
    <p:sldId id="270" r:id="rId8"/>
    <p:sldId id="274" r:id="rId9"/>
    <p:sldId id="261" r:id="rId10"/>
    <p:sldId id="272" r:id="rId11"/>
    <p:sldId id="262" r:id="rId12"/>
    <p:sldId id="263" r:id="rId13"/>
    <p:sldId id="277" r:id="rId14"/>
    <p:sldId id="264" r:id="rId15"/>
    <p:sldId id="266" r:id="rId16"/>
    <p:sldId id="275" r:id="rId17"/>
    <p:sldId id="276" r:id="rId18"/>
    <p:sldId id="268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 varScale="1">
        <p:scale>
          <a:sx n="82" d="100"/>
          <a:sy n="82" d="100"/>
        </p:scale>
        <p:origin x="1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09:24:10.8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25,'138'5,"73"15,18 2,235-16,-306-7,-105-2,0-2,51-11,28-4,168-10,-265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09:24:13.02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68,'145'1,"48"0,150-19,-174 6,0 7,1 9,20-2,-89 0,-24 0,71-8,-126 3,0-2,-1 0,8-4,-5 2,9-3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09:24:15.30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1,'1126'0,"-1055"3,16 4,28 3,360-3,-471-7,61-1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09:24:18.7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77,'1709'0,"-1678"-1,0-1,0-2,0-1,-1-2,1 0,27-12,-24 3,-10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09:24:23.61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86,'1002'0,"-959"-2,0-3,0-1,0-2,29-11,45-8,-47 18,0 3,1 3,0 3,8 4,53-1,-108-3,-14-1,0 0,-1 1,1 1,0 0,0 0,-1 1,1 0,-1 0,1 1,2 2,-11-5,0 1,0-1,-1 0,1 1,0-1,0 0,-1 1,1-1,0 1,-1-1,1 1,-1-1,1 1,-1 0,1-1,-1 1,1 0,-1-1,1 1,-1 0,0 0,0-1,1 1,-1 0,0 0,0 0,0-1,0 1,0 0,0 0,0 1,-1-1,0 1,0-1,1 0,-1 0,0 0,0 1,0-1,-1 0,1 0,0 0,0-1,0 1,-1 0,0 0,-6 3,0 0,0 0,-1-1,1 0,-4 0,-30 3,1-2,-2-2,1-2,-28-4,-26 1,1 2,-133 3,213 0,0 1,0 1,1 0,-1 1,1 1,0 0,-7 5,1-2,0 0,-1-2,-7 2,-16 1,-1-3,-27 0,-25 3,63-4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09:24:34.13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84,'4'2,"0"1,1-1,-1 0,0 0,1 0,0-1,-1 1,1-1,0 0,-1-1,1 1,0-1,0 0,2 0,9 1,279 21,-230-19,-47-3,0 0,0 1,0 1,0 1,0 0,-1 1,0 1,0 1,3 2,0 2,0-2,0 0,1-1,0-1,0-1,1-1,-1-1,1 0,0-2,0-1,6-1,83 2,-28 0,0-3,20-6,-76 2,0-1,0-1,-1-1,0-1,0-2,-2 0,1-2,-2-1,2-1,17-15,-26 19,0 1,1 0,3-1,-12 9,0-1,0 1,0 1,0-1,0 2,0-1,0 1,1 0,3 0,49 2,-35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14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1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5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93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90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7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06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98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52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97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9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4.xm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de-DE" dirty="0" err="1"/>
              <a:t>WoodBlockPuzzle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de-DE" dirty="0" err="1"/>
              <a:t>Manggarani</a:t>
            </a:r>
            <a:r>
              <a:rPr lang="de-DE" dirty="0"/>
              <a:t> </a:t>
            </a:r>
            <a:r>
              <a:rPr lang="de-DE" dirty="0" err="1"/>
              <a:t>Vitantyono</a:t>
            </a:r>
            <a:endParaRPr lang="de-DE" dirty="0"/>
          </a:p>
          <a:p>
            <a:r>
              <a:rPr lang="de-DE" dirty="0"/>
              <a:t>Björn </a:t>
            </a:r>
            <a:r>
              <a:rPr lang="de-DE" dirty="0" err="1"/>
              <a:t>Johannisson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33" y="1359257"/>
            <a:ext cx="3240360" cy="300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41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</a:t>
            </a:r>
          </a:p>
        </p:txBody>
      </p:sp>
      <p:pic>
        <p:nvPicPr>
          <p:cNvPr id="8194" name="Picture 2" descr="C:\Users\Björn\Documents\Studium\6.Semester Git\Studium\WebTechnologie\Präsentation\Bootstra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4849666" cy="28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örn\Documents\Studium\6.Semester Git\Studium\WebTechnologie\Präsentation\Bootstrap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85509"/>
            <a:ext cx="3281512" cy="37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2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</p:txBody>
      </p:sp>
      <p:pic>
        <p:nvPicPr>
          <p:cNvPr id="1026" name="Picture 2" descr="D:\Eigene Dateien\Eigene Dateien\Studium\6.Semester Git\Studium\WebTechnologie\Präsentation\JSClick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49497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6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&amp; Ajax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 algn="r">
              <a:buNone/>
            </a:pPr>
            <a:r>
              <a:rPr lang="de-DE" dirty="0"/>
              <a:t>Entwicklung zur Single Page App.</a:t>
            </a:r>
          </a:p>
          <a:p>
            <a:pPr marL="3657600" lvl="8" indent="0" algn="r">
              <a:buNone/>
            </a:pPr>
            <a:r>
              <a:rPr lang="de-DE" dirty="0"/>
              <a:t>Kein “neu-laden“ der Seite mehr.</a:t>
            </a:r>
          </a:p>
        </p:txBody>
      </p:sp>
      <p:pic>
        <p:nvPicPr>
          <p:cNvPr id="2050" name="Picture 2" descr="D:\Eigene Dateien\Eigene Dateien\Studium\6.Semester Git\Studium\WebTechnologie\Präsentation\AjaxRe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59775"/>
            <a:ext cx="3744416" cy="48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&amp; Ajax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Austauschen der HML-Infos</a:t>
            </a:r>
          </a:p>
        </p:txBody>
      </p:sp>
      <p:pic>
        <p:nvPicPr>
          <p:cNvPr id="6" name="Picture 2" descr="C:\Users\Björn\Documents\Studium\6.Semester Git\Studium\WebTechnologie\Präsentation\AjaxReloa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56790"/>
            <a:ext cx="5112568" cy="47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9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6" name="Picture 4" descr="D:\Eigene Dateien\Eigene Dateien\Studium\6.Semester Git\Studium\WebTechnologie\Präsentation\Websocke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953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Eigene Dateien\Eigene Dateien\Studium\6.Semester Git\Studium\WebTechnologie\Präsentation\Websocke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8"/>
            <a:ext cx="42195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8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</a:t>
            </a:r>
          </a:p>
        </p:txBody>
      </p:sp>
      <p:pic>
        <p:nvPicPr>
          <p:cNvPr id="5" name="Inhaltsplatzhalter 4" descr="Ein Bild, das Laptop, Computer, Telefon enthält.&#10;&#10;Automatisch generierte Beschreibung">
            <a:extLst>
              <a:ext uri="{FF2B5EF4-FFF2-40B4-BE49-F238E27FC236}">
                <a16:creationId xmlns:a16="http://schemas.microsoft.com/office/drawing/2014/main" id="{1F4276A3-FE6B-44F0-AE8C-9CB84ED78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49" y="3789040"/>
            <a:ext cx="3048264" cy="1821338"/>
          </a:xfr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181A41F-DD08-457A-8FBC-7294510D5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5" y="1404453"/>
            <a:ext cx="5735066" cy="2024547"/>
          </a:xfrm>
          <a:prstGeom prst="rect">
            <a:avLst/>
          </a:prstGeom>
        </p:spPr>
      </p:pic>
      <p:pic>
        <p:nvPicPr>
          <p:cNvPr id="11" name="Grafik 10" descr="Ein Bild, das Text, Telefon enthält.&#10;&#10;Automatisch generierte Beschreibung">
            <a:extLst>
              <a:ext uri="{FF2B5EF4-FFF2-40B4-BE49-F238E27FC236}">
                <a16:creationId xmlns:a16="http://schemas.microsoft.com/office/drawing/2014/main" id="{D1543A16-063E-4D66-9CB8-3A3D8CE13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35" y="1404453"/>
            <a:ext cx="2194750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5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</a:t>
            </a:r>
          </a:p>
        </p:txBody>
      </p:sp>
      <p:pic>
        <p:nvPicPr>
          <p:cNvPr id="10" name="Grafik 9" descr="Ein Bild, das Bildschirm, Monitor, schwarz, Raum enthält.&#10;&#10;Automatisch generierte Beschreibung">
            <a:extLst>
              <a:ext uri="{FF2B5EF4-FFF2-40B4-BE49-F238E27FC236}">
                <a16:creationId xmlns:a16="http://schemas.microsoft.com/office/drawing/2014/main" id="{E2A431B0-250B-4D5C-BA81-214B1CB49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6059016" cy="2702095"/>
          </a:xfrm>
          <a:prstGeom prst="rect">
            <a:avLst/>
          </a:prstGeom>
        </p:spPr>
      </p:pic>
      <p:pic>
        <p:nvPicPr>
          <p:cNvPr id="7" name="Inhaltsplatzhalter 6" descr="Ein Bild, das Screenshot, Monitor, Laptop, Bildschirm enthält.&#10;&#10;Automatisch generierte Beschreibung">
            <a:extLst>
              <a:ext uri="{FF2B5EF4-FFF2-40B4-BE49-F238E27FC236}">
                <a16:creationId xmlns:a16="http://schemas.microsoft.com/office/drawing/2014/main" id="{77FFB4E0-3198-4F69-B876-4BFBF2916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04911"/>
            <a:ext cx="4546848" cy="2808163"/>
          </a:xfrm>
        </p:spPr>
      </p:pic>
    </p:spTree>
    <p:extLst>
      <p:ext uri="{BB962C8B-B14F-4D97-AF65-F5344CB8AC3E}">
        <p14:creationId xmlns:p14="http://schemas.microsoft.com/office/powerpoint/2010/main" val="389917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pic>
        <p:nvPicPr>
          <p:cNvPr id="5" name="Inhaltsplatzhalter 4" descr="Ein Bild, das schwarz, Screenshot, sitzend, Monitor enthält.&#10;&#10;Automatisch generierte Beschreibung">
            <a:extLst>
              <a:ext uri="{FF2B5EF4-FFF2-40B4-BE49-F238E27FC236}">
                <a16:creationId xmlns:a16="http://schemas.microsoft.com/office/drawing/2014/main" id="{B8294040-D4BE-4CE3-87AF-929D70AD9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1900436" cy="4525963"/>
          </a:xfrm>
        </p:spPr>
      </p:pic>
      <p:pic>
        <p:nvPicPr>
          <p:cNvPr id="7" name="Grafik 6" descr="Ein Bild, das Screenshot, Monitor, Bildschirm, groß enthält.&#10;&#10;Automatisch generierte Beschreibung">
            <a:extLst>
              <a:ext uri="{FF2B5EF4-FFF2-40B4-BE49-F238E27FC236}">
                <a16:creationId xmlns:a16="http://schemas.microsoft.com/office/drawing/2014/main" id="{4AD9F7C9-B540-4613-8842-ED257BAFF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69758"/>
            <a:ext cx="6292968" cy="1476573"/>
          </a:xfrm>
          <a:prstGeom prst="rect">
            <a:avLst/>
          </a:prstGeom>
        </p:spPr>
      </p:pic>
      <p:pic>
        <p:nvPicPr>
          <p:cNvPr id="9" name="Grafik 8" descr="Ein Bild, das Monitor, Computer, Bildschirm, Laptop enthält.&#10;&#10;Automatisch generierte Beschreibung">
            <a:extLst>
              <a:ext uri="{FF2B5EF4-FFF2-40B4-BE49-F238E27FC236}">
                <a16:creationId xmlns:a16="http://schemas.microsoft.com/office/drawing/2014/main" id="{51A7D2EB-72CB-40B6-A98E-472D35BD6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16832"/>
            <a:ext cx="6292968" cy="13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- </a:t>
            </a:r>
            <a:r>
              <a:rPr lang="de-DE" dirty="0" err="1"/>
              <a:t>Heroku</a:t>
            </a:r>
            <a:endParaRPr lang="de-DE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934750-DCA3-44F0-8E75-C8503AFAF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8" y="1600200"/>
            <a:ext cx="5648224" cy="45259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ABAA225-6264-4034-A310-913D461CA927}"/>
                  </a:ext>
                </a:extLst>
              </p14:cNvPr>
              <p14:cNvContentPartPr/>
              <p14:nvPr/>
            </p14:nvContentPartPr>
            <p14:xfrm>
              <a:off x="2686776" y="2211561"/>
              <a:ext cx="676080" cy="2844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ABAA225-6264-4034-A310-913D461CA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3776" y="2148561"/>
                <a:ext cx="801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929FC09C-582B-4789-9300-2556BCAD2759}"/>
                  </a:ext>
                </a:extLst>
              </p14:cNvPr>
              <p14:cNvContentPartPr/>
              <p14:nvPr/>
            </p14:nvContentPartPr>
            <p14:xfrm>
              <a:off x="2686776" y="2830761"/>
              <a:ext cx="668160" cy="255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929FC09C-582B-4789-9300-2556BCAD27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3776" y="2767761"/>
                <a:ext cx="793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0FF9534A-46DD-41BA-B81B-A5A54E6B0B64}"/>
                  </a:ext>
                </a:extLst>
              </p14:cNvPr>
              <p14:cNvContentPartPr/>
              <p14:nvPr/>
            </p14:nvContentPartPr>
            <p14:xfrm>
              <a:off x="2686776" y="3675681"/>
              <a:ext cx="699480" cy="1008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0FF9534A-46DD-41BA-B81B-A5A54E6B0B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776" y="3613041"/>
                <a:ext cx="8251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3DE538E-1169-4C61-9938-E7B59144449F}"/>
                  </a:ext>
                </a:extLst>
              </p14:cNvPr>
              <p14:cNvContentPartPr/>
              <p14:nvPr/>
            </p14:nvContentPartPr>
            <p14:xfrm>
              <a:off x="2696496" y="4283001"/>
              <a:ext cx="723960" cy="280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3DE538E-1169-4C61-9938-E7B5914444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3496" y="4220001"/>
                <a:ext cx="8496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71449F2-355D-4511-9CF5-1C844C8B220C}"/>
                  </a:ext>
                </a:extLst>
              </p14:cNvPr>
              <p14:cNvContentPartPr/>
              <p14:nvPr/>
            </p14:nvContentPartPr>
            <p14:xfrm>
              <a:off x="2668056" y="4904721"/>
              <a:ext cx="721800" cy="7272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71449F2-355D-4511-9CF5-1C844C8B22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5416" y="4842081"/>
                <a:ext cx="8474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9FDAAB3E-560F-4D92-892E-92FAF7961D81}"/>
                  </a:ext>
                </a:extLst>
              </p14:cNvPr>
              <p14:cNvContentPartPr/>
              <p14:nvPr/>
            </p14:nvContentPartPr>
            <p14:xfrm>
              <a:off x="2696496" y="5568201"/>
              <a:ext cx="650160" cy="7848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9FDAAB3E-560F-4D92-892E-92FAF7961D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33496" y="5505201"/>
                <a:ext cx="775800" cy="2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88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Play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Zugriff über </a:t>
            </a:r>
            <a:r>
              <a:rPr lang="de-DE" sz="2400" dirty="0" err="1"/>
              <a:t>Localhost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Kommunikation über Links</a:t>
            </a:r>
          </a:p>
        </p:txBody>
      </p:sp>
      <p:pic>
        <p:nvPicPr>
          <p:cNvPr id="1026" name="Picture 2" descr="C:\Users\Björn\Documents\Studium\6.Semester Git\Studium\WebTechnologie\Präsentation\localh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53" y="2132856"/>
            <a:ext cx="4272295" cy="58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örn\Documents\Studium\6.Semester Git\Studium\WebTechnologie\Präsentation\rou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5" y="3429000"/>
            <a:ext cx="8426335" cy="19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Play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Kommunikation über Links</a:t>
            </a:r>
          </a:p>
          <a:p>
            <a:r>
              <a:rPr lang="de-DE" sz="2400" dirty="0"/>
              <a:t>Mit dem </a:t>
            </a:r>
            <a:r>
              <a:rPr lang="de-DE" sz="2400" dirty="0" err="1"/>
              <a:t>GameController</a:t>
            </a:r>
            <a:endParaRPr lang="de-DE" sz="2400" dirty="0"/>
          </a:p>
        </p:txBody>
      </p:sp>
      <p:pic>
        <p:nvPicPr>
          <p:cNvPr id="3074" name="Picture 2" descr="C:\Users\Björn\Documents\Studium\6.Semester Git\Studium\WebTechnologie\Präsentation\rout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400600" cy="25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3"/>
            <a:ext cx="84329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51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6" y="1844824"/>
            <a:ext cx="6553200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C:\Users\Björn\Documents\Studium\6.Semester Git\Studium\WebTechnologie\Präsentation\hoverC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12" y="3356992"/>
            <a:ext cx="3173555" cy="14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7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pic>
        <p:nvPicPr>
          <p:cNvPr id="3074" name="Picture 2" descr="C:\Users\Björn\Documents\Studium\6.Semester Git\Studium\WebTechnologie\Präsentation\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02005"/>
            <a:ext cx="501216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1" y="1600200"/>
            <a:ext cx="7355159" cy="4525963"/>
          </a:xfrm>
        </p:spPr>
        <p:txBody>
          <a:bodyPr/>
          <a:lstStyle/>
          <a:p>
            <a:pPr algn="r"/>
            <a:r>
              <a:rPr lang="de-DE" dirty="0"/>
              <a:t>Animationen</a:t>
            </a:r>
          </a:p>
        </p:txBody>
      </p:sp>
      <p:pic>
        <p:nvPicPr>
          <p:cNvPr id="4098" name="Picture 2" descr="C:\Users\Björn\Documents\Studium\6.Semester Git\Studium\WebTechnologie\Präsentation\animationCS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2060"/>
            <a:ext cx="4010668" cy="38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jörn\Documents\Studium\6.Semester Git\Studium\WebTechnologie\Präsentation\animationCS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86" y="3140968"/>
            <a:ext cx="318101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9" y="1556791"/>
            <a:ext cx="8064896" cy="46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123728" y="1556792"/>
            <a:ext cx="3384376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85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 descr="C:\Users\Björn\Documents\Studium\6.Semester Git\Studium\WebTechnologie\Präsentation\FullscreenP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1" y="1484784"/>
            <a:ext cx="8283174" cy="45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627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Bildschirmpräsentation (4:3)</PresentationFormat>
  <Paragraphs>30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Georgia</vt:lpstr>
      <vt:lpstr>Larissa</vt:lpstr>
      <vt:lpstr>WoodBlockPuzzle</vt:lpstr>
      <vt:lpstr>Play Server</vt:lpstr>
      <vt:lpstr>Play Server</vt:lpstr>
      <vt:lpstr>HTML</vt:lpstr>
      <vt:lpstr>HTML</vt:lpstr>
      <vt:lpstr>CSS</vt:lpstr>
      <vt:lpstr>CSS</vt:lpstr>
      <vt:lpstr>Bootstrap</vt:lpstr>
      <vt:lpstr>Bootstrap</vt:lpstr>
      <vt:lpstr>Bootstrap</vt:lpstr>
      <vt:lpstr>JavaScript</vt:lpstr>
      <vt:lpstr>jQuery &amp; Ajax</vt:lpstr>
      <vt:lpstr>jQuery &amp; Ajax</vt:lpstr>
      <vt:lpstr>WebSockets</vt:lpstr>
      <vt:lpstr>Vue.js</vt:lpstr>
      <vt:lpstr>Vue.js</vt:lpstr>
      <vt:lpstr>Authentication</vt:lpstr>
      <vt:lpstr>Deployment -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WoodBlockPuzzle</dc:title>
  <dc:creator>Björn Johannisson</dc:creator>
  <cp:lastModifiedBy>Manggarani Vitantyono</cp:lastModifiedBy>
  <cp:revision>45</cp:revision>
  <dcterms:created xsi:type="dcterms:W3CDTF">2020-01-15T14:07:51Z</dcterms:created>
  <dcterms:modified xsi:type="dcterms:W3CDTF">2020-01-22T09:24:39Z</dcterms:modified>
</cp:coreProperties>
</file>