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17"/>
  </p:notesMasterIdLst>
  <p:sldIdLst>
    <p:sldId id="295" r:id="rId4"/>
    <p:sldId id="296" r:id="rId5"/>
    <p:sldId id="298" r:id="rId6"/>
    <p:sldId id="306" r:id="rId7"/>
    <p:sldId id="344" r:id="rId8"/>
    <p:sldId id="320" r:id="rId9"/>
    <p:sldId id="323" r:id="rId10"/>
    <p:sldId id="345" r:id="rId11"/>
    <p:sldId id="321" r:id="rId12"/>
    <p:sldId id="312" r:id="rId13"/>
    <p:sldId id="327" r:id="rId14"/>
    <p:sldId id="322" r:id="rId15"/>
    <p:sldId id="318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CCD"/>
    <a:srgbClr val="D1AE9A"/>
    <a:srgbClr val="A78677"/>
    <a:srgbClr val="786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50" y="-402"/>
      </p:cViewPr>
      <p:guideLst>
        <p:guide orient="horz" pos="650"/>
        <p:guide orient="horz" pos="712"/>
        <p:guide orient="horz" pos="3899"/>
        <p:guide pos="416"/>
        <p:guide pos="72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23759153783564"/>
          <c:y val="0.00313185555783526"/>
          <c:w val="0.955248169243287"/>
          <c:h val="0.9624177333059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D0CCCD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77568"/>
        <c:axId val="54961280"/>
      </c:barChart>
      <c:catAx>
        <c:axId val="54877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54961280"/>
        <c:crosses val="autoZero"/>
        <c:auto val="1"/>
        <c:lblAlgn val="ctr"/>
        <c:lblOffset val="100"/>
        <c:noMultiLvlLbl val="0"/>
      </c:catAx>
      <c:valAx>
        <c:axId val="54961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5487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1218F-DAEE-452C-905E-3A93A9F941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52F5-CE18-4F26-9A12-70FAE4F782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1" y="-256076"/>
            <a:ext cx="12192002" cy="7138138"/>
            <a:chOff x="-1" y="-256076"/>
            <a:chExt cx="12192002" cy="7138138"/>
          </a:xfrm>
        </p:grpSpPr>
        <p:sp>
          <p:nvSpPr>
            <p:cNvPr id="13" name="任意多边形 5"/>
            <p:cNvSpPr/>
            <p:nvPr/>
          </p:nvSpPr>
          <p:spPr>
            <a:xfrm rot="10800000" flipH="1">
              <a:off x="-1" y="-12557"/>
              <a:ext cx="1659506" cy="1094850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6001" h="2346051">
                  <a:moveTo>
                    <a:pt x="914344" y="1091"/>
                  </a:moveTo>
                  <a:cubicBezTo>
                    <a:pt x="1423084" y="17657"/>
                    <a:pt x="1952843" y="222610"/>
                    <a:pt x="2430863" y="596106"/>
                  </a:cubicBezTo>
                  <a:cubicBezTo>
                    <a:pt x="3174449" y="1177101"/>
                    <a:pt x="3830778" y="1805516"/>
                    <a:pt x="3438830" y="2307077"/>
                  </a:cubicBezTo>
                  <a:lnTo>
                    <a:pt x="3401736" y="2346051"/>
                  </a:lnTo>
                  <a:lnTo>
                    <a:pt x="0" y="2346051"/>
                  </a:lnTo>
                  <a:lnTo>
                    <a:pt x="0" y="199042"/>
                  </a:lnTo>
                  <a:lnTo>
                    <a:pt x="98382" y="151316"/>
                  </a:lnTo>
                  <a:cubicBezTo>
                    <a:pt x="355565" y="40829"/>
                    <a:pt x="631711" y="-8113"/>
                    <a:pt x="914344" y="1091"/>
                  </a:cubicBezTo>
                  <a:close/>
                </a:path>
              </a:pathLst>
            </a:custGeom>
            <a:solidFill>
              <a:srgbClr val="D1AE9A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6"/>
            <p:cNvSpPr/>
            <p:nvPr/>
          </p:nvSpPr>
          <p:spPr>
            <a:xfrm rot="11076794" flipH="1">
              <a:off x="130644" y="-256076"/>
              <a:ext cx="1824516" cy="1073748"/>
            </a:xfrm>
            <a:custGeom>
              <a:avLst/>
              <a:gdLst>
                <a:gd name="connsiteX0" fmla="*/ 914344 w 3556001"/>
                <a:gd name="connsiteY0" fmla="*/ 1091 h 2346051"/>
                <a:gd name="connsiteX1" fmla="*/ 2430863 w 3556001"/>
                <a:gd name="connsiteY1" fmla="*/ 596106 h 2346051"/>
                <a:gd name="connsiteX2" fmla="*/ 3438830 w 3556001"/>
                <a:gd name="connsiteY2" fmla="*/ 2307077 h 2346051"/>
                <a:gd name="connsiteX3" fmla="*/ 3401736 w 3556001"/>
                <a:gd name="connsiteY3" fmla="*/ 2346051 h 2346051"/>
                <a:gd name="connsiteX4" fmla="*/ 0 w 3556001"/>
                <a:gd name="connsiteY4" fmla="*/ 2346051 h 2346051"/>
                <a:gd name="connsiteX5" fmla="*/ 0 w 3556001"/>
                <a:gd name="connsiteY5" fmla="*/ 199042 h 2346051"/>
                <a:gd name="connsiteX6" fmla="*/ 98382 w 3556001"/>
                <a:gd name="connsiteY6" fmla="*/ 151316 h 2346051"/>
                <a:gd name="connsiteX7" fmla="*/ 914344 w 3556001"/>
                <a:gd name="connsiteY7" fmla="*/ 1091 h 2346051"/>
                <a:gd name="connsiteX0-1" fmla="*/ 914344 w 3560405"/>
                <a:gd name="connsiteY0-2" fmla="*/ 1091 h 2346051"/>
                <a:gd name="connsiteX1-3" fmla="*/ 2469465 w 3560405"/>
                <a:gd name="connsiteY1-4" fmla="*/ 728614 h 2346051"/>
                <a:gd name="connsiteX2-5" fmla="*/ 3438830 w 3560405"/>
                <a:gd name="connsiteY2-6" fmla="*/ 2307077 h 2346051"/>
                <a:gd name="connsiteX3-7" fmla="*/ 3401736 w 3560405"/>
                <a:gd name="connsiteY3-8" fmla="*/ 2346051 h 2346051"/>
                <a:gd name="connsiteX4-9" fmla="*/ 0 w 3560405"/>
                <a:gd name="connsiteY4-10" fmla="*/ 2346051 h 2346051"/>
                <a:gd name="connsiteX5-11" fmla="*/ 0 w 3560405"/>
                <a:gd name="connsiteY5-12" fmla="*/ 199042 h 2346051"/>
                <a:gd name="connsiteX6-13" fmla="*/ 98382 w 3560405"/>
                <a:gd name="connsiteY6-14" fmla="*/ 151316 h 2346051"/>
                <a:gd name="connsiteX7-15" fmla="*/ 914344 w 3560405"/>
                <a:gd name="connsiteY7-16" fmla="*/ 1091 h 2346051"/>
                <a:gd name="connsiteX0-17" fmla="*/ 914344 w 3401736"/>
                <a:gd name="connsiteY0-18" fmla="*/ 1091 h 2346051"/>
                <a:gd name="connsiteX1-19" fmla="*/ 2469465 w 3401736"/>
                <a:gd name="connsiteY1-20" fmla="*/ 728614 h 2346051"/>
                <a:gd name="connsiteX2-21" fmla="*/ 3013784 w 3401736"/>
                <a:gd name="connsiteY2-22" fmla="*/ 1847630 h 2346051"/>
                <a:gd name="connsiteX3-23" fmla="*/ 3401736 w 3401736"/>
                <a:gd name="connsiteY3-24" fmla="*/ 2346051 h 2346051"/>
                <a:gd name="connsiteX4-25" fmla="*/ 0 w 3401736"/>
                <a:gd name="connsiteY4-26" fmla="*/ 2346051 h 2346051"/>
                <a:gd name="connsiteX5-27" fmla="*/ 0 w 3401736"/>
                <a:gd name="connsiteY5-28" fmla="*/ 199042 h 2346051"/>
                <a:gd name="connsiteX6-29" fmla="*/ 98382 w 3401736"/>
                <a:gd name="connsiteY6-30" fmla="*/ 151316 h 2346051"/>
                <a:gd name="connsiteX7-31" fmla="*/ 914344 w 3401736"/>
                <a:gd name="connsiteY7-32" fmla="*/ 1091 h 2346051"/>
                <a:gd name="connsiteX0-33" fmla="*/ 914344 w 3143791"/>
                <a:gd name="connsiteY0-34" fmla="*/ 1091 h 2346051"/>
                <a:gd name="connsiteX1-35" fmla="*/ 2469465 w 3143791"/>
                <a:gd name="connsiteY1-36" fmla="*/ 728614 h 2346051"/>
                <a:gd name="connsiteX2-37" fmla="*/ 3013784 w 3143791"/>
                <a:gd name="connsiteY2-38" fmla="*/ 1847630 h 2346051"/>
                <a:gd name="connsiteX3-39" fmla="*/ 0 w 3143791"/>
                <a:gd name="connsiteY3-40" fmla="*/ 2346051 h 2346051"/>
                <a:gd name="connsiteX4-41" fmla="*/ 0 w 3143791"/>
                <a:gd name="connsiteY4-42" fmla="*/ 199042 h 2346051"/>
                <a:gd name="connsiteX5-43" fmla="*/ 98382 w 3143791"/>
                <a:gd name="connsiteY5-44" fmla="*/ 151316 h 2346051"/>
                <a:gd name="connsiteX6-45" fmla="*/ 914344 w 3143791"/>
                <a:gd name="connsiteY6-46" fmla="*/ 1091 h 2346051"/>
                <a:gd name="connsiteX0-47" fmla="*/ 0 w 3143791"/>
                <a:gd name="connsiteY0-48" fmla="*/ 2346051 h 2405814"/>
                <a:gd name="connsiteX1-49" fmla="*/ 0 w 3143791"/>
                <a:gd name="connsiteY1-50" fmla="*/ 199042 h 2405814"/>
                <a:gd name="connsiteX2-51" fmla="*/ 98382 w 3143791"/>
                <a:gd name="connsiteY2-52" fmla="*/ 151316 h 2405814"/>
                <a:gd name="connsiteX3-53" fmla="*/ 914344 w 3143791"/>
                <a:gd name="connsiteY3-54" fmla="*/ 1091 h 2405814"/>
                <a:gd name="connsiteX4-55" fmla="*/ 2469465 w 3143791"/>
                <a:gd name="connsiteY4-56" fmla="*/ 728614 h 2405814"/>
                <a:gd name="connsiteX5-57" fmla="*/ 3013784 w 3143791"/>
                <a:gd name="connsiteY5-58" fmla="*/ 1847630 h 2405814"/>
                <a:gd name="connsiteX6-59" fmla="*/ 57948 w 3143791"/>
                <a:gd name="connsiteY6-60" fmla="*/ 2405814 h 2405814"/>
                <a:gd name="connsiteX0-61" fmla="*/ 0 w 3143791"/>
                <a:gd name="connsiteY0-62" fmla="*/ 2346051 h 2346051"/>
                <a:gd name="connsiteX1-63" fmla="*/ 0 w 3143791"/>
                <a:gd name="connsiteY1-64" fmla="*/ 199042 h 2346051"/>
                <a:gd name="connsiteX2-65" fmla="*/ 98382 w 3143791"/>
                <a:gd name="connsiteY2-66" fmla="*/ 151316 h 2346051"/>
                <a:gd name="connsiteX3-67" fmla="*/ 914344 w 3143791"/>
                <a:gd name="connsiteY3-68" fmla="*/ 1091 h 2346051"/>
                <a:gd name="connsiteX4-69" fmla="*/ 2469465 w 3143791"/>
                <a:gd name="connsiteY4-70" fmla="*/ 728614 h 2346051"/>
                <a:gd name="connsiteX5-71" fmla="*/ 3013784 w 3143791"/>
                <a:gd name="connsiteY5-72" fmla="*/ 1847630 h 2346051"/>
                <a:gd name="connsiteX6-73" fmla="*/ 2212347 w 3143791"/>
                <a:gd name="connsiteY6-74" fmla="*/ 2046590 h 2346051"/>
                <a:gd name="connsiteX0-75" fmla="*/ 0 w 3180028"/>
                <a:gd name="connsiteY0-76" fmla="*/ 538753 h 2046590"/>
                <a:gd name="connsiteX1-77" fmla="*/ 36237 w 3180028"/>
                <a:gd name="connsiteY1-78" fmla="*/ 199042 h 2046590"/>
                <a:gd name="connsiteX2-79" fmla="*/ 134619 w 3180028"/>
                <a:gd name="connsiteY2-80" fmla="*/ 151316 h 2046590"/>
                <a:gd name="connsiteX3-81" fmla="*/ 950581 w 3180028"/>
                <a:gd name="connsiteY3-82" fmla="*/ 1091 h 2046590"/>
                <a:gd name="connsiteX4-83" fmla="*/ 2505702 w 3180028"/>
                <a:gd name="connsiteY4-84" fmla="*/ 728614 h 2046590"/>
                <a:gd name="connsiteX5-85" fmla="*/ 3050021 w 3180028"/>
                <a:gd name="connsiteY5-86" fmla="*/ 1847630 h 2046590"/>
                <a:gd name="connsiteX6-87" fmla="*/ 2248584 w 3180028"/>
                <a:gd name="connsiteY6-88" fmla="*/ 2046590 h 2046590"/>
                <a:gd name="connsiteX0-89" fmla="*/ 0 w 3180028"/>
                <a:gd name="connsiteY0-90" fmla="*/ 538753 h 2046590"/>
                <a:gd name="connsiteX1-91" fmla="*/ 134619 w 3180028"/>
                <a:gd name="connsiteY1-92" fmla="*/ 151316 h 2046590"/>
                <a:gd name="connsiteX2-93" fmla="*/ 950581 w 3180028"/>
                <a:gd name="connsiteY2-94" fmla="*/ 1091 h 2046590"/>
                <a:gd name="connsiteX3-95" fmla="*/ 2505702 w 3180028"/>
                <a:gd name="connsiteY3-96" fmla="*/ 728614 h 2046590"/>
                <a:gd name="connsiteX4-97" fmla="*/ 3050021 w 3180028"/>
                <a:gd name="connsiteY4-98" fmla="*/ 1847630 h 2046590"/>
                <a:gd name="connsiteX5-99" fmla="*/ 2248584 w 3180028"/>
                <a:gd name="connsiteY5-100" fmla="*/ 2046590 h 2046590"/>
                <a:gd name="connsiteX0-101" fmla="*/ 0 w 3045409"/>
                <a:gd name="connsiteY0-102" fmla="*/ 151316 h 2046590"/>
                <a:gd name="connsiteX1-103" fmla="*/ 815962 w 3045409"/>
                <a:gd name="connsiteY1-104" fmla="*/ 1091 h 2046590"/>
                <a:gd name="connsiteX2-105" fmla="*/ 2371083 w 3045409"/>
                <a:gd name="connsiteY2-106" fmla="*/ 728614 h 2046590"/>
                <a:gd name="connsiteX3-107" fmla="*/ 2915402 w 3045409"/>
                <a:gd name="connsiteY3-108" fmla="*/ 1847630 h 2046590"/>
                <a:gd name="connsiteX4-109" fmla="*/ 2113965 w 3045409"/>
                <a:gd name="connsiteY4-110" fmla="*/ 2046590 h 2046590"/>
                <a:gd name="connsiteX0-111" fmla="*/ 0 w 3045409"/>
                <a:gd name="connsiteY0-112" fmla="*/ 151316 h 1847630"/>
                <a:gd name="connsiteX1-113" fmla="*/ 815962 w 3045409"/>
                <a:gd name="connsiteY1-114" fmla="*/ 1091 h 1847630"/>
                <a:gd name="connsiteX2-115" fmla="*/ 2371083 w 3045409"/>
                <a:gd name="connsiteY2-116" fmla="*/ 728614 h 1847630"/>
                <a:gd name="connsiteX3-117" fmla="*/ 2915402 w 3045409"/>
                <a:gd name="connsiteY3-118" fmla="*/ 1847630 h 18476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45409" h="1847630">
                  <a:moveTo>
                    <a:pt x="0" y="151316"/>
                  </a:moveTo>
                  <a:cubicBezTo>
                    <a:pt x="257183" y="40829"/>
                    <a:pt x="533329" y="-8113"/>
                    <a:pt x="815962" y="1091"/>
                  </a:cubicBezTo>
                  <a:cubicBezTo>
                    <a:pt x="1324702" y="17657"/>
                    <a:pt x="2021176" y="420858"/>
                    <a:pt x="2371083" y="728614"/>
                  </a:cubicBezTo>
                  <a:cubicBezTo>
                    <a:pt x="2720990" y="1036370"/>
                    <a:pt x="3307350" y="1346069"/>
                    <a:pt x="2915402" y="184763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7"/>
            <p:cNvSpPr/>
            <p:nvPr/>
          </p:nvSpPr>
          <p:spPr>
            <a:xfrm rot="10800000" flipH="1">
              <a:off x="660400" y="349689"/>
              <a:ext cx="914400" cy="679011"/>
            </a:xfrm>
            <a:custGeom>
              <a:avLst/>
              <a:gdLst>
                <a:gd name="connsiteX0" fmla="*/ 0 w 550333"/>
                <a:gd name="connsiteY0" fmla="*/ 287867 h 364067"/>
                <a:gd name="connsiteX1" fmla="*/ 245533 w 550333"/>
                <a:gd name="connsiteY1" fmla="*/ 0 h 364067"/>
                <a:gd name="connsiteX2" fmla="*/ 550333 w 550333"/>
                <a:gd name="connsiteY2" fmla="*/ 364067 h 364067"/>
                <a:gd name="connsiteX3" fmla="*/ 0 w 550333"/>
                <a:gd name="connsiteY3" fmla="*/ 287867 h 364067"/>
                <a:gd name="connsiteX0-1" fmla="*/ 0 w 554758"/>
                <a:gd name="connsiteY0-2" fmla="*/ 287867 h 380937"/>
                <a:gd name="connsiteX1-3" fmla="*/ 245533 w 554758"/>
                <a:gd name="connsiteY1-4" fmla="*/ 0 h 380937"/>
                <a:gd name="connsiteX2-5" fmla="*/ 550333 w 554758"/>
                <a:gd name="connsiteY2-6" fmla="*/ 364067 h 380937"/>
                <a:gd name="connsiteX3-7" fmla="*/ 0 w 554758"/>
                <a:gd name="connsiteY3-8" fmla="*/ 287867 h 380937"/>
                <a:gd name="connsiteX0-9" fmla="*/ 0 w 556881"/>
                <a:gd name="connsiteY0-10" fmla="*/ 287867 h 404820"/>
                <a:gd name="connsiteX1-11" fmla="*/ 245533 w 556881"/>
                <a:gd name="connsiteY1-12" fmla="*/ 0 h 404820"/>
                <a:gd name="connsiteX2-13" fmla="*/ 550333 w 556881"/>
                <a:gd name="connsiteY2-14" fmla="*/ 364067 h 404820"/>
                <a:gd name="connsiteX3-15" fmla="*/ 0 w 556881"/>
                <a:gd name="connsiteY3-16" fmla="*/ 287867 h 404820"/>
                <a:gd name="connsiteX0-17" fmla="*/ 0 w 499499"/>
                <a:gd name="connsiteY0-18" fmla="*/ 287867 h 380660"/>
                <a:gd name="connsiteX1-19" fmla="*/ 245533 w 499499"/>
                <a:gd name="connsiteY1-20" fmla="*/ 0 h 380660"/>
                <a:gd name="connsiteX2-21" fmla="*/ 491389 w 499499"/>
                <a:gd name="connsiteY2-22" fmla="*/ 332861 h 380660"/>
                <a:gd name="connsiteX3-23" fmla="*/ 0 w 499499"/>
                <a:gd name="connsiteY3-24" fmla="*/ 287867 h 380660"/>
                <a:gd name="connsiteX0-25" fmla="*/ 5364 w 502098"/>
                <a:gd name="connsiteY0-26" fmla="*/ 288039 h 380832"/>
                <a:gd name="connsiteX1-27" fmla="*/ 250897 w 502098"/>
                <a:gd name="connsiteY1-28" fmla="*/ 172 h 380832"/>
                <a:gd name="connsiteX2-29" fmla="*/ 496753 w 502098"/>
                <a:gd name="connsiteY2-30" fmla="*/ 333033 h 380832"/>
                <a:gd name="connsiteX3-31" fmla="*/ 5364 w 502098"/>
                <a:gd name="connsiteY3-32" fmla="*/ 288039 h 380832"/>
                <a:gd name="connsiteX0-33" fmla="*/ 6042 w 503451"/>
                <a:gd name="connsiteY0-34" fmla="*/ 291633 h 384426"/>
                <a:gd name="connsiteX1-35" fmla="*/ 251575 w 503451"/>
                <a:gd name="connsiteY1-36" fmla="*/ 3766 h 384426"/>
                <a:gd name="connsiteX2-37" fmla="*/ 497431 w 503451"/>
                <a:gd name="connsiteY2-38" fmla="*/ 336627 h 384426"/>
                <a:gd name="connsiteX3-39" fmla="*/ 6042 w 503451"/>
                <a:gd name="connsiteY3-40" fmla="*/ 291633 h 384426"/>
                <a:gd name="connsiteX0-41" fmla="*/ 6576 w 502883"/>
                <a:gd name="connsiteY0-42" fmla="*/ 254042 h 319353"/>
                <a:gd name="connsiteX1-43" fmla="*/ 234772 w 502883"/>
                <a:gd name="connsiteY1-44" fmla="*/ 4315 h 319353"/>
                <a:gd name="connsiteX2-45" fmla="*/ 497965 w 502883"/>
                <a:gd name="connsiteY2-46" fmla="*/ 299036 h 319353"/>
                <a:gd name="connsiteX3-47" fmla="*/ 6576 w 502883"/>
                <a:gd name="connsiteY3-48" fmla="*/ 254042 h 319353"/>
                <a:gd name="connsiteX0-49" fmla="*/ 6576 w 502883"/>
                <a:gd name="connsiteY0-50" fmla="*/ 254042 h 364273"/>
                <a:gd name="connsiteX1-51" fmla="*/ 234772 w 502883"/>
                <a:gd name="connsiteY1-52" fmla="*/ 4315 h 364273"/>
                <a:gd name="connsiteX2-53" fmla="*/ 497965 w 502883"/>
                <a:gd name="connsiteY2-54" fmla="*/ 299036 h 364273"/>
                <a:gd name="connsiteX3-55" fmla="*/ 6576 w 502883"/>
                <a:gd name="connsiteY3-56" fmla="*/ 254042 h 364273"/>
                <a:gd name="connsiteX0-57" fmla="*/ 6576 w 502883"/>
                <a:gd name="connsiteY0-58" fmla="*/ 254042 h 318227"/>
                <a:gd name="connsiteX1-59" fmla="*/ 234772 w 502883"/>
                <a:gd name="connsiteY1-60" fmla="*/ 4315 h 318227"/>
                <a:gd name="connsiteX2-61" fmla="*/ 497965 w 502883"/>
                <a:gd name="connsiteY2-62" fmla="*/ 299036 h 318227"/>
                <a:gd name="connsiteX3-63" fmla="*/ 6576 w 502883"/>
                <a:gd name="connsiteY3-64" fmla="*/ 254042 h 318227"/>
                <a:gd name="connsiteX0-65" fmla="*/ 7499 w 503806"/>
                <a:gd name="connsiteY0-66" fmla="*/ 256793 h 356445"/>
                <a:gd name="connsiteX1-67" fmla="*/ 235695 w 503806"/>
                <a:gd name="connsiteY1-68" fmla="*/ 7066 h 356445"/>
                <a:gd name="connsiteX2-69" fmla="*/ 498888 w 503806"/>
                <a:gd name="connsiteY2-70" fmla="*/ 301787 h 356445"/>
                <a:gd name="connsiteX3-71" fmla="*/ 7499 w 503806"/>
                <a:gd name="connsiteY3-72" fmla="*/ 256793 h 356445"/>
                <a:gd name="connsiteX0-73" fmla="*/ 3419 w 424423"/>
                <a:gd name="connsiteY0-74" fmla="*/ 249803 h 299206"/>
                <a:gd name="connsiteX1-75" fmla="*/ 231615 w 424423"/>
                <a:gd name="connsiteY1-76" fmla="*/ 76 h 299206"/>
                <a:gd name="connsiteX2-77" fmla="*/ 418527 w 424423"/>
                <a:gd name="connsiteY2-78" fmla="*/ 277460 h 299206"/>
                <a:gd name="connsiteX3-79" fmla="*/ 3419 w 424423"/>
                <a:gd name="connsiteY3-80" fmla="*/ 249803 h 299206"/>
                <a:gd name="connsiteX0-81" fmla="*/ 3419 w 443266"/>
                <a:gd name="connsiteY0-82" fmla="*/ 249803 h 328404"/>
                <a:gd name="connsiteX1-83" fmla="*/ 231615 w 443266"/>
                <a:gd name="connsiteY1-84" fmla="*/ 76 h 328404"/>
                <a:gd name="connsiteX2-85" fmla="*/ 418527 w 443266"/>
                <a:gd name="connsiteY2-86" fmla="*/ 277460 h 328404"/>
                <a:gd name="connsiteX3-87" fmla="*/ 3419 w 443266"/>
                <a:gd name="connsiteY3-88" fmla="*/ 249803 h 328404"/>
                <a:gd name="connsiteX0-89" fmla="*/ 5963 w 456159"/>
                <a:gd name="connsiteY0-90" fmla="*/ 249803 h 328404"/>
                <a:gd name="connsiteX1-91" fmla="*/ 234159 w 456159"/>
                <a:gd name="connsiteY1-92" fmla="*/ 76 h 328404"/>
                <a:gd name="connsiteX2-93" fmla="*/ 421071 w 456159"/>
                <a:gd name="connsiteY2-94" fmla="*/ 277460 h 328404"/>
                <a:gd name="connsiteX3-95" fmla="*/ 5963 w 456159"/>
                <a:gd name="connsiteY3-96" fmla="*/ 249803 h 328404"/>
                <a:gd name="connsiteX0-97" fmla="*/ 7001 w 457197"/>
                <a:gd name="connsiteY0-98" fmla="*/ 249820 h 339505"/>
                <a:gd name="connsiteX1-99" fmla="*/ 235197 w 457197"/>
                <a:gd name="connsiteY1-100" fmla="*/ 93 h 339505"/>
                <a:gd name="connsiteX2-101" fmla="*/ 422109 w 457197"/>
                <a:gd name="connsiteY2-102" fmla="*/ 277477 h 339505"/>
                <a:gd name="connsiteX3-103" fmla="*/ 7001 w 457197"/>
                <a:gd name="connsiteY3-104" fmla="*/ 249820 h 3395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57197" h="339505">
                  <a:moveTo>
                    <a:pt x="7001" y="249820"/>
                  </a:moveTo>
                  <a:cubicBezTo>
                    <a:pt x="-27619" y="161981"/>
                    <a:pt x="68928" y="-4516"/>
                    <a:pt x="235197" y="93"/>
                  </a:cubicBezTo>
                  <a:cubicBezTo>
                    <a:pt x="401466" y="4702"/>
                    <a:pt x="519086" y="169977"/>
                    <a:pt x="422109" y="277477"/>
                  </a:cubicBezTo>
                  <a:cubicBezTo>
                    <a:pt x="325132" y="384977"/>
                    <a:pt x="41621" y="337659"/>
                    <a:pt x="7001" y="24982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3"/>
            <p:cNvSpPr/>
            <p:nvPr/>
          </p:nvSpPr>
          <p:spPr>
            <a:xfrm>
              <a:off x="9998162" y="5990259"/>
              <a:ext cx="2193839" cy="867741"/>
            </a:xfrm>
            <a:custGeom>
              <a:avLst/>
              <a:gdLst>
                <a:gd name="connsiteX0" fmla="*/ 4820955 w 5443637"/>
                <a:gd name="connsiteY0" fmla="*/ 1710 h 2153151"/>
                <a:gd name="connsiteX1" fmla="*/ 4936706 w 5443637"/>
                <a:gd name="connsiteY1" fmla="*/ 1902 h 2153151"/>
                <a:gd name="connsiteX2" fmla="*/ 5425038 w 5443637"/>
                <a:gd name="connsiteY2" fmla="*/ 103193 h 2153151"/>
                <a:gd name="connsiteX3" fmla="*/ 5443637 w 5443637"/>
                <a:gd name="connsiteY3" fmla="*/ 110181 h 2153151"/>
                <a:gd name="connsiteX4" fmla="*/ 5443637 w 5443637"/>
                <a:gd name="connsiteY4" fmla="*/ 2153151 h 2153151"/>
                <a:gd name="connsiteX5" fmla="*/ 0 w 5443637"/>
                <a:gd name="connsiteY5" fmla="*/ 2153151 h 2153151"/>
                <a:gd name="connsiteX6" fmla="*/ 49 w 5443637"/>
                <a:gd name="connsiteY6" fmla="*/ 2147092 h 2153151"/>
                <a:gd name="connsiteX7" fmla="*/ 2722897 w 5443637"/>
                <a:gd name="connsiteY7" fmla="*/ 945178 h 2153151"/>
                <a:gd name="connsiteX8" fmla="*/ 4820955 w 5443637"/>
                <a:gd name="connsiteY8" fmla="*/ 1710 h 215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3637" h="2153151">
                  <a:moveTo>
                    <a:pt x="4820955" y="1710"/>
                  </a:moveTo>
                  <a:cubicBezTo>
                    <a:pt x="4860212" y="-598"/>
                    <a:pt x="4898807" y="-605"/>
                    <a:pt x="4936706" y="1902"/>
                  </a:cubicBezTo>
                  <a:cubicBezTo>
                    <a:pt x="5088304" y="11929"/>
                    <a:pt x="5257548" y="46219"/>
                    <a:pt x="5425038" y="103193"/>
                  </a:cubicBezTo>
                  <a:lnTo>
                    <a:pt x="5443637" y="110181"/>
                  </a:lnTo>
                  <a:lnTo>
                    <a:pt x="5443637" y="2153151"/>
                  </a:lnTo>
                  <a:lnTo>
                    <a:pt x="0" y="2153151"/>
                  </a:lnTo>
                  <a:lnTo>
                    <a:pt x="49" y="2147092"/>
                  </a:lnTo>
                  <a:cubicBezTo>
                    <a:pt x="70034" y="802590"/>
                    <a:pt x="1925655" y="1313495"/>
                    <a:pt x="2722897" y="945178"/>
                  </a:cubicBezTo>
                  <a:cubicBezTo>
                    <a:pt x="3494422" y="588743"/>
                    <a:pt x="4232107" y="36324"/>
                    <a:pt x="4820955" y="171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4"/>
            <p:cNvSpPr/>
            <p:nvPr/>
          </p:nvSpPr>
          <p:spPr>
            <a:xfrm>
              <a:off x="9867899" y="5964057"/>
              <a:ext cx="2308057" cy="918005"/>
            </a:xfrm>
            <a:custGeom>
              <a:avLst/>
              <a:gdLst>
                <a:gd name="connsiteX0" fmla="*/ 0 w 7507705"/>
                <a:gd name="connsiteY0" fmla="*/ 2310063 h 2310063"/>
                <a:gd name="connsiteX1" fmla="*/ 1443789 w 7507705"/>
                <a:gd name="connsiteY1" fmla="*/ 981777 h 2310063"/>
                <a:gd name="connsiteX2" fmla="*/ 5111015 w 7507705"/>
                <a:gd name="connsiteY2" fmla="*/ 0 h 2310063"/>
                <a:gd name="connsiteX3" fmla="*/ 7507705 w 7507705"/>
                <a:gd name="connsiteY3" fmla="*/ 760396 h 2310063"/>
                <a:gd name="connsiteX0-1" fmla="*/ 0 w 7517330"/>
                <a:gd name="connsiteY0-2" fmla="*/ 2252312 h 2252312"/>
                <a:gd name="connsiteX1-3" fmla="*/ 1453414 w 7517330"/>
                <a:gd name="connsiteY1-4" fmla="*/ 981777 h 2252312"/>
                <a:gd name="connsiteX2-5" fmla="*/ 5120640 w 7517330"/>
                <a:gd name="connsiteY2-6" fmla="*/ 0 h 2252312"/>
                <a:gd name="connsiteX3-7" fmla="*/ 7517330 w 7517330"/>
                <a:gd name="connsiteY3-8" fmla="*/ 760396 h 2252312"/>
                <a:gd name="connsiteX0-9" fmla="*/ 0 w 7517330"/>
                <a:gd name="connsiteY0-10" fmla="*/ 2252312 h 2252312"/>
                <a:gd name="connsiteX1-11" fmla="*/ 1453414 w 7517330"/>
                <a:gd name="connsiteY1-12" fmla="*/ 981777 h 2252312"/>
                <a:gd name="connsiteX2-13" fmla="*/ 5120640 w 7517330"/>
                <a:gd name="connsiteY2-14" fmla="*/ 0 h 2252312"/>
                <a:gd name="connsiteX3-15" fmla="*/ 7517330 w 7517330"/>
                <a:gd name="connsiteY3-16" fmla="*/ 760396 h 2252312"/>
                <a:gd name="connsiteX0-17" fmla="*/ 0 w 7517330"/>
                <a:gd name="connsiteY0-18" fmla="*/ 2252312 h 2252312"/>
                <a:gd name="connsiteX1-19" fmla="*/ 1453414 w 7517330"/>
                <a:gd name="connsiteY1-20" fmla="*/ 981777 h 2252312"/>
                <a:gd name="connsiteX2-21" fmla="*/ 5120640 w 7517330"/>
                <a:gd name="connsiteY2-22" fmla="*/ 0 h 2252312"/>
                <a:gd name="connsiteX3-23" fmla="*/ 7517330 w 7517330"/>
                <a:gd name="connsiteY3-24" fmla="*/ 760396 h 2252312"/>
                <a:gd name="connsiteX0-25" fmla="*/ 0 w 7517330"/>
                <a:gd name="connsiteY0-26" fmla="*/ 2252312 h 2252312"/>
                <a:gd name="connsiteX1-27" fmla="*/ 1511166 w 7517330"/>
                <a:gd name="connsiteY1-28" fmla="*/ 1366787 h 2252312"/>
                <a:gd name="connsiteX2-29" fmla="*/ 5120640 w 7517330"/>
                <a:gd name="connsiteY2-30" fmla="*/ 0 h 2252312"/>
                <a:gd name="connsiteX3-31" fmla="*/ 7517330 w 7517330"/>
                <a:gd name="connsiteY3-32" fmla="*/ 760396 h 2252312"/>
                <a:gd name="connsiteX0-33" fmla="*/ 0 w 7517330"/>
                <a:gd name="connsiteY0-34" fmla="*/ 2252312 h 2252312"/>
                <a:gd name="connsiteX1-35" fmla="*/ 1511166 w 7517330"/>
                <a:gd name="connsiteY1-36" fmla="*/ 1366787 h 2252312"/>
                <a:gd name="connsiteX2-37" fmla="*/ 5120640 w 7517330"/>
                <a:gd name="connsiteY2-38" fmla="*/ 0 h 2252312"/>
                <a:gd name="connsiteX3-39" fmla="*/ 7517330 w 7517330"/>
                <a:gd name="connsiteY3-40" fmla="*/ 760396 h 2252312"/>
                <a:gd name="connsiteX0-41" fmla="*/ 0 w 7517330"/>
                <a:gd name="connsiteY0-42" fmla="*/ 2252312 h 2252312"/>
                <a:gd name="connsiteX1-43" fmla="*/ 1511166 w 7517330"/>
                <a:gd name="connsiteY1-44" fmla="*/ 1366787 h 2252312"/>
                <a:gd name="connsiteX2-45" fmla="*/ 5120640 w 7517330"/>
                <a:gd name="connsiteY2-46" fmla="*/ 0 h 2252312"/>
                <a:gd name="connsiteX3-47" fmla="*/ 7517330 w 7517330"/>
                <a:gd name="connsiteY3-48" fmla="*/ 760396 h 2252312"/>
                <a:gd name="connsiteX0-49" fmla="*/ 0 w 7449953"/>
                <a:gd name="connsiteY0-50" fmla="*/ 2252312 h 2252312"/>
                <a:gd name="connsiteX1-51" fmla="*/ 1443789 w 7449953"/>
                <a:gd name="connsiteY1-52" fmla="*/ 1366787 h 2252312"/>
                <a:gd name="connsiteX2-53" fmla="*/ 5053263 w 7449953"/>
                <a:gd name="connsiteY2-54" fmla="*/ 0 h 2252312"/>
                <a:gd name="connsiteX3-55" fmla="*/ 7449953 w 7449953"/>
                <a:gd name="connsiteY3-56" fmla="*/ 760396 h 2252312"/>
                <a:gd name="connsiteX0-57" fmla="*/ 0 w 7449953"/>
                <a:gd name="connsiteY0-58" fmla="*/ 2286069 h 2286069"/>
                <a:gd name="connsiteX1-59" fmla="*/ 1443789 w 7449953"/>
                <a:gd name="connsiteY1-60" fmla="*/ 1400544 h 2286069"/>
                <a:gd name="connsiteX2-61" fmla="*/ 5053263 w 7449953"/>
                <a:gd name="connsiteY2-62" fmla="*/ 33757 h 2286069"/>
                <a:gd name="connsiteX3-63" fmla="*/ 7449953 w 7449953"/>
                <a:gd name="connsiteY3-64" fmla="*/ 794153 h 2286069"/>
                <a:gd name="connsiteX0-65" fmla="*/ 0 w 7449953"/>
                <a:gd name="connsiteY0-66" fmla="*/ 2276635 h 2276635"/>
                <a:gd name="connsiteX1-67" fmla="*/ 1443789 w 7449953"/>
                <a:gd name="connsiteY1-68" fmla="*/ 1391110 h 2276635"/>
                <a:gd name="connsiteX2-69" fmla="*/ 5005137 w 7449953"/>
                <a:gd name="connsiteY2-70" fmla="*/ 33948 h 2276635"/>
                <a:gd name="connsiteX3-71" fmla="*/ 7449953 w 7449953"/>
                <a:gd name="connsiteY3-72" fmla="*/ 784719 h 2276635"/>
                <a:gd name="connsiteX0-73" fmla="*/ 0 w 6391174"/>
                <a:gd name="connsiteY0-74" fmla="*/ 2242736 h 2242736"/>
                <a:gd name="connsiteX1-75" fmla="*/ 1443789 w 6391174"/>
                <a:gd name="connsiteY1-76" fmla="*/ 1357211 h 2242736"/>
                <a:gd name="connsiteX2-77" fmla="*/ 5005137 w 6391174"/>
                <a:gd name="connsiteY2-78" fmla="*/ 49 h 2242736"/>
                <a:gd name="connsiteX3-79" fmla="*/ 6391174 w 6391174"/>
                <a:gd name="connsiteY3-80" fmla="*/ 1405338 h 2242736"/>
                <a:gd name="connsiteX0-81" fmla="*/ 0 w 6391174"/>
                <a:gd name="connsiteY0-82" fmla="*/ 2242736 h 2242736"/>
                <a:gd name="connsiteX1-83" fmla="*/ 1443789 w 6391174"/>
                <a:gd name="connsiteY1-84" fmla="*/ 1357211 h 2242736"/>
                <a:gd name="connsiteX2-85" fmla="*/ 5005137 w 6391174"/>
                <a:gd name="connsiteY2-86" fmla="*/ 49 h 2242736"/>
                <a:gd name="connsiteX3-87" fmla="*/ 6391174 w 6391174"/>
                <a:gd name="connsiteY3-88" fmla="*/ 1405338 h 2242736"/>
                <a:gd name="connsiteX0-89" fmla="*/ 0 w 6391174"/>
                <a:gd name="connsiteY0-90" fmla="*/ 2243091 h 2243091"/>
                <a:gd name="connsiteX1-91" fmla="*/ 2531444 w 6391174"/>
                <a:gd name="connsiteY1-92" fmla="*/ 1270938 h 2243091"/>
                <a:gd name="connsiteX2-93" fmla="*/ 5005137 w 6391174"/>
                <a:gd name="connsiteY2-94" fmla="*/ 404 h 2243091"/>
                <a:gd name="connsiteX3-95" fmla="*/ 6391174 w 6391174"/>
                <a:gd name="connsiteY3-96" fmla="*/ 1405693 h 2243091"/>
                <a:gd name="connsiteX0-97" fmla="*/ 0 w 6391174"/>
                <a:gd name="connsiteY0-98" fmla="*/ 2243007 h 2243007"/>
                <a:gd name="connsiteX1-99" fmla="*/ 2531444 w 6391174"/>
                <a:gd name="connsiteY1-100" fmla="*/ 1270854 h 2243007"/>
                <a:gd name="connsiteX2-101" fmla="*/ 5005137 w 6391174"/>
                <a:gd name="connsiteY2-102" fmla="*/ 320 h 2243007"/>
                <a:gd name="connsiteX3-103" fmla="*/ 6391174 w 6391174"/>
                <a:gd name="connsiteY3-104" fmla="*/ 1405609 h 2243007"/>
                <a:gd name="connsiteX0-105" fmla="*/ 0 w 6391174"/>
                <a:gd name="connsiteY0-106" fmla="*/ 2281578 h 2281578"/>
                <a:gd name="connsiteX1-107" fmla="*/ 2531444 w 6391174"/>
                <a:gd name="connsiteY1-108" fmla="*/ 1309425 h 2281578"/>
                <a:gd name="connsiteX2-109" fmla="*/ 4754880 w 6391174"/>
                <a:gd name="connsiteY2-110" fmla="*/ 390 h 2281578"/>
                <a:gd name="connsiteX3-111" fmla="*/ 6391174 w 6391174"/>
                <a:gd name="connsiteY3-112" fmla="*/ 1444180 h 2281578"/>
                <a:gd name="connsiteX0-113" fmla="*/ 17 w 6391191"/>
                <a:gd name="connsiteY0-114" fmla="*/ 2281578 h 2281578"/>
                <a:gd name="connsiteX1-115" fmla="*/ 2531461 w 6391191"/>
                <a:gd name="connsiteY1-116" fmla="*/ 1309425 h 2281578"/>
                <a:gd name="connsiteX2-117" fmla="*/ 4754897 w 6391191"/>
                <a:gd name="connsiteY2-118" fmla="*/ 390 h 2281578"/>
                <a:gd name="connsiteX3-119" fmla="*/ 6391191 w 6391191"/>
                <a:gd name="connsiteY3-120" fmla="*/ 1444180 h 2281578"/>
                <a:gd name="connsiteX0-121" fmla="*/ 19 w 6285315"/>
                <a:gd name="connsiteY0-122" fmla="*/ 2271953 h 2271953"/>
                <a:gd name="connsiteX1-123" fmla="*/ 2425585 w 6285315"/>
                <a:gd name="connsiteY1-124" fmla="*/ 1309425 h 2271953"/>
                <a:gd name="connsiteX2-125" fmla="*/ 4649021 w 6285315"/>
                <a:gd name="connsiteY2-126" fmla="*/ 390 h 2271953"/>
                <a:gd name="connsiteX3-127" fmla="*/ 6285315 w 6285315"/>
                <a:gd name="connsiteY3-128" fmla="*/ 1444180 h 2271953"/>
                <a:gd name="connsiteX0-129" fmla="*/ 19 w 6285315"/>
                <a:gd name="connsiteY0-130" fmla="*/ 2271953 h 2271953"/>
                <a:gd name="connsiteX1-131" fmla="*/ 2425585 w 6285315"/>
                <a:gd name="connsiteY1-132" fmla="*/ 1309425 h 2271953"/>
                <a:gd name="connsiteX2-133" fmla="*/ 4649021 w 6285315"/>
                <a:gd name="connsiteY2-134" fmla="*/ 390 h 2271953"/>
                <a:gd name="connsiteX3-135" fmla="*/ 6285315 w 6285315"/>
                <a:gd name="connsiteY3-136" fmla="*/ 1444180 h 2271953"/>
                <a:gd name="connsiteX0-137" fmla="*/ 19 w 6285315"/>
                <a:gd name="connsiteY0-138" fmla="*/ 2282053 h 2282053"/>
                <a:gd name="connsiteX1-139" fmla="*/ 2425585 w 6285315"/>
                <a:gd name="connsiteY1-140" fmla="*/ 1319525 h 2282053"/>
                <a:gd name="connsiteX2-141" fmla="*/ 4649021 w 6285315"/>
                <a:gd name="connsiteY2-142" fmla="*/ 10490 h 2282053"/>
                <a:gd name="connsiteX3-143" fmla="*/ 6285315 w 6285315"/>
                <a:gd name="connsiteY3-144" fmla="*/ 1454280 h 2282053"/>
                <a:gd name="connsiteX0-145" fmla="*/ 19 w 5753482"/>
                <a:gd name="connsiteY0-146" fmla="*/ 2319564 h 2319564"/>
                <a:gd name="connsiteX1-147" fmla="*/ 2425585 w 5753482"/>
                <a:gd name="connsiteY1-148" fmla="*/ 1357036 h 2319564"/>
                <a:gd name="connsiteX2-149" fmla="*/ 4649021 w 5753482"/>
                <a:gd name="connsiteY2-150" fmla="*/ 48001 h 2319564"/>
                <a:gd name="connsiteX3-151" fmla="*/ 5753482 w 5753482"/>
                <a:gd name="connsiteY3-152" fmla="*/ 1010528 h 2319564"/>
                <a:gd name="connsiteX0-153" fmla="*/ 19 w 5753482"/>
                <a:gd name="connsiteY0-154" fmla="*/ 2277873 h 2277873"/>
                <a:gd name="connsiteX1-155" fmla="*/ 2425585 w 5753482"/>
                <a:gd name="connsiteY1-156" fmla="*/ 1315345 h 2277873"/>
                <a:gd name="connsiteX2-157" fmla="*/ 4649021 w 5753482"/>
                <a:gd name="connsiteY2-158" fmla="*/ 6310 h 2277873"/>
                <a:gd name="connsiteX3-159" fmla="*/ 5753482 w 5753482"/>
                <a:gd name="connsiteY3-160" fmla="*/ 968837 h 22778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753482" h="2277873">
                  <a:moveTo>
                    <a:pt x="19" y="2277873"/>
                  </a:moveTo>
                  <a:cubicBezTo>
                    <a:pt x="-6399" y="1113216"/>
                    <a:pt x="1650751" y="1693939"/>
                    <a:pt x="2425585" y="1315345"/>
                  </a:cubicBezTo>
                  <a:cubicBezTo>
                    <a:pt x="3200419" y="936751"/>
                    <a:pt x="4094372" y="64061"/>
                    <a:pt x="4649021" y="6310"/>
                  </a:cubicBezTo>
                  <a:cubicBezTo>
                    <a:pt x="5203670" y="-51441"/>
                    <a:pt x="5560400" y="288652"/>
                    <a:pt x="5753482" y="968837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0.xml"/><Relationship Id="rId2" Type="http://schemas.openxmlformats.org/officeDocument/2006/relationships/tags" Target="../tags/tag10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2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3.xml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7.xml"/><Relationship Id="rId6" Type="http://schemas.openxmlformats.org/officeDocument/2006/relationships/image" Target="../media/image3.sv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9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00038" y="3767394"/>
            <a:ext cx="738899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PA_文本框 2"/>
          <p:cNvSpPr txBox="1"/>
          <p:nvPr>
            <p:custDataLst>
              <p:tags r:id="rId2"/>
            </p:custDataLst>
          </p:nvPr>
        </p:nvSpPr>
        <p:spPr>
          <a:xfrm>
            <a:off x="2000383" y="2210687"/>
            <a:ext cx="8198855" cy="2437130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4400" b="0" dirty="0" smtClean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开发基于</a:t>
            </a:r>
            <a:r>
              <a:rPr lang="en-US" altLang="zh-CN" sz="4400" b="0" dirty="0" smtClean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wechaty</a:t>
            </a:r>
            <a:r>
              <a:rPr lang="zh-CN" altLang="en-US" sz="4400" b="0" dirty="0" smtClean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实现微俱乐部会员</a:t>
            </a:r>
            <a:r>
              <a:rPr lang="en-US" altLang="zh-CN" sz="4400" b="0" dirty="0" smtClean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4400" b="0" dirty="0" smtClean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活动管理的微信小程序</a:t>
            </a:r>
            <a:endParaRPr lang="zh-CN" altLang="en-US" sz="4400" b="0" dirty="0" smtClean="0">
              <a:solidFill>
                <a:srgbClr val="A78677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4400" b="0" dirty="0" smtClean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4400" b="0" dirty="0" smtClean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中期报告</a:t>
            </a:r>
            <a:endParaRPr lang="zh-CN" altLang="en-US" sz="4400" b="0" dirty="0" smtClean="0">
              <a:solidFill>
                <a:srgbClr val="A7867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09210" y="5178425"/>
            <a:ext cx="1977390" cy="397510"/>
            <a:chOff x="8040" y="8000"/>
            <a:chExt cx="3114" cy="626"/>
          </a:xfrm>
        </p:grpSpPr>
        <p:sp>
          <p:nvSpPr>
            <p:cNvPr id="10" name="圆角矩形 12"/>
            <p:cNvSpPr/>
            <p:nvPr/>
          </p:nvSpPr>
          <p:spPr>
            <a:xfrm>
              <a:off x="8040" y="8000"/>
              <a:ext cx="3115" cy="62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496" y="8094"/>
              <a:ext cx="2208" cy="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导师：鲁玉超</a:t>
              </a:r>
              <a:endParaRPr lang="zh-CN" sz="1600" dirty="0">
                <a:solidFill>
                  <a:schemeClr val="accent3">
                    <a:lumMod val="20000"/>
                    <a:lumOff val="8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07305" y="5675630"/>
            <a:ext cx="1978025" cy="398145"/>
            <a:chOff x="8040" y="8000"/>
            <a:chExt cx="3115" cy="627"/>
          </a:xfrm>
        </p:grpSpPr>
        <p:sp>
          <p:nvSpPr>
            <p:cNvPr id="4" name="圆角矩形 12"/>
            <p:cNvSpPr/>
            <p:nvPr/>
          </p:nvSpPr>
          <p:spPr>
            <a:xfrm>
              <a:off x="8040" y="8000"/>
              <a:ext cx="3115" cy="62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endParaRPr lang="zh-CN" altLang="en-US">
                <a:solidFill>
                  <a:srgbClr val="7E887D"/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496" y="8094"/>
              <a:ext cx="2208" cy="5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学生：陈婧</a:t>
              </a:r>
              <a:endParaRPr lang="zh-CN" sz="1600" dirty="0">
                <a:solidFill>
                  <a:schemeClr val="accent3">
                    <a:lumMod val="20000"/>
                    <a:lumOff val="8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40576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项目进展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6015" y="2282508"/>
            <a:ext cx="3415665" cy="28162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基本理解服务和响应的区别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设计小程序界面显示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设计小程序基本框架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实现微信机器人引入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学习微信云开发技术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学习UI组件功能，初步引入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4818464" y="1604648"/>
          <a:ext cx="6243320" cy="405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1679665" y="627117"/>
            <a:ext cx="2060521" cy="40576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dirty="0" smtClean="0">
                <a:solidFill>
                  <a:srgbClr val="A78677"/>
                </a:solidFill>
                <a:latin typeface="+mn-lt"/>
                <a:ea typeface="+mn-ea"/>
                <a:cs typeface="+mn-ea"/>
                <a:sym typeface="+mn-lt"/>
              </a:rPr>
              <a:t>项目进展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3989" t="3534" r="28941" b="10610"/>
          <a:stretch>
            <a:fillRect/>
          </a:stretch>
        </p:blipFill>
        <p:spPr>
          <a:xfrm>
            <a:off x="5638165" y="901065"/>
            <a:ext cx="5975350" cy="5056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3324" t="2569" r="39439" b="7125"/>
          <a:stretch>
            <a:fillRect/>
          </a:stretch>
        </p:blipFill>
        <p:spPr>
          <a:xfrm>
            <a:off x="704215" y="1033145"/>
            <a:ext cx="5906770" cy="524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21117" y="3471821"/>
            <a:ext cx="49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Work plan for next week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PA_文本框 2"/>
          <p:cNvSpPr txBox="1"/>
          <p:nvPr>
            <p:custDataLst>
              <p:tags r:id="rId2"/>
            </p:custDataLst>
          </p:nvPr>
        </p:nvSpPr>
        <p:spPr>
          <a:xfrm>
            <a:off x="3215466" y="2433267"/>
            <a:ext cx="5802788" cy="11245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78677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后续计划</a:t>
            </a:r>
            <a:endParaRPr kumimoji="0" lang="zh-CN" altLang="en-US" sz="56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圆角矩形 18"/>
          <p:cNvSpPr/>
          <p:nvPr/>
        </p:nvSpPr>
        <p:spPr>
          <a:xfrm>
            <a:off x="5106860" y="4537565"/>
            <a:ext cx="1978281" cy="397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887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32270" y="4562935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PART.04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1679665" y="627117"/>
            <a:ext cx="2060521" cy="40626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工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作计划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89709" y="3249348"/>
            <a:ext cx="730488" cy="730487"/>
            <a:chOff x="1717119" y="5132143"/>
            <a:chExt cx="730488" cy="730487"/>
          </a:xfrm>
        </p:grpSpPr>
        <p:sp>
          <p:nvSpPr>
            <p:cNvPr id="31" name="椭圆 30"/>
            <p:cNvSpPr/>
            <p:nvPr/>
          </p:nvSpPr>
          <p:spPr>
            <a:xfrm>
              <a:off x="1717119" y="5132143"/>
              <a:ext cx="730488" cy="730487"/>
            </a:xfrm>
            <a:prstGeom prst="ellipse">
              <a:avLst/>
            </a:prstGeom>
            <a:solidFill>
              <a:srgbClr val="D0CC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32" name="图形 31" descr="上升趋势条形图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879756" y="5294779"/>
              <a:ext cx="405214" cy="40521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1189709" y="4830209"/>
            <a:ext cx="730488" cy="730487"/>
            <a:chOff x="948927" y="4863492"/>
            <a:chExt cx="730488" cy="730487"/>
          </a:xfrm>
        </p:grpSpPr>
        <p:sp>
          <p:nvSpPr>
            <p:cNvPr id="29" name="椭圆 28"/>
            <p:cNvSpPr/>
            <p:nvPr/>
          </p:nvSpPr>
          <p:spPr>
            <a:xfrm>
              <a:off x="948927" y="4863492"/>
              <a:ext cx="730488" cy="7304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30" name="图形 29" descr="自行车与人"/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2227" y="5016792"/>
              <a:ext cx="423888" cy="423888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719996" y="3249348"/>
            <a:ext cx="730488" cy="730487"/>
            <a:chOff x="1717119" y="5132143"/>
            <a:chExt cx="730488" cy="730487"/>
          </a:xfrm>
        </p:grpSpPr>
        <p:sp>
          <p:nvSpPr>
            <p:cNvPr id="25" name="椭圆 24"/>
            <p:cNvSpPr/>
            <p:nvPr/>
          </p:nvSpPr>
          <p:spPr>
            <a:xfrm>
              <a:off x="1717119" y="5132143"/>
              <a:ext cx="730488" cy="730487"/>
            </a:xfrm>
            <a:prstGeom prst="ellipse">
              <a:avLst/>
            </a:prstGeom>
            <a:solidFill>
              <a:srgbClr val="D0CC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26" name="图形 25" descr="上升趋势条形图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879756" y="5294779"/>
              <a:ext cx="405214" cy="40521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6719996" y="4830209"/>
            <a:ext cx="730488" cy="730487"/>
            <a:chOff x="948927" y="4863492"/>
            <a:chExt cx="730488" cy="730487"/>
          </a:xfrm>
        </p:grpSpPr>
        <p:sp>
          <p:nvSpPr>
            <p:cNvPr id="23" name="椭圆 22"/>
            <p:cNvSpPr/>
            <p:nvPr/>
          </p:nvSpPr>
          <p:spPr>
            <a:xfrm>
              <a:off x="948927" y="4863492"/>
              <a:ext cx="730488" cy="7304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24" name="图形 23" descr="自行车与人"/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2227" y="5016792"/>
              <a:ext cx="423888" cy="423888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1518920" y="1425575"/>
            <a:ext cx="9196070" cy="115379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根据自己的页面设计做出具体的交互型页面，加快组件的学习引入，实现群主&amp;群成员操作功能块、互动操作功能，提高小程序的实用性、容错性。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2800" y="2971483"/>
            <a:ext cx="3557905" cy="1384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活动消息同步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立即开启报名活动，发布后立即同步到微信群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指定时间开启报名活动，到达指定时间后自动发布到群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73497" y="4826201"/>
            <a:ext cx="3376470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活动开始提醒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活动开始前10分钟，自动发送活动提醒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03784" y="4664592"/>
            <a:ext cx="3376470" cy="1061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获取指令列表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成员进群自动发送欢迎词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提示成员快速入门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3784" y="2809876"/>
            <a:ext cx="3376470" cy="17081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群主发布活动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基本信息：活动时间、时长、地点、人数限制、描述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拓展信息：单人最大限制报名人数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报退截至时间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指定开放报名时间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46428" y="1597044"/>
            <a:ext cx="2329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项目介绍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89819" y="1526143"/>
            <a:ext cx="682908" cy="6829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46428" y="2746816"/>
            <a:ext cx="2329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需求分析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89819" y="2675915"/>
            <a:ext cx="682908" cy="682908"/>
          </a:xfrm>
          <a:prstGeom prst="ellipse">
            <a:avLst/>
          </a:prstGeom>
          <a:solidFill>
            <a:srgbClr val="D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6674" y="3932830"/>
            <a:ext cx="2329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项目进展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88160" y="3861929"/>
            <a:ext cx="682908" cy="6829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46428" y="5118162"/>
            <a:ext cx="2329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后续计划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889819" y="5011701"/>
            <a:ext cx="682908" cy="682908"/>
          </a:xfrm>
          <a:prstGeom prst="ellipse">
            <a:avLst/>
          </a:prstGeom>
          <a:solidFill>
            <a:srgbClr val="D0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4631" y="3831700"/>
            <a:ext cx="19109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3"/>
                </a:solidFill>
                <a:cs typeface="+mn-ea"/>
                <a:sym typeface="+mn-lt"/>
              </a:rPr>
              <a:t>CONTENTS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4" name="PA_文本框 2"/>
          <p:cNvSpPr txBox="1"/>
          <p:nvPr>
            <p:custDataLst>
              <p:tags r:id="rId2"/>
            </p:custDataLst>
          </p:nvPr>
        </p:nvSpPr>
        <p:spPr>
          <a:xfrm>
            <a:off x="2432596" y="2839549"/>
            <a:ext cx="1982964" cy="946478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5600" b="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US" sz="5600" b="0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2" grpId="0" animBg="1"/>
      <p:bldP spid="15" grpId="0"/>
      <p:bldP spid="16" grpId="0" animBg="1"/>
      <p:bldP spid="19" grpId="0"/>
      <p:bldP spid="20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94685" y="2312670"/>
            <a:ext cx="5802630" cy="1499235"/>
            <a:chOff x="5064" y="3302"/>
            <a:chExt cx="9138" cy="2361"/>
          </a:xfrm>
        </p:grpSpPr>
        <p:sp>
          <p:nvSpPr>
            <p:cNvPr id="17" name="文本框 16"/>
            <p:cNvSpPr txBox="1"/>
            <p:nvPr/>
          </p:nvSpPr>
          <p:spPr>
            <a:xfrm>
              <a:off x="5703" y="4937"/>
              <a:ext cx="7760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Overview of work this week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_文本框 2"/>
            <p:cNvSpPr txBox="1"/>
            <p:nvPr>
              <p:custDataLst>
                <p:tags r:id="rId2"/>
              </p:custDataLst>
            </p:nvPr>
          </p:nvSpPr>
          <p:spPr>
            <a:xfrm>
              <a:off x="5064" y="3302"/>
              <a:ext cx="9138" cy="17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algn="ctr"/>
              <a:r>
                <a:rPr lang="zh-CN" altLang="en-US" sz="56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项目介绍</a:t>
              </a:r>
              <a:endParaRPr lang="zh-CN" altLang="en-US" sz="56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2" name="圆角矩形 18"/>
          <p:cNvSpPr/>
          <p:nvPr/>
        </p:nvSpPr>
        <p:spPr>
          <a:xfrm>
            <a:off x="5106860" y="4537565"/>
            <a:ext cx="1978281" cy="397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887D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32270" y="4562935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PART.01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22333" y="0"/>
            <a:ext cx="706966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17533" y="4605867"/>
            <a:ext cx="626533" cy="2252133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65786" y="1901372"/>
            <a:ext cx="4783667" cy="3592606"/>
          </a:xfrm>
          <a:prstGeom prst="rect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44220" y="1588992"/>
            <a:ext cx="3967480" cy="3555772"/>
            <a:chOff x="624203" y="2883914"/>
            <a:chExt cx="3967252" cy="2906911"/>
          </a:xfrm>
        </p:grpSpPr>
        <p:sp>
          <p:nvSpPr>
            <p:cNvPr id="30" name="文本框 29"/>
            <p:cNvSpPr txBox="1"/>
            <p:nvPr/>
          </p:nvSpPr>
          <p:spPr>
            <a:xfrm>
              <a:off x="660400" y="2883914"/>
              <a:ext cx="3931055" cy="339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服务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微信机器人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4203" y="3677469"/>
              <a:ext cx="3931055" cy="21133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微信机器人是一款免费的微信自动聊天软件，你可以使用微信机器人群发微信、智能回复微信。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不需要添加为好友，在被用户添加为好友后，它能被拉到微信群中群聊，但不会查看你的朋友圈。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这个用图灵机器人提供的接口做成的个人微信机器人，操作简单，3秒就能把个人微信号变机器人。它的中文理解准确率达90%的，调侃逗趣科普样样拿手。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PA_文本框 2"/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40576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项目介绍</a:t>
            </a:r>
            <a:endParaRPr lang="zh-CN" altLang="en-US" sz="2200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ldLvl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22333" y="0"/>
            <a:ext cx="706966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17533" y="4605867"/>
            <a:ext cx="626533" cy="2252133"/>
          </a:xfrm>
          <a:prstGeom prst="rect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65786" y="1901372"/>
            <a:ext cx="4783667" cy="3592606"/>
          </a:xfrm>
          <a:prstGeom prst="rect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44220" y="1608518"/>
            <a:ext cx="3967480" cy="3947479"/>
            <a:chOff x="624203" y="2898656"/>
            <a:chExt cx="3967252" cy="2946880"/>
          </a:xfrm>
        </p:grpSpPr>
        <p:sp>
          <p:nvSpPr>
            <p:cNvPr id="30" name="文本框 29"/>
            <p:cNvSpPr txBox="1"/>
            <p:nvPr/>
          </p:nvSpPr>
          <p:spPr>
            <a:xfrm>
              <a:off x="660400" y="2898656"/>
              <a:ext cx="3931055" cy="31002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后端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微信</a:t>
              </a:r>
              <a:r>
                <a:rPr 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小程序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4203" y="3433139"/>
              <a:ext cx="3931055" cy="24123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云函数：开发者可根据业务需求，编写函数并部署在云端，即可在小程序内调用。开发者无需维护复杂的鉴权机制，也无需购买、搭建服务器，可便捷地完成小程序开发。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 数据库：开发者可直接在小程序前端或云函数中对数据库进行读写，同时支持通过开发者工具内的「云开发」控制台进行数据管理。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3. 存储管理：开发者可便捷地在小程序前端快速实现文件上传/下载及管理功能，同时也可以在开发者工具「云开发」控制台内进行管理。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PA_文本框 2"/>
          <p:cNvSpPr txBox="1"/>
          <p:nvPr>
            <p:custDataLst>
              <p:tags r:id="rId2"/>
            </p:custDataLst>
          </p:nvPr>
        </p:nvSpPr>
        <p:spPr>
          <a:xfrm>
            <a:off x="1679665" y="627117"/>
            <a:ext cx="2060521" cy="40576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 sz="22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项目介绍</a:t>
            </a:r>
            <a:endParaRPr lang="zh-CN" altLang="en-US" sz="2200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94685" y="2469515"/>
            <a:ext cx="5802630" cy="1499235"/>
            <a:chOff x="5064" y="3302"/>
            <a:chExt cx="9138" cy="2361"/>
          </a:xfrm>
        </p:grpSpPr>
        <p:sp>
          <p:nvSpPr>
            <p:cNvPr id="17" name="文本框 16"/>
            <p:cNvSpPr txBox="1"/>
            <p:nvPr/>
          </p:nvSpPr>
          <p:spPr>
            <a:xfrm>
              <a:off x="5703" y="4937"/>
              <a:ext cx="7760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40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Work progress this week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PA_文本框 2"/>
            <p:cNvSpPr txBox="1"/>
            <p:nvPr>
              <p:custDataLst>
                <p:tags r:id="rId2"/>
              </p:custDataLst>
            </p:nvPr>
          </p:nvSpPr>
          <p:spPr>
            <a:xfrm>
              <a:off x="5064" y="3302"/>
              <a:ext cx="9138" cy="17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600" b="1" i="0" u="none" strike="noStrike" kern="1200" cap="none" spc="0" normalizeH="0" baseline="0" noProof="0" dirty="0">
                  <a:ln>
                    <a:noFill/>
                  </a:ln>
                  <a:solidFill>
                    <a:srgbClr val="A78677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需求分析</a:t>
              </a:r>
              <a:endParaRPr kumimoji="0" lang="zh-CN" altLang="en-US" sz="5600" b="1" i="0" u="none" strike="noStrike" kern="1200" cap="none" spc="0" normalizeH="0" baseline="0" noProof="0" dirty="0">
                <a:ln>
                  <a:noFill/>
                </a:ln>
                <a:solidFill>
                  <a:srgbClr val="A78677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2" name="圆角矩形 18"/>
          <p:cNvSpPr/>
          <p:nvPr/>
        </p:nvSpPr>
        <p:spPr>
          <a:xfrm>
            <a:off x="5106860" y="4537565"/>
            <a:ext cx="1978281" cy="397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887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32270" y="4562935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PART.02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1679665" y="627117"/>
            <a:ext cx="2060521" cy="40576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A78677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9709" y="2609035"/>
            <a:ext cx="730488" cy="730487"/>
            <a:chOff x="1083595" y="4533470"/>
            <a:chExt cx="730488" cy="730487"/>
          </a:xfrm>
        </p:grpSpPr>
        <p:sp>
          <p:nvSpPr>
            <p:cNvPr id="33" name="椭圆 32"/>
            <p:cNvSpPr/>
            <p:nvPr/>
          </p:nvSpPr>
          <p:spPr>
            <a:xfrm>
              <a:off x="1083595" y="4533470"/>
              <a:ext cx="730488" cy="7304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4" name="图形 33" descr="饼图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6232" y="4696106"/>
              <a:ext cx="405214" cy="405214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189709" y="4091177"/>
            <a:ext cx="730488" cy="730487"/>
            <a:chOff x="1717119" y="5132143"/>
            <a:chExt cx="730488" cy="730487"/>
          </a:xfrm>
        </p:grpSpPr>
        <p:sp>
          <p:nvSpPr>
            <p:cNvPr id="31" name="椭圆 30"/>
            <p:cNvSpPr/>
            <p:nvPr/>
          </p:nvSpPr>
          <p:spPr>
            <a:xfrm>
              <a:off x="1717119" y="5132143"/>
              <a:ext cx="730488" cy="730487"/>
            </a:xfrm>
            <a:prstGeom prst="ellipse">
              <a:avLst/>
            </a:prstGeom>
            <a:solidFill>
              <a:srgbClr val="D0CC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2" name="图形 31" descr="上升趋势条形图"/>
            <p:cNvPicPr>
              <a:picLocks noChangeAspect="1"/>
            </p:cNvPicPr>
            <p:nvPr/>
          </p:nvPicPr>
          <p:blipFill>
            <a:blip r:embed="rId4" cstate="screen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9756" y="5294779"/>
              <a:ext cx="405214" cy="405214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6719996" y="2609035"/>
            <a:ext cx="730488" cy="730487"/>
            <a:chOff x="1083595" y="4533470"/>
            <a:chExt cx="730488" cy="730487"/>
          </a:xfrm>
        </p:grpSpPr>
        <p:sp>
          <p:nvSpPr>
            <p:cNvPr id="27" name="椭圆 26"/>
            <p:cNvSpPr/>
            <p:nvPr/>
          </p:nvSpPr>
          <p:spPr>
            <a:xfrm>
              <a:off x="1083595" y="4533470"/>
              <a:ext cx="730488" cy="7304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28" name="图形 27" descr="饼图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6232" y="4696106"/>
              <a:ext cx="405214" cy="40521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719996" y="4091177"/>
            <a:ext cx="730488" cy="730487"/>
            <a:chOff x="1717119" y="5132143"/>
            <a:chExt cx="730488" cy="730487"/>
          </a:xfrm>
        </p:grpSpPr>
        <p:sp>
          <p:nvSpPr>
            <p:cNvPr id="25" name="椭圆 24"/>
            <p:cNvSpPr/>
            <p:nvPr/>
          </p:nvSpPr>
          <p:spPr>
            <a:xfrm>
              <a:off x="1717119" y="5132143"/>
              <a:ext cx="730488" cy="730487"/>
            </a:xfrm>
            <a:prstGeom prst="ellipse">
              <a:avLst/>
            </a:prstGeom>
            <a:solidFill>
              <a:srgbClr val="D0CC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26" name="图形 25" descr="上升趋势条形图"/>
            <p:cNvPicPr>
              <a:picLocks noChangeAspect="1"/>
            </p:cNvPicPr>
            <p:nvPr/>
          </p:nvPicPr>
          <p:blipFill>
            <a:blip r:embed="rId4" cstate="screen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79756" y="5294779"/>
              <a:ext cx="405214" cy="405214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2082834" y="2443418"/>
            <a:ext cx="3376470" cy="1061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群成员管理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同步微信群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匹配小程序和机器人用户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2834" y="4136527"/>
            <a:ext cx="3376470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活动报名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群对话中关键字报名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3784" y="4136527"/>
            <a:ext cx="3376470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群组机器人管理权限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确保群主自主启用群组机器人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13121" y="2443417"/>
            <a:ext cx="3376470" cy="1061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群活动管理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发布活动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修改活动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1679665" y="627117"/>
            <a:ext cx="2060521" cy="40576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A78677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需求分析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9709" y="2609035"/>
            <a:ext cx="730488" cy="730487"/>
            <a:chOff x="1083595" y="4533470"/>
            <a:chExt cx="730488" cy="730487"/>
          </a:xfrm>
        </p:grpSpPr>
        <p:sp>
          <p:nvSpPr>
            <p:cNvPr id="33" name="椭圆 32"/>
            <p:cNvSpPr/>
            <p:nvPr/>
          </p:nvSpPr>
          <p:spPr>
            <a:xfrm>
              <a:off x="1083595" y="4533470"/>
              <a:ext cx="730488" cy="7304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s-ES_trad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4" name="图形 33" descr="饼图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6232" y="4696106"/>
              <a:ext cx="405214" cy="405214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2082834" y="2443418"/>
            <a:ext cx="3376470" cy="1061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活动详情页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管理菜单中管理活动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展示活动基本信息、报名信息等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58814" y="3939540"/>
            <a:ext cx="4269386" cy="1061720"/>
            <a:chOff x="1874" y="6261"/>
            <a:chExt cx="6723" cy="1672"/>
          </a:xfrm>
        </p:grpSpPr>
        <p:grpSp>
          <p:nvGrpSpPr>
            <p:cNvPr id="12" name="组合 11"/>
            <p:cNvGrpSpPr/>
            <p:nvPr/>
          </p:nvGrpSpPr>
          <p:grpSpPr>
            <a:xfrm>
              <a:off x="1874" y="6443"/>
              <a:ext cx="1150" cy="1150"/>
              <a:chOff x="1717119" y="5132143"/>
              <a:chExt cx="730488" cy="73048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17119" y="5132143"/>
                <a:ext cx="730488" cy="730487"/>
              </a:xfrm>
              <a:prstGeom prst="ellipse">
                <a:avLst/>
              </a:prstGeom>
              <a:solidFill>
                <a:srgbClr val="D0CC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s-ES_trad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32" name="图形 31" descr="上升趋势条形图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79756" y="5294779"/>
                <a:ext cx="405214" cy="405214"/>
              </a:xfrm>
              <a:prstGeom prst="rect">
                <a:avLst/>
              </a:prstGeom>
            </p:spPr>
          </p:pic>
        </p:grpSp>
        <p:sp>
          <p:nvSpPr>
            <p:cNvPr id="18" name="文本框 17"/>
            <p:cNvSpPr txBox="1"/>
            <p:nvPr/>
          </p:nvSpPr>
          <p:spPr>
            <a:xfrm>
              <a:off x="3280" y="6261"/>
              <a:ext cx="5317" cy="16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费用结算</a:t>
              </a:r>
              <a:endPara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生成全局唯一的支付金额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监听金额匹配订单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8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00162" y="3372126"/>
            <a:ext cx="49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Work results of this week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PA_文本框 2"/>
          <p:cNvSpPr txBox="1"/>
          <p:nvPr>
            <p:custDataLst>
              <p:tags r:id="rId2"/>
            </p:custDataLst>
          </p:nvPr>
        </p:nvSpPr>
        <p:spPr>
          <a:xfrm>
            <a:off x="3194511" y="2333572"/>
            <a:ext cx="5802788" cy="112458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78677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项目进展</a:t>
            </a:r>
            <a:endParaRPr kumimoji="0" lang="zh-CN" altLang="en-US" sz="5600" b="1" i="0" u="none" strike="noStrike" kern="1200" cap="none" spc="0" normalizeH="0" baseline="0" noProof="0" dirty="0">
              <a:ln>
                <a:noFill/>
              </a:ln>
              <a:solidFill>
                <a:srgbClr val="A7867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圆角矩形 18"/>
          <p:cNvSpPr/>
          <p:nvPr/>
        </p:nvSpPr>
        <p:spPr>
          <a:xfrm>
            <a:off x="5106860" y="4537565"/>
            <a:ext cx="1978281" cy="397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887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32270" y="4562935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PART.03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 animBg="1"/>
      <p:bldP spid="2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橙色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D1AE9A"/>
      </a:accent1>
      <a:accent2>
        <a:srgbClr val="D0CCCD"/>
      </a:accent2>
      <a:accent3>
        <a:srgbClr val="A78677"/>
      </a:accent3>
      <a:accent4>
        <a:srgbClr val="9B8357"/>
      </a:accent4>
      <a:accent5>
        <a:srgbClr val="D0CCCD"/>
      </a:accent5>
      <a:accent6>
        <a:srgbClr val="D1AE9A"/>
      </a:accent6>
      <a:hlink>
        <a:srgbClr val="2998E3"/>
      </a:hlink>
      <a:folHlink>
        <a:srgbClr val="8C8C8C"/>
      </a:folHlink>
    </a:clrScheme>
    <a:fontScheme name="y42uoye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橙色">
    <a:dk1>
      <a:srgbClr val="000000"/>
    </a:dk1>
    <a:lt1>
      <a:srgbClr val="FFFFFF"/>
    </a:lt1>
    <a:dk2>
      <a:srgbClr val="637052"/>
    </a:dk2>
    <a:lt2>
      <a:srgbClr val="CCDDEA"/>
    </a:lt2>
    <a:accent1>
      <a:srgbClr val="D1AE9A"/>
    </a:accent1>
    <a:accent2>
      <a:srgbClr val="D0CCCD"/>
    </a:accent2>
    <a:accent3>
      <a:srgbClr val="A78677"/>
    </a:accent3>
    <a:accent4>
      <a:srgbClr val="9B8357"/>
    </a:accent4>
    <a:accent5>
      <a:srgbClr val="D0CCCD"/>
    </a:accent5>
    <a:accent6>
      <a:srgbClr val="D1AE9A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演示</Application>
  <PresentationFormat>自定义</PresentationFormat>
  <Paragraphs>125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</dc:title>
  <dc:creator>第一PPT</dc:creator>
  <cp:keywords>www.1ppt.com</cp:keywords>
  <dc:description>www.1ppt.com</dc:description>
  <cp:lastModifiedBy>芒果</cp:lastModifiedBy>
  <cp:revision>45</cp:revision>
  <dcterms:created xsi:type="dcterms:W3CDTF">2021-05-18T15:55:00Z</dcterms:created>
  <dcterms:modified xsi:type="dcterms:W3CDTF">2021-08-26T15:07:54Z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B9957D298D374AE8B0F925F707748724</vt:lpwstr>
  </property>
  <property fmtid="{D5CDD505-2E9C-101B-9397-08002B2CF9AE}" pid="3" name="KSOProductBuildVer">
    <vt:lpwstr>2052-11.1.0.10503</vt:lpwstr>
  </property>
</Properties>
</file>