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36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160A-732C-4248-B15C-7A016C4E6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A4B04-EE09-4311-A2CD-92C7969B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D423-2F54-4626-9E3D-71AD36BD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200F-C86E-40AB-899A-32F179CF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92B5-4CBD-4575-9C5C-B8904F2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DFDF-8699-4657-A2E2-BDA87BE4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0796D-0E98-4572-89EE-9CBEE8D9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4041-B81F-4E47-9886-7ABC0B56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6625-6884-408B-A81A-8A725ED1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2EA9C-AC19-4BAF-8D79-74D4ACD6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7DB8E-87A2-434B-8EEA-9B66FB6A6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04978-0AB6-488E-A992-ED264365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ABA3-C8B4-4722-9592-78924A8C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B9D1-6E21-4A33-9DA5-7ECAAF2E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B878-A92C-486A-8D7D-AAA8FF78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811A-1FE8-4060-9C76-39145A33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A075-432D-441F-8F2F-75862D79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7312-4B4D-48F5-9224-7695B1DE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E376-782C-4356-8E8F-937D126C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F1F8-1A2A-48C2-A3FC-3F4262FE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4EC3-2ABE-4E2C-80E5-82D9193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12AF-D152-454A-A50F-82510A6D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3872-EE77-49B5-AA35-8C104413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D82C-D802-434A-88DE-3811947B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192E-E1C2-4587-857B-F6B05F34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8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78E-EC21-4C7E-8B52-3A9AA854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B9FB-CDB4-4B5C-BAD6-A79EF2BE5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1B89-7A99-458D-9624-535AD64ED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BE4D8-F0A3-4978-A4C4-2250803F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60BDD-674B-44BE-8584-693B3F3B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985E8-FDB4-4A6D-AA85-00943DB1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24E5-ADE6-4494-8898-C600D985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C565-08AE-46C2-BD0E-A338C4648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C8D2C-DF24-4CC0-B76A-153298A6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6C293-9C70-4FE1-A80F-A44B54744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54C7E-498D-4CED-AFF8-5C2A1C378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BA8B7-D3A0-44F9-9B6B-0DE36916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F9E16-BD1E-46BE-AC6A-7F832967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E1856-1970-4428-9E20-7FD8B588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4D92-56DE-49D0-AABB-D3666787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B302E-23E2-4F05-B80E-F5E5C50C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9233A-E1B0-4542-BE8B-178E34ED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AD541-B34A-4245-8E4C-D6309F2C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42B3E-7560-412A-ADF5-A29A5287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6B413-2C6B-46E9-BEE5-4A134312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32028-D182-4F7A-8C79-105316FB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3F1A-77FC-45D7-8F70-70DD9405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6173-F18F-41E9-8872-4F73A298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BCCCE-160C-4805-AF69-F3743CF2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A2322-2E69-4F38-9A7B-3E22027A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ED97-B085-4AFF-8EEB-01314787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7A0EF-3BA0-4146-BB08-1B50DBF6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079D-7B8B-4A5D-9AD6-5822F93F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7F565-A62E-433D-85C1-1E6CD884F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4198E-6256-4A96-B9F6-B3935E109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F7A4-9142-40BC-AA1E-F2D165E2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7C0D2-DAAE-4110-9599-C07BCC35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7B8F4-29D8-4021-9292-F773788D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BDB8-54EA-46A7-9C76-EB39ED0C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D110-05EE-4133-8FEE-441C971B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59C9-F888-4D9F-80E4-9FC319A70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E21A-73BA-49A2-85CA-E455CD53F20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5944-4588-45DD-A2D8-4F1FD2840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1A82-9AD9-4BC2-89CE-5BC986849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01EE-16A8-4762-A202-4A0C12DF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4564-727D-434D-A4D6-77A47EBC6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Golfy</a:t>
            </a:r>
            <a:r>
              <a:rPr lang="en-US" dirty="0"/>
              <a:t> </a:t>
            </a:r>
            <a:r>
              <a:rPr lang="en-US" dirty="0" err="1"/>
              <a:t>McGpsFace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7930B-3BDA-4502-9808-BEF136E44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GPS-based distance calculator</a:t>
            </a:r>
          </a:p>
        </p:txBody>
      </p:sp>
    </p:spTree>
    <p:extLst>
      <p:ext uri="{BB962C8B-B14F-4D97-AF65-F5344CB8AC3E}">
        <p14:creationId xmlns:p14="http://schemas.microsoft.com/office/powerpoint/2010/main" val="26170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21055F-F893-4C4E-A019-2D644BFE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9" y="691243"/>
            <a:ext cx="6162675" cy="601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5BD24-C62B-4FA3-B198-19DA5F7AF446}"/>
              </a:ext>
            </a:extLst>
          </p:cNvPr>
          <p:cNvSpPr txBox="1"/>
          <p:nvPr/>
        </p:nvSpPr>
        <p:spPr>
          <a:xfrm>
            <a:off x="7141028" y="1110342"/>
            <a:ext cx="4212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Solder the GPIO header to the bottom side of the circuit board.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allows you to plug the GPS hat onto the top of the RPI with the boards matching up</a:t>
            </a:r>
          </a:p>
        </p:txBody>
      </p:sp>
    </p:spTree>
    <p:extLst>
      <p:ext uri="{BB962C8B-B14F-4D97-AF65-F5344CB8AC3E}">
        <p14:creationId xmlns:p14="http://schemas.microsoft.com/office/powerpoint/2010/main" val="345455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FAE90-C39A-4B24-A222-618B15CC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800000">
            <a:off x="511629" y="966107"/>
            <a:ext cx="6858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0894C-7616-4AFD-8EC1-21B60556C549}"/>
              </a:ext>
            </a:extLst>
          </p:cNvPr>
          <p:cNvSpPr txBox="1"/>
          <p:nvPr/>
        </p:nvSpPr>
        <p:spPr>
          <a:xfrm>
            <a:off x="7467599" y="1143000"/>
            <a:ext cx="4212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image shows the GPS hat plugged onto the RPI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shows that I used the external antenna extender (orange colored cable at top right of board in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also an HDMI monitor connection, USB keyboard and USB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it is a Raspberry Pi 2, there was also the need for a USB WIFI device</a:t>
            </a:r>
          </a:p>
        </p:txBody>
      </p:sp>
    </p:spTree>
    <p:extLst>
      <p:ext uri="{BB962C8B-B14F-4D97-AF65-F5344CB8AC3E}">
        <p14:creationId xmlns:p14="http://schemas.microsoft.com/office/powerpoint/2010/main" val="2887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568B-DC8F-4432-82E5-D8FB8DE2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02BDE-BA95-4116-927E-65F4930BC1F3}"/>
              </a:ext>
            </a:extLst>
          </p:cNvPr>
          <p:cNvSpPr txBox="1"/>
          <p:nvPr/>
        </p:nvSpPr>
        <p:spPr>
          <a:xfrm>
            <a:off x="1023257" y="2068286"/>
            <a:ext cx="102434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Purchased from Adafruit  web-site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CR1220 12mm Diameter – 3V Lithium coin cell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GPS Antenna – External Active Antenna  - 3-5V 28dB, 5 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 to </a:t>
            </a:r>
            <a:r>
              <a:rPr lang="en-US" dirty="0" err="1"/>
              <a:t>uFL</a:t>
            </a:r>
            <a:r>
              <a:rPr lang="en-US" dirty="0"/>
              <a:t>/</a:t>
            </a:r>
            <a:r>
              <a:rPr lang="en-US" dirty="0" err="1"/>
              <a:t>u.FL</a:t>
            </a:r>
            <a:r>
              <a:rPr lang="en-US" dirty="0"/>
              <a:t>/IPX/IPEX RF Adapter 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Adafruit Ultimate GPS HAT for Raspberry Pi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GPIO Header for Raspberry Pi HAT - 2x20 Short Female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Miscellaneous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dongle (compatible with Windows IoT)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3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C6B5-FC93-4609-9F8D-975B2578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F27A-191D-41CE-BE2A-C9AF55FC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entire application, including Windows IoT core, crashed often in early development.</a:t>
            </a:r>
          </a:p>
          <a:p>
            <a:r>
              <a:rPr lang="en-US" dirty="0"/>
              <a:t>Internet research lead to not providing enough power to the RPI and GPS HAT. </a:t>
            </a:r>
          </a:p>
          <a:p>
            <a:r>
              <a:rPr lang="en-US" dirty="0"/>
              <a:t>Needed replace the default power supply that comes with the RPI2 with one that provided more amperage.</a:t>
            </a:r>
          </a:p>
          <a:p>
            <a:r>
              <a:rPr lang="en-US" dirty="0"/>
              <a:t>Not sure the amperage need but used an externally powered USB device with up to  8 amps.  I would guess it needs around 2.5 amps.</a:t>
            </a:r>
          </a:p>
          <a:p>
            <a:r>
              <a:rPr lang="en-US" dirty="0"/>
              <a:t>Even with more power, the build crashes periodically and was unable to fully debug the root cause.</a:t>
            </a:r>
          </a:p>
          <a:p>
            <a:r>
              <a:rPr lang="en-US" dirty="0"/>
              <a:t>I think it is related to the generation RPI that I am using. I cannot get a recent build of the Windows IoT core to boot. This is why an older build is used here (14393)</a:t>
            </a:r>
          </a:p>
        </p:txBody>
      </p:sp>
    </p:spTree>
    <p:extLst>
      <p:ext uri="{BB962C8B-B14F-4D97-AF65-F5344CB8AC3E}">
        <p14:creationId xmlns:p14="http://schemas.microsoft.com/office/powerpoint/2010/main" val="345139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Golfy McGpsFace</vt:lpstr>
      <vt:lpstr>PowerPoint Presentation</vt:lpstr>
      <vt:lpstr>PowerPoint Presentation</vt:lpstr>
      <vt:lpstr>Parts List</vt:lpstr>
      <vt:lpstr>App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Golfy McGpsFace</dc:title>
  <dc:creator>scott mangiacotti</dc:creator>
  <cp:lastModifiedBy>scott mangiacotti</cp:lastModifiedBy>
  <cp:revision>6</cp:revision>
  <dcterms:created xsi:type="dcterms:W3CDTF">2018-05-31T14:46:23Z</dcterms:created>
  <dcterms:modified xsi:type="dcterms:W3CDTF">2018-05-31T15:17:03Z</dcterms:modified>
</cp:coreProperties>
</file>