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1" dt="2024-02-07T21:07:0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8T11:17:17.462" v="10461" actId="21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7T20:49:21.341" v="9731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7T20:49:21.341" v="9731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7T15:20:35.146" v="8836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7T15:20:35.146" v="883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17:17.462" v="10461" actId="21"/>
        <pc:sldMkLst>
          <pc:docMk/>
          <pc:sldMk cId="1841377636" sldId="316"/>
        </pc:sldMkLst>
        <pc:spChg chg="add mod">
          <ac:chgData name="Matteo MANGILI" userId="89c7df381375e6aa" providerId="LiveId" clId="{740BB46D-1FBD-4BE5-BEA3-98CD9E9E2715}" dt="2024-02-08T11:17:17.462" v="10461" actId="21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7T20:36:24.674" v="9460" actId="255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7T20:36:24.674" v="9460" actId="255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06213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vedere altri medici </a:t>
                      </a:r>
                      <a:r>
                        <a:rPr lang="it-IT"/>
                        <a:t>prima dell’intervento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i="1" dirty="0"/>
              <a:t>Stile Model-</a:t>
            </a:r>
            <a:r>
              <a:rPr lang="it-IT" sz="1900" i="1" dirty="0" err="1"/>
              <a:t>View</a:t>
            </a:r>
            <a:r>
              <a:rPr lang="it-IT" sz="1900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 dell’Intervento spefico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22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C453C75-5BAB-7BCF-E64F-7963EF3E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1979</Words>
  <Application>Microsoft Office PowerPoint</Application>
  <PresentationFormat>Widescreen</PresentationFormat>
  <Paragraphs>212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2024-02-08T11:17:17Z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