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1" dt="2024-02-07T21:07:0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8T11:25:22.551" v="10473" actId="22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7T20:49:21.341" v="9731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7T20:49:21.341" v="9731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7T15:20:35.146" v="8836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7T15:20:35.146" v="883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7T20:36:24.674" v="9460" actId="255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7T20:36:24.674" v="9460" actId="255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08/02/2024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08/02/2024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06213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vedere altri medici </a:t>
                      </a:r>
                      <a:r>
                        <a:rPr lang="it-IT"/>
                        <a:t>prima dell’intervento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i="1" dirty="0"/>
              <a:t>Stile Model-</a:t>
            </a:r>
            <a:r>
              <a:rPr lang="it-IT" sz="1900" i="1" dirty="0" err="1"/>
              <a:t>View</a:t>
            </a:r>
            <a:r>
              <a:rPr lang="it-IT" sz="1900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 dell’Intervento spefico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22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632F88F-B7F1-FCF1-6B5E-D9317E3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" y="1779636"/>
            <a:ext cx="4854361" cy="425232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8829EC7-B73C-44B8-D4CD-DEEE234C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7" y="1943800"/>
            <a:ext cx="623470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22998A-2562-0AB5-EB19-7C86EC90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3"/>
          <a:stretch/>
        </p:blipFill>
        <p:spPr>
          <a:xfrm>
            <a:off x="279998" y="2316810"/>
            <a:ext cx="5773866" cy="3600000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1D60B2-F2C9-77C6-B866-A6FB4DEB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23" y="2305927"/>
            <a:ext cx="517465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E682A3-C286-B7AC-4CF1-DE3330A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997" y="2115180"/>
            <a:ext cx="7674005" cy="3772227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1979</Words>
  <Application>Microsoft Office PowerPoint</Application>
  <PresentationFormat>Widescreen</PresentationFormat>
  <Paragraphs>212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2024-02-08T11:25:32Z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