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03" r:id="rId17"/>
    <p:sldId id="304" r:id="rId18"/>
    <p:sldId id="307" r:id="rId19"/>
    <p:sldId id="314" r:id="rId20"/>
    <p:sldId id="315" r:id="rId21"/>
    <p:sldId id="316" r:id="rId22"/>
    <p:sldId id="306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" dt="2024-01-19T19:58:2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19T20:13:30.721" v="1724" actId="20577"/>
      <pc:docMkLst>
        <pc:docMk/>
      </pc:docMkLst>
      <pc:sldChg chg="modSp mod">
        <pc:chgData name="Matteo MANGILI" userId="89c7df381375e6aa" providerId="LiveId" clId="{740BB46D-1FBD-4BE5-BEA3-98CD9E9E2715}" dt="2024-01-19T20:03:47.195" v="505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19T20:03:47.195" v="50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19T20:03:27.214" v="497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19T20:03:27.214" v="497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19T20:03:31.510" v="499" actId="20577"/>
        <pc:sldMkLst>
          <pc:docMk/>
          <pc:sldMk cId="2994462458" sldId="314"/>
        </pc:sldMkLst>
        <pc:spChg chg="mod">
          <ac:chgData name="Matteo MANGILI" userId="89c7df381375e6aa" providerId="LiveId" clId="{740BB46D-1FBD-4BE5-BEA3-98CD9E9E2715}" dt="2024-01-19T20:03:31.510" v="499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03:37.030" v="501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19T20:03:37.030" v="501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03:42.740" v="503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19T20:03:42.740" v="503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delSp modSp add mod">
        <pc:chgData name="Matteo MANGILI" userId="89c7df381375e6aa" providerId="LiveId" clId="{740BB46D-1FBD-4BE5-BEA3-98CD9E9E2715}" dt="2024-01-19T20:00:45.377" v="345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19T20:00:37.205" v="334" actId="20577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19T20:12:37.154" v="1673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19T20:12:37.154" v="1673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</a:t>
            </a:r>
            <a:r>
              <a:rPr lang="en-US" sz="2200" dirty="0" err="1">
                <a:cs typeface="Calibri"/>
              </a:rPr>
              <a:t>durante</a:t>
            </a:r>
            <a:r>
              <a:rPr lang="en-US" sz="2200" dirty="0">
                <a:cs typeface="Calibri"/>
              </a:rPr>
              <a:t>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5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6</a:t>
            </a: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7</a:t>
            </a: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8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Cosa avete usato per fare testing</a:t>
            </a:r>
          </a:p>
          <a:p>
            <a:pPr lvl="1"/>
            <a:r>
              <a:rPr lang="it-IT" sz="2200" dirty="0"/>
              <a:t>Manuale o automatico?</a:t>
            </a:r>
          </a:p>
          <a:p>
            <a:r>
              <a:rPr lang="it-IT" sz="2200" dirty="0"/>
              <a:t>Quali risultati avete ottenuto con l’attività di testing</a:t>
            </a:r>
          </a:p>
          <a:p>
            <a:pPr lvl="1"/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i="1" dirty="0" err="1"/>
              <a:t>Windowbuilder</a:t>
            </a:r>
            <a:r>
              <a:rPr lang="it-IT" dirty="0"/>
              <a:t>, per la costruzione di un’interfaccia grafica che risponda ai requisiti del problema, ma che sia anche di facile utilizzo e comprensibile agli utenti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910</Words>
  <Application>Microsoft Office PowerPoint</Application>
  <PresentationFormat>Widescreen</PresentationFormat>
  <Paragraphs>161</Paragraphs>
  <Slides>20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2024-01-19T20:13:45Z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