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0" r:id="rId4"/>
  </p:sldMasterIdLst>
  <p:notesMasterIdLst>
    <p:notesMasterId r:id="rId28"/>
  </p:notesMasterIdLst>
  <p:handoutMasterIdLst>
    <p:handoutMasterId r:id="rId29"/>
  </p:handoutMasterIdLst>
  <p:sldIdLst>
    <p:sldId id="256" r:id="rId5"/>
    <p:sldId id="296" r:id="rId6"/>
    <p:sldId id="297" r:id="rId7"/>
    <p:sldId id="312" r:id="rId8"/>
    <p:sldId id="318" r:id="rId9"/>
    <p:sldId id="322" r:id="rId10"/>
    <p:sldId id="298" r:id="rId11"/>
    <p:sldId id="300" r:id="rId12"/>
    <p:sldId id="319" r:id="rId13"/>
    <p:sldId id="317" r:id="rId14"/>
    <p:sldId id="309" r:id="rId15"/>
    <p:sldId id="313" r:id="rId16"/>
    <p:sldId id="302" r:id="rId17"/>
    <p:sldId id="320" r:id="rId18"/>
    <p:sldId id="303" r:id="rId19"/>
    <p:sldId id="304" r:id="rId20"/>
    <p:sldId id="321" r:id="rId21"/>
    <p:sldId id="307" r:id="rId22"/>
    <p:sldId id="314" r:id="rId23"/>
    <p:sldId id="315" r:id="rId24"/>
    <p:sldId id="316" r:id="rId25"/>
    <p:sldId id="306" r:id="rId26"/>
    <p:sldId id="310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Stile medio 2 - Color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Stile medio 2 - Color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48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4632" y="133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36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commentAuthors" Target="commentAuthors.xml"/><Relationship Id="rId35" Type="http://schemas.microsoft.com/office/2016/11/relationships/changesInfo" Target="changesInfos/changesInfo1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eo MANGILI" userId="89c7df381375e6aa" providerId="LiveId" clId="{E6DC4EAA-0AC7-4D8A-9ABA-9B4C09DD8308}"/>
    <pc:docChg chg="modSld">
      <pc:chgData name="Matteo MANGILI" userId="89c7df381375e6aa" providerId="LiveId" clId="{E6DC4EAA-0AC7-4D8A-9ABA-9B4C09DD8308}" dt="2024-02-19T17:32:26.789" v="17" actId="14100"/>
      <pc:docMkLst>
        <pc:docMk/>
      </pc:docMkLst>
      <pc:sldChg chg="modSp mod">
        <pc:chgData name="Matteo MANGILI" userId="89c7df381375e6aa" providerId="LiveId" clId="{E6DC4EAA-0AC7-4D8A-9ABA-9B4C09DD8308}" dt="2024-02-16T14:30:48.082" v="15" actId="20577"/>
        <pc:sldMkLst>
          <pc:docMk/>
          <pc:sldMk cId="42136755" sldId="307"/>
        </pc:sldMkLst>
        <pc:spChg chg="mod">
          <ac:chgData name="Matteo MANGILI" userId="89c7df381375e6aa" providerId="LiveId" clId="{E6DC4EAA-0AC7-4D8A-9ABA-9B4C09DD8308}" dt="2024-02-16T14:30:48.082" v="15" actId="20577"/>
          <ac:spMkLst>
            <pc:docMk/>
            <pc:sldMk cId="42136755" sldId="307"/>
            <ac:spMk id="3" creationId="{A07BF9D8-A7CB-D3F1-7E12-AD682B8F05A3}"/>
          </ac:spMkLst>
        </pc:spChg>
      </pc:sldChg>
      <pc:sldChg chg="modSp mod">
        <pc:chgData name="Matteo MANGILI" userId="89c7df381375e6aa" providerId="LiveId" clId="{E6DC4EAA-0AC7-4D8A-9ABA-9B4C09DD8308}" dt="2024-02-19T17:32:26.789" v="17" actId="14100"/>
        <pc:sldMkLst>
          <pc:docMk/>
          <pc:sldMk cId="3576197673" sldId="313"/>
        </pc:sldMkLst>
        <pc:graphicFrameChg chg="modGraphic">
          <ac:chgData name="Matteo MANGILI" userId="89c7df381375e6aa" providerId="LiveId" clId="{E6DC4EAA-0AC7-4D8A-9ABA-9B4C09DD8308}" dt="2024-02-19T17:32:26.789" v="17" actId="14100"/>
          <ac:graphicFrameMkLst>
            <pc:docMk/>
            <pc:sldMk cId="3576197673" sldId="313"/>
            <ac:graphicFrameMk id="7" creationId="{27CC74FB-BD97-33CB-0677-7767F0959E2B}"/>
          </ac:graphicFrameMkLst>
        </pc:graphicFrameChg>
      </pc:sldChg>
      <pc:sldChg chg="modSp mod">
        <pc:chgData name="Matteo MANGILI" userId="89c7df381375e6aa" providerId="LiveId" clId="{E6DC4EAA-0AC7-4D8A-9ABA-9B4C09DD8308}" dt="2024-02-19T17:32:10.239" v="16" actId="113"/>
        <pc:sldMkLst>
          <pc:docMk/>
          <pc:sldMk cId="762597572" sldId="319"/>
        </pc:sldMkLst>
        <pc:spChg chg="mod">
          <ac:chgData name="Matteo MANGILI" userId="89c7df381375e6aa" providerId="LiveId" clId="{E6DC4EAA-0AC7-4D8A-9ABA-9B4C09DD8308}" dt="2024-02-19T17:32:10.239" v="16" actId="113"/>
          <ac:spMkLst>
            <pc:docMk/>
            <pc:sldMk cId="762597572" sldId="319"/>
            <ac:spMk id="5" creationId="{4C2922B9-05A6-2851-4268-32FCA9934BC2}"/>
          </ac:spMkLst>
        </pc:spChg>
      </pc:sldChg>
    </pc:docChg>
  </pc:docChgLst>
  <pc:docChgLst>
    <pc:chgData name="Matteo MANGILI" userId="89c7df381375e6aa" providerId="LiveId" clId="{740BB46D-1FBD-4BE5-BEA3-98CD9E9E2715}"/>
    <pc:docChg chg="undo custSel addSld modSld">
      <pc:chgData name="Matteo MANGILI" userId="89c7df381375e6aa" providerId="LiveId" clId="{740BB46D-1FBD-4BE5-BEA3-98CD9E9E2715}" dt="2024-02-10T18:31:07.388" v="10579" actId="20577"/>
      <pc:docMkLst>
        <pc:docMk/>
      </pc:docMkLst>
      <pc:sldChg chg="modSp mod">
        <pc:chgData name="Matteo MANGILI" userId="89c7df381375e6aa" providerId="LiveId" clId="{740BB46D-1FBD-4BE5-BEA3-98CD9E9E2715}" dt="2024-02-10T18:29:51.751" v="10575" actId="20577"/>
        <pc:sldMkLst>
          <pc:docMk/>
          <pc:sldMk cId="3250768115" sldId="296"/>
        </pc:sldMkLst>
        <pc:spChg chg="mod">
          <ac:chgData name="Matteo MANGILI" userId="89c7df381375e6aa" providerId="LiveId" clId="{740BB46D-1FBD-4BE5-BEA3-98CD9E9E2715}" dt="2024-02-10T18:29:28.169" v="10574" actId="20577"/>
          <ac:spMkLst>
            <pc:docMk/>
            <pc:sldMk cId="3250768115" sldId="296"/>
            <ac:spMk id="2" creationId="{75031FE9-9059-4FE8-B4AC-9771F23A1B89}"/>
          </ac:spMkLst>
        </pc:spChg>
        <pc:spChg chg="mod">
          <ac:chgData name="Matteo MANGILI" userId="89c7df381375e6aa" providerId="LiveId" clId="{740BB46D-1FBD-4BE5-BEA3-98CD9E9E2715}" dt="2024-02-10T18:29:51.751" v="10575" actId="20577"/>
          <ac:spMkLst>
            <pc:docMk/>
            <pc:sldMk cId="3250768115" sldId="296"/>
            <ac:spMk id="4" creationId="{6EADD32B-2BED-B9CD-8880-5933A888D00B}"/>
          </ac:spMkLst>
        </pc:spChg>
      </pc:sldChg>
      <pc:sldChg chg="modSp mod">
        <pc:chgData name="Matteo MANGILI" userId="89c7df381375e6aa" providerId="LiveId" clId="{740BB46D-1FBD-4BE5-BEA3-98CD9E9E2715}" dt="2024-02-10T18:31:07.388" v="10579" actId="20577"/>
        <pc:sldMkLst>
          <pc:docMk/>
          <pc:sldMk cId="1249612630" sldId="297"/>
        </pc:sldMkLst>
        <pc:spChg chg="mod">
          <ac:chgData name="Matteo MANGILI" userId="89c7df381375e6aa" providerId="LiveId" clId="{740BB46D-1FBD-4BE5-BEA3-98CD9E9E2715}" dt="2024-02-10T18:31:07.388" v="10579" actId="20577"/>
          <ac:spMkLst>
            <pc:docMk/>
            <pc:sldMk cId="1249612630" sldId="297"/>
            <ac:spMk id="4" creationId="{0B9BE06A-2A10-766E-30FB-68BA1AE33F20}"/>
          </ac:spMkLst>
        </pc:spChg>
      </pc:sldChg>
      <pc:sldChg chg="modSp mod">
        <pc:chgData name="Matteo MANGILI" userId="89c7df381375e6aa" providerId="LiveId" clId="{740BB46D-1FBD-4BE5-BEA3-98CD9E9E2715}" dt="2024-02-07T20:25:27.426" v="9066" actId="313"/>
        <pc:sldMkLst>
          <pc:docMk/>
          <pc:sldMk cId="3996999348" sldId="298"/>
        </pc:sldMkLst>
        <pc:spChg chg="mod">
          <ac:chgData name="Matteo MANGILI" userId="89c7df381375e6aa" providerId="LiveId" clId="{740BB46D-1FBD-4BE5-BEA3-98CD9E9E2715}" dt="2024-02-07T20:25:27.426" v="9066" actId="313"/>
          <ac:spMkLst>
            <pc:docMk/>
            <pc:sldMk cId="3996999348" sldId="298"/>
            <ac:spMk id="4" creationId="{747F007E-FE0A-2A87-17AB-DD88FD1E8115}"/>
          </ac:spMkLst>
        </pc:spChg>
      </pc:sldChg>
      <pc:sldChg chg="modSp mod">
        <pc:chgData name="Matteo MANGILI" userId="89c7df381375e6aa" providerId="LiveId" clId="{740BB46D-1FBD-4BE5-BEA3-98CD9E9E2715}" dt="2024-02-07T14:54:10.006" v="8040" actId="1076"/>
        <pc:sldMkLst>
          <pc:docMk/>
          <pc:sldMk cId="930824607" sldId="300"/>
        </pc:sldMkLst>
        <pc:picChg chg="mod">
          <ac:chgData name="Matteo MANGILI" userId="89c7df381375e6aa" providerId="LiveId" clId="{740BB46D-1FBD-4BE5-BEA3-98CD9E9E2715}" dt="2024-02-07T14:54:10.006" v="8040" actId="1076"/>
          <ac:picMkLst>
            <pc:docMk/>
            <pc:sldMk cId="930824607" sldId="300"/>
            <ac:picMk id="3" creationId="{00439959-3544-4100-55BB-F64ED0400005}"/>
          </ac:picMkLst>
        </pc:picChg>
      </pc:sldChg>
      <pc:sldChg chg="modSp mod">
        <pc:chgData name="Matteo MANGILI" userId="89c7df381375e6aa" providerId="LiveId" clId="{740BB46D-1FBD-4BE5-BEA3-98CD9E9E2715}" dt="2024-02-07T20:41:23.038" v="9545" actId="20577"/>
        <pc:sldMkLst>
          <pc:docMk/>
          <pc:sldMk cId="2944479634" sldId="303"/>
        </pc:sldMkLst>
        <pc:spChg chg="mod">
          <ac:chgData name="Matteo MANGILI" userId="89c7df381375e6aa" providerId="LiveId" clId="{740BB46D-1FBD-4BE5-BEA3-98CD9E9E2715}" dt="2024-02-07T20:41:23.038" v="9545" actId="20577"/>
          <ac:spMkLst>
            <pc:docMk/>
            <pc:sldMk cId="2944479634" sldId="303"/>
            <ac:spMk id="4" creationId="{834029E2-3A07-28E1-FE72-E1D9FA770926}"/>
          </ac:spMkLst>
        </pc:spChg>
      </pc:sldChg>
      <pc:sldChg chg="modSp mod">
        <pc:chgData name="Matteo MANGILI" userId="89c7df381375e6aa" providerId="LiveId" clId="{740BB46D-1FBD-4BE5-BEA3-98CD9E9E2715}" dt="2024-02-08T21:18:33.320" v="10548" actId="255"/>
        <pc:sldMkLst>
          <pc:docMk/>
          <pc:sldMk cId="2728347993" sldId="304"/>
        </pc:sldMkLst>
        <pc:spChg chg="mod">
          <ac:chgData name="Matteo MANGILI" userId="89c7df381375e6aa" providerId="LiveId" clId="{740BB46D-1FBD-4BE5-BEA3-98CD9E9E2715}" dt="2024-02-08T21:18:33.320" v="10548" actId="255"/>
          <ac:spMkLst>
            <pc:docMk/>
            <pc:sldMk cId="2728347993" sldId="304"/>
            <ac:spMk id="4" creationId="{E45B50AB-E09E-377A-4B46-AFA47F523EAB}"/>
          </ac:spMkLst>
        </pc:spChg>
      </pc:sldChg>
      <pc:sldChg chg="addSp delSp modSp mod">
        <pc:chgData name="Matteo MANGILI" userId="89c7df381375e6aa" providerId="LiveId" clId="{740BB46D-1FBD-4BE5-BEA3-98CD9E9E2715}" dt="2024-02-07T14:32:04.698" v="7141" actId="20577"/>
        <pc:sldMkLst>
          <pc:docMk/>
          <pc:sldMk cId="3568766427" sldId="306"/>
        </pc:sldMkLst>
        <pc:spChg chg="mod">
          <ac:chgData name="Matteo MANGILI" userId="89c7df381375e6aa" providerId="LiveId" clId="{740BB46D-1FBD-4BE5-BEA3-98CD9E9E2715}" dt="2024-01-24T20:03:05.101" v="2277" actId="5793"/>
          <ac:spMkLst>
            <pc:docMk/>
            <pc:sldMk cId="3568766427" sldId="306"/>
            <ac:spMk id="3" creationId="{39198BC0-3DAA-3F78-1CC6-7D92405ED12E}"/>
          </ac:spMkLst>
        </pc:spChg>
        <pc:spChg chg="add del mod">
          <ac:chgData name="Matteo MANGILI" userId="89c7df381375e6aa" providerId="LiveId" clId="{740BB46D-1FBD-4BE5-BEA3-98CD9E9E2715}" dt="2024-02-07T14:32:04.698" v="7141" actId="20577"/>
          <ac:spMkLst>
            <pc:docMk/>
            <pc:sldMk cId="3568766427" sldId="306"/>
            <ac:spMk id="6" creationId="{366879AD-ECAF-DDDE-26DC-9DD0D10F9AC4}"/>
          </ac:spMkLst>
        </pc:spChg>
      </pc:sldChg>
      <pc:sldChg chg="modSp mod">
        <pc:chgData name="Matteo MANGILI" userId="89c7df381375e6aa" providerId="LiveId" clId="{740BB46D-1FBD-4BE5-BEA3-98CD9E9E2715}" dt="2024-02-07T14:31:30.838" v="7130" actId="20577"/>
        <pc:sldMkLst>
          <pc:docMk/>
          <pc:sldMk cId="42136755" sldId="307"/>
        </pc:sldMkLst>
        <pc:spChg chg="mod">
          <ac:chgData name="Matteo MANGILI" userId="89c7df381375e6aa" providerId="LiveId" clId="{740BB46D-1FBD-4BE5-BEA3-98CD9E9E2715}" dt="2024-02-07T14:31:30.838" v="7130" actId="20577"/>
          <ac:spMkLst>
            <pc:docMk/>
            <pc:sldMk cId="42136755" sldId="307"/>
            <ac:spMk id="6" creationId="{07D5F90B-A703-3979-44A8-9125B7AA3463}"/>
          </ac:spMkLst>
        </pc:spChg>
      </pc:sldChg>
      <pc:sldChg chg="modSp mod">
        <pc:chgData name="Matteo MANGILI" userId="89c7df381375e6aa" providerId="LiveId" clId="{740BB46D-1FBD-4BE5-BEA3-98CD9E9E2715}" dt="2024-02-07T15:13:19.444" v="8639" actId="20577"/>
        <pc:sldMkLst>
          <pc:docMk/>
          <pc:sldMk cId="1581940243" sldId="309"/>
        </pc:sldMkLst>
        <pc:spChg chg="mod">
          <ac:chgData name="Matteo MANGILI" userId="89c7df381375e6aa" providerId="LiveId" clId="{740BB46D-1FBD-4BE5-BEA3-98CD9E9E2715}" dt="2024-02-07T15:13:19.444" v="8639" actId="20577"/>
          <ac:spMkLst>
            <pc:docMk/>
            <pc:sldMk cId="1581940243" sldId="309"/>
            <ac:spMk id="5" creationId="{BE1F23F2-64C7-BE07-E80F-A34081568AA8}"/>
          </ac:spMkLst>
        </pc:spChg>
      </pc:sldChg>
      <pc:sldChg chg="modSp mod">
        <pc:chgData name="Matteo MANGILI" userId="89c7df381375e6aa" providerId="LiveId" clId="{740BB46D-1FBD-4BE5-BEA3-98CD9E9E2715}" dt="2024-02-07T21:06:39.500" v="10385" actId="20577"/>
        <pc:sldMkLst>
          <pc:docMk/>
          <pc:sldMk cId="2214790197" sldId="310"/>
        </pc:sldMkLst>
        <pc:spChg chg="mod">
          <ac:chgData name="Matteo MANGILI" userId="89c7df381375e6aa" providerId="LiveId" clId="{740BB46D-1FBD-4BE5-BEA3-98CD9E9E2715}" dt="2024-02-07T21:06:39.500" v="10385" actId="20577"/>
          <ac:spMkLst>
            <pc:docMk/>
            <pc:sldMk cId="2214790197" sldId="310"/>
            <ac:spMk id="4" creationId="{E45B50AB-E09E-377A-4B46-AFA47F523EAB}"/>
          </ac:spMkLst>
        </pc:spChg>
      </pc:sldChg>
      <pc:sldChg chg="modSp mod">
        <pc:chgData name="Matteo MANGILI" userId="89c7df381375e6aa" providerId="LiveId" clId="{740BB46D-1FBD-4BE5-BEA3-98CD9E9E2715}" dt="2024-02-04T20:46:58.413" v="6849" actId="113"/>
        <pc:sldMkLst>
          <pc:docMk/>
          <pc:sldMk cId="4188911557" sldId="312"/>
        </pc:sldMkLst>
        <pc:spChg chg="mod">
          <ac:chgData name="Matteo MANGILI" userId="89c7df381375e6aa" providerId="LiveId" clId="{740BB46D-1FBD-4BE5-BEA3-98CD9E9E2715}" dt="2024-02-04T20:46:58.413" v="6849" actId="113"/>
          <ac:spMkLst>
            <pc:docMk/>
            <pc:sldMk cId="4188911557" sldId="312"/>
            <ac:spMk id="82" creationId="{CE36A058-BEC2-4BC5-A467-F2EB2A365051}"/>
          </ac:spMkLst>
        </pc:spChg>
      </pc:sldChg>
      <pc:sldChg chg="modSp mod">
        <pc:chgData name="Matteo MANGILI" userId="89c7df381375e6aa" providerId="LiveId" clId="{740BB46D-1FBD-4BE5-BEA3-98CD9E9E2715}" dt="2024-02-10T18:30:58.101" v="10577" actId="20577"/>
        <pc:sldMkLst>
          <pc:docMk/>
          <pc:sldMk cId="3576197673" sldId="313"/>
        </pc:sldMkLst>
        <pc:graphicFrameChg chg="modGraphic">
          <ac:chgData name="Matteo MANGILI" userId="89c7df381375e6aa" providerId="LiveId" clId="{740BB46D-1FBD-4BE5-BEA3-98CD9E9E2715}" dt="2024-02-10T18:30:58.101" v="10577" actId="20577"/>
          <ac:graphicFrameMkLst>
            <pc:docMk/>
            <pc:sldMk cId="3576197673" sldId="313"/>
            <ac:graphicFrameMk id="7" creationId="{27CC74FB-BD97-33CB-0677-7767F0959E2B}"/>
          </ac:graphicFrameMkLst>
        </pc:graphicFrameChg>
      </pc:sldChg>
      <pc:sldChg chg="addSp delSp modSp mod">
        <pc:chgData name="Matteo MANGILI" userId="89c7df381375e6aa" providerId="LiveId" clId="{740BB46D-1FBD-4BE5-BEA3-98CD9E9E2715}" dt="2024-02-08T11:13:41.762" v="10405" actId="1076"/>
        <pc:sldMkLst>
          <pc:docMk/>
          <pc:sldMk cId="2994462458" sldId="314"/>
        </pc:sldMkLst>
        <pc:spChg chg="add del mod">
          <ac:chgData name="Matteo MANGILI" userId="89c7df381375e6aa" providerId="LiveId" clId="{740BB46D-1FBD-4BE5-BEA3-98CD9E9E2715}" dt="2024-02-08T11:12:08.291" v="10387" actId="22"/>
          <ac:spMkLst>
            <pc:docMk/>
            <pc:sldMk cId="2994462458" sldId="314"/>
            <ac:spMk id="4" creationId="{83D33DD5-F91A-21CB-F79F-B2454585B8A0}"/>
          </ac:spMkLst>
        </pc:spChg>
        <pc:spChg chg="add del mod">
          <ac:chgData name="Matteo MANGILI" userId="89c7df381375e6aa" providerId="LiveId" clId="{740BB46D-1FBD-4BE5-BEA3-98CD9E9E2715}" dt="2024-02-07T14:31:36.470" v="7132" actId="20577"/>
          <ac:spMkLst>
            <pc:docMk/>
            <pc:sldMk cId="2994462458" sldId="314"/>
            <ac:spMk id="6" creationId="{07D5F90B-A703-3979-44A8-9125B7AA3463}"/>
          </ac:spMkLst>
        </pc:spChg>
        <pc:picChg chg="del">
          <ac:chgData name="Matteo MANGILI" userId="89c7df381375e6aa" providerId="LiveId" clId="{740BB46D-1FBD-4BE5-BEA3-98CD9E9E2715}" dt="2024-02-08T11:11:59.743" v="10386" actId="21"/>
          <ac:picMkLst>
            <pc:docMk/>
            <pc:sldMk cId="2994462458" sldId="314"/>
            <ac:picMk id="5" creationId="{2B1C7207-78AF-C703-0371-186CE2A9C3D6}"/>
          </ac:picMkLst>
        </pc:picChg>
        <pc:picChg chg="add mod ord">
          <ac:chgData name="Matteo MANGILI" userId="89c7df381375e6aa" providerId="LiveId" clId="{740BB46D-1FBD-4BE5-BEA3-98CD9E9E2715}" dt="2024-02-08T11:12:15.697" v="10389" actId="1076"/>
          <ac:picMkLst>
            <pc:docMk/>
            <pc:sldMk cId="2994462458" sldId="314"/>
            <ac:picMk id="9" creationId="{D632F88F-B7F1-FCF1-6B5E-D9317E32DE52}"/>
          </ac:picMkLst>
        </pc:picChg>
        <pc:picChg chg="del">
          <ac:chgData name="Matteo MANGILI" userId="89c7df381375e6aa" providerId="LiveId" clId="{740BB46D-1FBD-4BE5-BEA3-98CD9E9E2715}" dt="2024-02-08T11:12:22.370" v="10390" actId="21"/>
          <ac:picMkLst>
            <pc:docMk/>
            <pc:sldMk cId="2994462458" sldId="314"/>
            <ac:picMk id="14" creationId="{1FFF48D2-F50E-9EA5-159F-A795661EEE68}"/>
          </ac:picMkLst>
        </pc:picChg>
        <pc:picChg chg="add mod">
          <ac:chgData name="Matteo MANGILI" userId="89c7df381375e6aa" providerId="LiveId" clId="{740BB46D-1FBD-4BE5-BEA3-98CD9E9E2715}" dt="2024-02-08T11:13:41.762" v="10405" actId="1076"/>
          <ac:picMkLst>
            <pc:docMk/>
            <pc:sldMk cId="2994462458" sldId="314"/>
            <ac:picMk id="15" creationId="{38829EC7-B73C-44B8-D4CD-DEEE234C82B3}"/>
          </ac:picMkLst>
        </pc:picChg>
      </pc:sldChg>
      <pc:sldChg chg="addSp delSp modSp mod">
        <pc:chgData name="Matteo MANGILI" userId="89c7df381375e6aa" providerId="LiveId" clId="{740BB46D-1FBD-4BE5-BEA3-98CD9E9E2715}" dt="2024-02-08T11:17:07.351" v="10460" actId="1076"/>
        <pc:sldMkLst>
          <pc:docMk/>
          <pc:sldMk cId="1549231609" sldId="315"/>
        </pc:sldMkLst>
        <pc:spChg chg="add del mod">
          <ac:chgData name="Matteo MANGILI" userId="89c7df381375e6aa" providerId="LiveId" clId="{740BB46D-1FBD-4BE5-BEA3-98CD9E9E2715}" dt="2024-02-08T11:14:39.570" v="10407" actId="22"/>
          <ac:spMkLst>
            <pc:docMk/>
            <pc:sldMk cId="1549231609" sldId="315"/>
            <ac:spMk id="4" creationId="{75632E67-71A9-220F-0ACF-27B19A88D20B}"/>
          </ac:spMkLst>
        </pc:spChg>
        <pc:spChg chg="add del mod">
          <ac:chgData name="Matteo MANGILI" userId="89c7df381375e6aa" providerId="LiveId" clId="{740BB46D-1FBD-4BE5-BEA3-98CD9E9E2715}" dt="2024-02-01T16:42:57.618" v="5856"/>
          <ac:spMkLst>
            <pc:docMk/>
            <pc:sldMk cId="1549231609" sldId="315"/>
            <ac:spMk id="4" creationId="{BF597CE7-600C-109F-98D9-396D392A2B05}"/>
          </ac:spMkLst>
        </pc:spChg>
        <pc:spChg chg="mod">
          <ac:chgData name="Matteo MANGILI" userId="89c7df381375e6aa" providerId="LiveId" clId="{740BB46D-1FBD-4BE5-BEA3-98CD9E9E2715}" dt="2024-02-07T14:31:40.991" v="7134" actId="20577"/>
          <ac:spMkLst>
            <pc:docMk/>
            <pc:sldMk cId="1549231609" sldId="315"/>
            <ac:spMk id="6" creationId="{07D5F90B-A703-3979-44A8-9125B7AA3463}"/>
          </ac:spMkLst>
        </pc:spChg>
        <pc:spChg chg="add del mod">
          <ac:chgData name="Matteo MANGILI" userId="89c7df381375e6aa" providerId="LiveId" clId="{740BB46D-1FBD-4BE5-BEA3-98CD9E9E2715}" dt="2024-02-01T16:43:51.465" v="5906" actId="22"/>
          <ac:spMkLst>
            <pc:docMk/>
            <pc:sldMk cId="1549231609" sldId="315"/>
            <ac:spMk id="9" creationId="{D7ED3545-9736-05A8-87DE-B5715F61A5BB}"/>
          </ac:spMkLst>
        </pc:spChg>
        <pc:picChg chg="add del mod">
          <ac:chgData name="Matteo MANGILI" userId="89c7df381375e6aa" providerId="LiveId" clId="{740BB46D-1FBD-4BE5-BEA3-98CD9E9E2715}" dt="2024-02-01T16:43:35.346" v="5905" actId="21"/>
          <ac:picMkLst>
            <pc:docMk/>
            <pc:sldMk cId="1549231609" sldId="315"/>
            <ac:picMk id="5" creationId="{5557F28B-416B-C811-6B68-8200EB4EACCE}"/>
          </ac:picMkLst>
        </pc:picChg>
        <pc:picChg chg="add mod ord modCrop">
          <ac:chgData name="Matteo MANGILI" userId="89c7df381375e6aa" providerId="LiveId" clId="{740BB46D-1FBD-4BE5-BEA3-98CD9E9E2715}" dt="2024-02-08T11:15:04.420" v="10432" actId="1076"/>
          <ac:picMkLst>
            <pc:docMk/>
            <pc:sldMk cId="1549231609" sldId="315"/>
            <ac:picMk id="8" creationId="{6422998A-2562-0AB5-EB19-7C86EC90F6B5}"/>
          </ac:picMkLst>
        </pc:picChg>
        <pc:picChg chg="add mod">
          <ac:chgData name="Matteo MANGILI" userId="89c7df381375e6aa" providerId="LiveId" clId="{740BB46D-1FBD-4BE5-BEA3-98CD9E9E2715}" dt="2024-02-08T11:17:07.351" v="10460" actId="1076"/>
          <ac:picMkLst>
            <pc:docMk/>
            <pc:sldMk cId="1549231609" sldId="315"/>
            <ac:picMk id="12" creationId="{C41D60B2-F2C9-77C6-B866-A6FB4DEBDB27}"/>
          </ac:picMkLst>
        </pc:picChg>
        <pc:picChg chg="del">
          <ac:chgData name="Matteo MANGILI" userId="89c7df381375e6aa" providerId="LiveId" clId="{740BB46D-1FBD-4BE5-BEA3-98CD9E9E2715}" dt="2024-02-01T16:42:54.884" v="5855" actId="21"/>
          <ac:picMkLst>
            <pc:docMk/>
            <pc:sldMk cId="1549231609" sldId="315"/>
            <ac:picMk id="12" creationId="{F10FD7AA-8790-87C5-FE9C-346B2D992897}"/>
          </ac:picMkLst>
        </pc:picChg>
        <pc:picChg chg="del mod">
          <ac:chgData name="Matteo MANGILI" userId="89c7df381375e6aa" providerId="LiveId" clId="{740BB46D-1FBD-4BE5-BEA3-98CD9E9E2715}" dt="2024-02-01T16:43:17.094" v="5860" actId="21"/>
          <ac:picMkLst>
            <pc:docMk/>
            <pc:sldMk cId="1549231609" sldId="315"/>
            <ac:picMk id="15" creationId="{B857A273-6DEB-D710-9311-64C00F4354C4}"/>
          </ac:picMkLst>
        </pc:picChg>
        <pc:picChg chg="add del mod ord">
          <ac:chgData name="Matteo MANGILI" userId="89c7df381375e6aa" providerId="LiveId" clId="{740BB46D-1FBD-4BE5-BEA3-98CD9E9E2715}" dt="2024-02-08T11:13:48.943" v="10406" actId="21"/>
          <ac:picMkLst>
            <pc:docMk/>
            <pc:sldMk cId="1549231609" sldId="315"/>
            <ac:picMk id="16" creationId="{16F4AA7E-1FBB-80B5-4549-4C20D06C1CE6}"/>
          </ac:picMkLst>
        </pc:picChg>
        <pc:picChg chg="add del mod">
          <ac:chgData name="Matteo MANGILI" userId="89c7df381375e6aa" providerId="LiveId" clId="{740BB46D-1FBD-4BE5-BEA3-98CD9E9E2715}" dt="2024-02-08T11:15:19.434" v="10434" actId="21"/>
          <ac:picMkLst>
            <pc:docMk/>
            <pc:sldMk cId="1549231609" sldId="315"/>
            <ac:picMk id="18" creationId="{146C13CC-49B2-BCA0-6FCF-F39784C053EB}"/>
          </ac:picMkLst>
        </pc:picChg>
      </pc:sldChg>
      <pc:sldChg chg="addSp delSp modSp mod">
        <pc:chgData name="Matteo MANGILI" userId="89c7df381375e6aa" providerId="LiveId" clId="{740BB46D-1FBD-4BE5-BEA3-98CD9E9E2715}" dt="2024-02-08T11:25:22.551" v="10473" actId="22"/>
        <pc:sldMkLst>
          <pc:docMk/>
          <pc:sldMk cId="1841377636" sldId="316"/>
        </pc:sldMkLst>
        <pc:spChg chg="add del mod">
          <ac:chgData name="Matteo MANGILI" userId="89c7df381375e6aa" providerId="LiveId" clId="{740BB46D-1FBD-4BE5-BEA3-98CD9E9E2715}" dt="2024-02-08T11:25:22.551" v="10473" actId="22"/>
          <ac:spMkLst>
            <pc:docMk/>
            <pc:sldMk cId="1841377636" sldId="316"/>
            <ac:spMk id="5" creationId="{DC453C75-5BAB-7BCF-E64F-7963EF3E8A64}"/>
          </ac:spMkLst>
        </pc:spChg>
        <pc:spChg chg="mod">
          <ac:chgData name="Matteo MANGILI" userId="89c7df381375e6aa" providerId="LiveId" clId="{740BB46D-1FBD-4BE5-BEA3-98CD9E9E2715}" dt="2024-02-07T14:31:48.275" v="7138" actId="20577"/>
          <ac:spMkLst>
            <pc:docMk/>
            <pc:sldMk cId="1841377636" sldId="316"/>
            <ac:spMk id="6" creationId="{07D5F90B-A703-3979-44A8-9125B7AA3463}"/>
          </ac:spMkLst>
        </pc:spChg>
        <pc:spChg chg="del">
          <ac:chgData name="Matteo MANGILI" userId="89c7df381375e6aa" providerId="LiveId" clId="{740BB46D-1FBD-4BE5-BEA3-98CD9E9E2715}" dt="2024-02-04T20:45:15.554" v="6824" actId="22"/>
          <ac:spMkLst>
            <pc:docMk/>
            <pc:sldMk cId="1841377636" sldId="316"/>
            <ac:spMk id="9" creationId="{093A462C-9B50-FE8F-AD29-63FB46C03202}"/>
          </ac:spMkLst>
        </pc:spChg>
        <pc:spChg chg="mod">
          <ac:chgData name="Matteo MANGILI" userId="89c7df381375e6aa" providerId="LiveId" clId="{740BB46D-1FBD-4BE5-BEA3-98CD9E9E2715}" dt="2024-02-08T11:24:29.854" v="10472" actId="1076"/>
          <ac:spMkLst>
            <pc:docMk/>
            <pc:sldMk cId="1841377636" sldId="316"/>
            <ac:spMk id="10" creationId="{6A436C8B-00CB-47DF-CE0F-3E6AF627C2BC}"/>
          </ac:spMkLst>
        </pc:spChg>
        <pc:picChg chg="add mod ord">
          <ac:chgData name="Matteo MANGILI" userId="89c7df381375e6aa" providerId="LiveId" clId="{740BB46D-1FBD-4BE5-BEA3-98CD9E9E2715}" dt="2024-02-08T11:25:22.551" v="10473" actId="22"/>
          <ac:picMkLst>
            <pc:docMk/>
            <pc:sldMk cId="1841377636" sldId="316"/>
            <ac:picMk id="4" creationId="{64E682A3-C286-B7AC-4CF1-DE3330AAF832}"/>
          </ac:picMkLst>
        </pc:picChg>
        <pc:picChg chg="add del mod ord">
          <ac:chgData name="Matteo MANGILI" userId="89c7df381375e6aa" providerId="LiveId" clId="{740BB46D-1FBD-4BE5-BEA3-98CD9E9E2715}" dt="2024-02-08T11:17:17.462" v="10461" actId="21"/>
          <ac:picMkLst>
            <pc:docMk/>
            <pc:sldMk cId="1841377636" sldId="316"/>
            <ac:picMk id="4" creationId="{C9478E04-5045-F213-EE5F-B0EBAAC6ED03}"/>
          </ac:picMkLst>
        </pc:picChg>
      </pc:sldChg>
      <pc:sldChg chg="addSp modSp mod">
        <pc:chgData name="Matteo MANGILI" userId="89c7df381375e6aa" providerId="LiveId" clId="{740BB46D-1FBD-4BE5-BEA3-98CD9E9E2715}" dt="2024-02-07T20:22:41.232" v="8984" actId="114"/>
        <pc:sldMkLst>
          <pc:docMk/>
          <pc:sldMk cId="1634375711" sldId="317"/>
        </pc:sldMkLst>
        <pc:spChg chg="add mod">
          <ac:chgData name="Matteo MANGILI" userId="89c7df381375e6aa" providerId="LiveId" clId="{740BB46D-1FBD-4BE5-BEA3-98CD9E9E2715}" dt="2024-02-07T20:22:41.232" v="8984" actId="114"/>
          <ac:spMkLst>
            <pc:docMk/>
            <pc:sldMk cId="1634375711" sldId="317"/>
            <ac:spMk id="3" creationId="{C091BD2F-CDA6-C472-7A74-9AFC99D67D26}"/>
          </ac:spMkLst>
        </pc:spChg>
      </pc:sldChg>
      <pc:sldChg chg="addSp delSp modSp add mod">
        <pc:chgData name="Matteo MANGILI" userId="89c7df381375e6aa" providerId="LiveId" clId="{740BB46D-1FBD-4BE5-BEA3-98CD9E9E2715}" dt="2024-02-07T20:24:23.318" v="9060" actId="20577"/>
        <pc:sldMkLst>
          <pc:docMk/>
          <pc:sldMk cId="112244765" sldId="318"/>
        </pc:sldMkLst>
        <pc:spChg chg="mod">
          <ac:chgData name="Matteo MANGILI" userId="89c7df381375e6aa" providerId="LiveId" clId="{740BB46D-1FBD-4BE5-BEA3-98CD9E9E2715}" dt="2024-01-19T20:00:45.377" v="345" actId="20577"/>
          <ac:spMkLst>
            <pc:docMk/>
            <pc:sldMk cId="112244765" sldId="318"/>
            <ac:spMk id="2" creationId="{75031FE9-9059-4FE8-B4AC-9771F23A1B89}"/>
          </ac:spMkLst>
        </pc:spChg>
        <pc:spChg chg="del">
          <ac:chgData name="Matteo MANGILI" userId="89c7df381375e6aa" providerId="LiveId" clId="{740BB46D-1FBD-4BE5-BEA3-98CD9E9E2715}" dt="2024-01-19T19:58:10.471" v="18" actId="21"/>
          <ac:spMkLst>
            <pc:docMk/>
            <pc:sldMk cId="112244765" sldId="318"/>
            <ac:spMk id="5" creationId="{94653B8F-ADAC-D01C-5C88-2E369E0B3234}"/>
          </ac:spMkLst>
        </pc:spChg>
        <pc:spChg chg="del">
          <ac:chgData name="Matteo MANGILI" userId="89c7df381375e6aa" providerId="LiveId" clId="{740BB46D-1FBD-4BE5-BEA3-98CD9E9E2715}" dt="2024-01-19T19:58:03.852" v="17" actId="21"/>
          <ac:spMkLst>
            <pc:docMk/>
            <pc:sldMk cId="112244765" sldId="318"/>
            <ac:spMk id="8" creationId="{364845DF-E527-AE8E-132D-4C86AC60FCAB}"/>
          </ac:spMkLst>
        </pc:spChg>
        <pc:spChg chg="del">
          <ac:chgData name="Matteo MANGILI" userId="89c7df381375e6aa" providerId="LiveId" clId="{740BB46D-1FBD-4BE5-BEA3-98CD9E9E2715}" dt="2024-01-19T19:57:59.430" v="16" actId="21"/>
          <ac:spMkLst>
            <pc:docMk/>
            <pc:sldMk cId="112244765" sldId="318"/>
            <ac:spMk id="9" creationId="{DAA31704-DD1F-62C0-B9AA-B224EB28798B}"/>
          </ac:spMkLst>
        </pc:spChg>
        <pc:spChg chg="add del mod">
          <ac:chgData name="Matteo MANGILI" userId="89c7df381375e6aa" providerId="LiveId" clId="{740BB46D-1FBD-4BE5-BEA3-98CD9E9E2715}" dt="2024-01-19T19:57:46.053" v="13" actId="21"/>
          <ac:spMkLst>
            <pc:docMk/>
            <pc:sldMk cId="112244765" sldId="318"/>
            <ac:spMk id="10" creationId="{F991A3AF-D5A0-EA09-A4A5-BAEF4A195530}"/>
          </ac:spMkLst>
        </pc:spChg>
        <pc:spChg chg="add mod">
          <ac:chgData name="Matteo MANGILI" userId="89c7df381375e6aa" providerId="LiveId" clId="{740BB46D-1FBD-4BE5-BEA3-98CD9E9E2715}" dt="2024-02-07T20:24:23.318" v="9060" actId="20577"/>
          <ac:spMkLst>
            <pc:docMk/>
            <pc:sldMk cId="112244765" sldId="318"/>
            <ac:spMk id="11" creationId="{C1C708C4-D7EC-7ED8-A397-AF1F95BF1686}"/>
          </ac:spMkLst>
        </pc:spChg>
        <pc:spChg chg="mod">
          <ac:chgData name="Matteo MANGILI" userId="89c7df381375e6aa" providerId="LiveId" clId="{740BB46D-1FBD-4BE5-BEA3-98CD9E9E2715}" dt="2024-02-04T20:46:40.516" v="6848" actId="113"/>
          <ac:spMkLst>
            <pc:docMk/>
            <pc:sldMk cId="112244765" sldId="318"/>
            <ac:spMk id="82" creationId="{CE36A058-BEC2-4BC5-A467-F2EB2A365051}"/>
          </ac:spMkLst>
        </pc:spChg>
        <pc:picChg chg="del">
          <ac:chgData name="Matteo MANGILI" userId="89c7df381375e6aa" providerId="LiveId" clId="{740BB46D-1FBD-4BE5-BEA3-98CD9E9E2715}" dt="2024-01-19T19:57:21.356" v="12" actId="21"/>
          <ac:picMkLst>
            <pc:docMk/>
            <pc:sldMk cId="112244765" sldId="318"/>
            <ac:picMk id="3" creationId="{B8057E78-C79B-B48E-DB48-B7F3C18B6C3F}"/>
          </ac:picMkLst>
        </pc:picChg>
        <pc:picChg chg="del">
          <ac:chgData name="Matteo MANGILI" userId="89c7df381375e6aa" providerId="LiveId" clId="{740BB46D-1FBD-4BE5-BEA3-98CD9E9E2715}" dt="2024-01-19T19:57:49.032" v="14" actId="21"/>
          <ac:picMkLst>
            <pc:docMk/>
            <pc:sldMk cId="112244765" sldId="318"/>
            <ac:picMk id="6" creationId="{DE0CC97B-A6DE-8CA6-E657-2E691E6C3F77}"/>
          </ac:picMkLst>
        </pc:picChg>
        <pc:picChg chg="del">
          <ac:chgData name="Matteo MANGILI" userId="89c7df381375e6aa" providerId="LiveId" clId="{740BB46D-1FBD-4BE5-BEA3-98CD9E9E2715}" dt="2024-01-19T19:57:51.462" v="15" actId="21"/>
          <ac:picMkLst>
            <pc:docMk/>
            <pc:sldMk cId="112244765" sldId="318"/>
            <ac:picMk id="7" creationId="{7AE3E7A1-BEDB-D97B-216D-E3415BE206FD}"/>
          </ac:picMkLst>
        </pc:picChg>
      </pc:sldChg>
      <pc:sldChg chg="addSp delSp modSp add mod">
        <pc:chgData name="Matteo MANGILI" userId="89c7df381375e6aa" providerId="LiveId" clId="{740BB46D-1FBD-4BE5-BEA3-98CD9E9E2715}" dt="2024-02-07T14:56:56.398" v="8248" actId="20577"/>
        <pc:sldMkLst>
          <pc:docMk/>
          <pc:sldMk cId="762597572" sldId="319"/>
        </pc:sldMkLst>
        <pc:spChg chg="add mod">
          <ac:chgData name="Matteo MANGILI" userId="89c7df381375e6aa" providerId="LiveId" clId="{740BB46D-1FBD-4BE5-BEA3-98CD9E9E2715}" dt="2024-02-07T14:56:56.398" v="8248" actId="20577"/>
          <ac:spMkLst>
            <pc:docMk/>
            <pc:sldMk cId="762597572" sldId="319"/>
            <ac:spMk id="5" creationId="{4C2922B9-05A6-2851-4268-32FCA9934BC2}"/>
          </ac:spMkLst>
        </pc:spChg>
        <pc:picChg chg="del">
          <ac:chgData name="Matteo MANGILI" userId="89c7df381375e6aa" providerId="LiveId" clId="{740BB46D-1FBD-4BE5-BEA3-98CD9E9E2715}" dt="2024-01-19T20:01:53.906" v="347" actId="21"/>
          <ac:picMkLst>
            <pc:docMk/>
            <pc:sldMk cId="762597572" sldId="319"/>
            <ac:picMk id="3" creationId="{00439959-3544-4100-55BB-F64ED0400005}"/>
          </ac:picMkLst>
        </pc:picChg>
      </pc:sldChg>
      <pc:sldChg chg="addSp delSp modSp add mod">
        <pc:chgData name="Matteo MANGILI" userId="89c7df381375e6aa" providerId="LiveId" clId="{740BB46D-1FBD-4BE5-BEA3-98CD9E9E2715}" dt="2024-02-09T17:59:30.589" v="10573" actId="113"/>
        <pc:sldMkLst>
          <pc:docMk/>
          <pc:sldMk cId="3754641538" sldId="320"/>
        </pc:sldMkLst>
        <pc:spChg chg="add del mod">
          <ac:chgData name="Matteo MANGILI" userId="89c7df381375e6aa" providerId="LiveId" clId="{740BB46D-1FBD-4BE5-BEA3-98CD9E9E2715}" dt="2024-01-21T20:37:18.266" v="2239" actId="21"/>
          <ac:spMkLst>
            <pc:docMk/>
            <pc:sldMk cId="3754641538" sldId="320"/>
            <ac:spMk id="5" creationId="{5F7992E6-1116-CFF0-C8FE-03DCABE1FC02}"/>
          </ac:spMkLst>
        </pc:spChg>
        <pc:spChg chg="add del mod">
          <ac:chgData name="Matteo MANGILI" userId="89c7df381375e6aa" providerId="LiveId" clId="{740BB46D-1FBD-4BE5-BEA3-98CD9E9E2715}" dt="2024-01-21T20:37:58.935" v="2248" actId="21"/>
          <ac:spMkLst>
            <pc:docMk/>
            <pc:sldMk cId="3754641538" sldId="320"/>
            <ac:spMk id="7" creationId="{FC4C8164-9946-C53E-85B7-E6E001CE4161}"/>
          </ac:spMkLst>
        </pc:spChg>
        <pc:spChg chg="add mod">
          <ac:chgData name="Matteo MANGILI" userId="89c7df381375e6aa" providerId="LiveId" clId="{740BB46D-1FBD-4BE5-BEA3-98CD9E9E2715}" dt="2024-01-21T20:39:14.753" v="2258" actId="767"/>
          <ac:spMkLst>
            <pc:docMk/>
            <pc:sldMk cId="3754641538" sldId="320"/>
            <ac:spMk id="8" creationId="{8276D17E-C233-3E18-8C70-46B270680830}"/>
          </ac:spMkLst>
        </pc:spChg>
        <pc:spChg chg="add del mod">
          <ac:chgData name="Matteo MANGILI" userId="89c7df381375e6aa" providerId="LiveId" clId="{740BB46D-1FBD-4BE5-BEA3-98CD9E9E2715}" dt="2024-02-09T17:59:30.589" v="10573" actId="113"/>
          <ac:spMkLst>
            <pc:docMk/>
            <pc:sldMk cId="3754641538" sldId="320"/>
            <ac:spMk id="19" creationId="{8B9F0681-6C98-C87F-B39F-F7A05657163C}"/>
          </ac:spMkLst>
        </pc:spChg>
        <pc:spChg chg="del">
          <ac:chgData name="Matteo MANGILI" userId="89c7df381375e6aa" providerId="LiveId" clId="{740BB46D-1FBD-4BE5-BEA3-98CD9E9E2715}" dt="2024-01-21T20:37:32.911" v="2242" actId="21"/>
          <ac:spMkLst>
            <pc:docMk/>
            <pc:sldMk cId="3754641538" sldId="320"/>
            <ac:spMk id="20" creationId="{81FF93F6-1ED9-0763-AF79-4C131175232A}"/>
          </ac:spMkLst>
        </pc:spChg>
        <pc:picChg chg="add del">
          <ac:chgData name="Matteo MANGILI" userId="89c7df381375e6aa" providerId="LiveId" clId="{740BB46D-1FBD-4BE5-BEA3-98CD9E9E2715}" dt="2024-01-21T20:37:35.129" v="2243" actId="21"/>
          <ac:picMkLst>
            <pc:docMk/>
            <pc:sldMk cId="3754641538" sldId="320"/>
            <ac:picMk id="3" creationId="{DF52D774-0AF5-3D21-AF89-908B316763E3}"/>
          </ac:picMkLst>
        </pc:picChg>
        <pc:picChg chg="del">
          <ac:chgData name="Matteo MANGILI" userId="89c7df381375e6aa" providerId="LiveId" clId="{740BB46D-1FBD-4BE5-BEA3-98CD9E9E2715}" dt="2024-01-21T20:37:25.205" v="2241" actId="21"/>
          <ac:picMkLst>
            <pc:docMk/>
            <pc:sldMk cId="3754641538" sldId="320"/>
            <ac:picMk id="21" creationId="{17F74E82-9D2D-6343-03F7-F245968CDF1E}"/>
          </ac:picMkLst>
        </pc:picChg>
      </pc:sldChg>
      <pc:sldChg chg="addSp delSp modSp add mod">
        <pc:chgData name="Matteo MANGILI" userId="89c7df381375e6aa" providerId="LiveId" clId="{740BB46D-1FBD-4BE5-BEA3-98CD9E9E2715}" dt="2024-02-07T21:00:43.082" v="10209" actId="313"/>
        <pc:sldMkLst>
          <pc:docMk/>
          <pc:sldMk cId="3518618096" sldId="321"/>
        </pc:sldMkLst>
        <pc:spChg chg="mod">
          <ac:chgData name="Matteo MANGILI" userId="89c7df381375e6aa" providerId="LiveId" clId="{740BB46D-1FBD-4BE5-BEA3-98CD9E9E2715}" dt="2024-02-02T17:49:01.255" v="5935" actId="27636"/>
          <ac:spMkLst>
            <pc:docMk/>
            <pc:sldMk cId="3518618096" sldId="321"/>
            <ac:spMk id="2" creationId="{82F1275C-82AF-B699-E2B0-FD8161C0228A}"/>
          </ac:spMkLst>
        </pc:spChg>
        <pc:spChg chg="del mod">
          <ac:chgData name="Matteo MANGILI" userId="89c7df381375e6aa" providerId="LiveId" clId="{740BB46D-1FBD-4BE5-BEA3-98CD9E9E2715}" dt="2024-02-02T17:51:08.859" v="5942" actId="931"/>
          <ac:spMkLst>
            <pc:docMk/>
            <pc:sldMk cId="3518618096" sldId="321"/>
            <ac:spMk id="4" creationId="{0A957A1F-E32E-C5D1-EE48-AF1B1F258A3B}"/>
          </ac:spMkLst>
        </pc:spChg>
        <pc:spChg chg="add del mod">
          <ac:chgData name="Matteo MANGILI" userId="89c7df381375e6aa" providerId="LiveId" clId="{740BB46D-1FBD-4BE5-BEA3-98CD9E9E2715}" dt="2024-02-02T17:59:28.047" v="6318"/>
          <ac:spMkLst>
            <pc:docMk/>
            <pc:sldMk cId="3518618096" sldId="321"/>
            <ac:spMk id="6" creationId="{305A648E-0A30-7311-66AD-61FE0B0F93CC}"/>
          </ac:spMkLst>
        </pc:spChg>
        <pc:spChg chg="add mod">
          <ac:chgData name="Matteo MANGILI" userId="89c7df381375e6aa" providerId="LiveId" clId="{740BB46D-1FBD-4BE5-BEA3-98CD9E9E2715}" dt="2024-02-07T21:00:43.082" v="10209" actId="313"/>
          <ac:spMkLst>
            <pc:docMk/>
            <pc:sldMk cId="3518618096" sldId="321"/>
            <ac:spMk id="7" creationId="{1BFAFA53-B5DB-7FF0-D80B-1D38652788B6}"/>
          </ac:spMkLst>
        </pc:spChg>
        <pc:picChg chg="add mod">
          <ac:chgData name="Matteo MANGILI" userId="89c7df381375e6aa" providerId="LiveId" clId="{740BB46D-1FBD-4BE5-BEA3-98CD9E9E2715}" dt="2024-02-02T17:52:08.102" v="5974" actId="1076"/>
          <ac:picMkLst>
            <pc:docMk/>
            <pc:sldMk cId="3518618096" sldId="321"/>
            <ac:picMk id="5" creationId="{936CDABC-6D16-BB2F-AB96-5B351ADDECE5}"/>
          </ac:picMkLst>
        </pc:picChg>
      </pc:sldChg>
      <pc:sldChg chg="modSp add mod">
        <pc:chgData name="Matteo MANGILI" userId="89c7df381375e6aa" providerId="LiveId" clId="{740BB46D-1FBD-4BE5-BEA3-98CD9E9E2715}" dt="2024-02-07T14:44:02.146" v="7682" actId="20577"/>
        <pc:sldMkLst>
          <pc:docMk/>
          <pc:sldMk cId="243116288" sldId="322"/>
        </pc:sldMkLst>
        <pc:spChg chg="mod">
          <ac:chgData name="Matteo MANGILI" userId="89c7df381375e6aa" providerId="LiveId" clId="{740BB46D-1FBD-4BE5-BEA3-98CD9E9E2715}" dt="2024-02-07T14:44:02.146" v="7682" actId="20577"/>
          <ac:spMkLst>
            <pc:docMk/>
            <pc:sldMk cId="243116288" sldId="322"/>
            <ac:spMk id="11" creationId="{AAAC9B74-463D-3112-DFEE-C3D0560A5363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BC54730-5EBA-4920-A6C4-7F8458A7F940}" type="datetime1">
              <a:rPr lang="it-IT" smtClean="0"/>
              <a:t>19/02/2024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F9A36D-7FAC-478F-9944-F324014F6FD1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EC1C34-318D-43A8-83F5-3AC8647FE75E}" type="datetime1">
              <a:rPr lang="it-IT" smtClean="0"/>
              <a:pPr/>
              <a:t>19/02/2024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4B9A9E5-4F7F-4A7D-9DE1-899232329269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429553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637583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544115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797369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162388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609303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003667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0B9EDB-563C-708F-770C-3CDE135346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2E1F14AB-D851-D0F5-0CDB-ED07DE0E324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89D01B71-E261-F444-D919-B379708FE8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1C2EDF3-BB66-61AA-0FFB-B92C576618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030295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23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199309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342077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73742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565033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577006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C65C06-32A1-E051-540C-A58BFDA0B1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432F6719-48CD-BA1A-BF59-F19A33ACC1F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C57F8F74-F253-0279-BE7C-BA185117C7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ACC121D-BA2A-74E1-4586-5E7CBDBBCA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36747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450698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669841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71373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78FA3-9367-3997-13D6-161D5C0D80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E6F95A-0DB1-909F-4877-211D02DDEC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812-D02C-E804-858F-C6033BAB4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CEC552-74FB-68A8-F1DB-50BFC33BB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9B763B-8900-900C-E1CD-6F640B1F4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872379479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DD5F4-B438-F71F-C292-989EB7486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FDFBB3-256A-CCF9-C107-E5D97A4158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6AFDDB-3F8E-095D-2AAC-05AA80129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A4F061-5124-D9EF-ADE0-784E23E6F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F6DFE8-C89A-879C-7E2F-9F169CEE5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4283149253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BEAECE-2302-C365-16A9-B2511F195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8328BA-17EE-A346-DB19-6C061BE481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9EF6B-18F0-9409-2834-07BCB9950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0C097C-788B-952B-11EF-0323517E9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ED2881-771D-F7AC-3C43-D6AF2DEC3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425527515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lonna contenuto 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olo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15" name="Segnaposto testo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7" name="Segnaposto testo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31" name="Segnaposto testo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 noProof="0"/>
              <a:t>FAI CLIC PER AGGIUNGERE IL SOTTOTITOLO</a:t>
            </a:r>
          </a:p>
        </p:txBody>
      </p:sp>
      <p:sp>
        <p:nvSpPr>
          <p:cNvPr id="32" name="Segnaposto testo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33" name="Segnaposto testo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 noProof="0"/>
              <a:t>FAI CLIC PER AGGIUNGERE IL SOTTOTITOLO</a:t>
            </a:r>
          </a:p>
        </p:txBody>
      </p:sp>
      <p:sp>
        <p:nvSpPr>
          <p:cNvPr id="34" name="Segnaposto testo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2" name="Segnaposto testo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 noProof="0"/>
              <a:t>FAI CLIC PER AGGIUNGERE IL SOTTOTITOLO</a:t>
            </a:r>
          </a:p>
        </p:txBody>
      </p:sp>
      <p:sp>
        <p:nvSpPr>
          <p:cNvPr id="13" name="Segnaposto testo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 dirty="0"/>
          </a:p>
        </p:txBody>
      </p:sp>
      <p:cxnSp>
        <p:nvCxnSpPr>
          <p:cNvPr id="2" name="Connettore diritto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Elemento grafico 6">
            <a:extLst>
              <a:ext uri="{FF2B5EF4-FFF2-40B4-BE49-F238E27FC236}">
                <a16:creationId xmlns:a16="http://schemas.microsoft.com/office/drawing/2014/main" id="{64D564EB-CA78-42C6-AD76-3C4E7B3AE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8" name="Elemento grafico 7">
            <a:extLst>
              <a:ext uri="{FF2B5EF4-FFF2-40B4-BE49-F238E27FC236}">
                <a16:creationId xmlns:a16="http://schemas.microsoft.com/office/drawing/2014/main" id="{1CFFBB3A-BDCF-4878-8D04-E8BB9A050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5253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nna contenuto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olo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rtlCol="0"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15" name="Segnaposto testo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7" name="Segnaposto testo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6" name="Segnaposto testo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8" name="Segnaposto testo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9" name="Segnaposto testo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0" name="Segnaposto testo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23" name="Segnaposto testo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4" name="Segnaposto testo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20XX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  <p:pic>
        <p:nvPicPr>
          <p:cNvPr id="2" name="Elemento grafico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ruzione di sezion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rtlCol="0" anchor="ctr">
            <a:noAutofit/>
          </a:bodyPr>
          <a:lstStyle>
            <a:lvl1pPr algn="l">
              <a:defRPr sz="36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pic>
        <p:nvPicPr>
          <p:cNvPr id="5" name="Elemento grafico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lemento grafico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egnaposto testo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2" name="Segnaposto testo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3" name="Segnaposto testo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4" name="Segnaposto testo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5" name="Segnaposto testo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6" name="Segnaposto testo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7" name="Segnaposto data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20XX</a:t>
            </a:r>
          </a:p>
        </p:txBody>
      </p:sp>
      <p:sp>
        <p:nvSpPr>
          <p:cNvPr id="18" name="Segnaposto piè di pagina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19" name="Segnaposto numero diapositiva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 di mercat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23" name="Segnaposto testo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24" name="Segnaposto testo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129698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Fai clic per modificare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526261" y="4824188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Fai clic per modificare</a:t>
            </a:r>
          </a:p>
        </p:txBody>
      </p:sp>
      <p:sp>
        <p:nvSpPr>
          <p:cNvPr id="22" name="Segnaposto contenuto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pic>
        <p:nvPicPr>
          <p:cNvPr id="11" name="Elemento grafico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Elemento grafico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Elemento grafico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25" name="Segnaposto contenuto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1129698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26" name="Segnaposto contenuto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526261" y="5280763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endParaRPr lang="it-IT" noProof="0"/>
          </a:p>
        </p:txBody>
      </p:sp>
      <p:sp>
        <p:nvSpPr>
          <p:cNvPr id="27" name="Segnaposto contenuto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 hasCustomPrompt="1"/>
          </p:nvPr>
        </p:nvSpPr>
        <p:spPr>
          <a:xfrm>
            <a:off x="7938210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20XX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Elemento grafico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olo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20" name="Segnaposto testo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5" name="Segnaposto testo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26" name="Segnaposto testo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7" name="Segnaposto testo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28" name="Segnaposto testo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9" name="Segnaposto testo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21" name="Segnaposto data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20XX</a:t>
            </a:r>
          </a:p>
        </p:txBody>
      </p:sp>
      <p:sp>
        <p:nvSpPr>
          <p:cNvPr id="22" name="Segnaposto piè di pagina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24" name="Segnaposto numero diapositiva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quenza tempora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7D46070C-E825-43D0-99F4-8B4614131131}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6" name="Segnaposto testo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it-IT" noProof="0"/>
              <a:t>Anno</a:t>
            </a:r>
          </a:p>
        </p:txBody>
      </p:sp>
      <p:sp>
        <p:nvSpPr>
          <p:cNvPr id="7" name="Segnaposto testo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8" name="Segnaposto testo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9" name="Segnaposto testo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0" name="Segnaposto testo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1" name="Segnaposto testo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it-IT" noProof="0"/>
              <a:t>Anno</a:t>
            </a:r>
          </a:p>
        </p:txBody>
      </p:sp>
      <p:sp>
        <p:nvSpPr>
          <p:cNvPr id="12" name="Segnaposto testo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3" name="Segnaposto testo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4" name="Segnaposto testo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5" name="Segnaposto testo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6" name="Segnaposto testo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7" name="Segnaposto testo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8" name="Segnaposto testo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9" name="Segnaposto testo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0" name="Segnaposto testo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1" name="Segnaposto testo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2" name="Segnaposto testo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3" name="Segnaposto testo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4" name="Segnaposto testo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5" name="Segnaposto testo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6" name="Segnaposto testo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7" name="Segnaposto testo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8" name="Segnaposto testo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9" name="Segnaposto testo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30" name="Segnaposto testo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31" name="Segnaposto testo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32" name="Rettangolo 31">
            <a:extLst>
              <a:ext uri="{FF2B5EF4-FFF2-40B4-BE49-F238E27FC236}">
                <a16:creationId xmlns:a16="http://schemas.microsoft.com/office/drawing/2014/main" id="{FFA35437-CCDE-4D92-B879-F23B329C8EC3}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Segnaposto data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20XX</a:t>
            </a:r>
          </a:p>
        </p:txBody>
      </p:sp>
      <p:sp>
        <p:nvSpPr>
          <p:cNvPr id="37" name="Segnaposto piè di pagina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38" name="Segnaposto numero diapositiva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 hasCustomPrompt="1"/>
          </p:nvPr>
        </p:nvSpPr>
        <p:spPr>
          <a:xfrm>
            <a:off x="838200" y="2136776"/>
            <a:ext cx="10515600" cy="369764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 dirty="0"/>
              <a:t>Fai clic sull'icona per aggiungere l'elemento grafico SmartArt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20XX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Presentazione</a:t>
            </a:r>
          </a:p>
        </p:txBody>
      </p: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66988B2D-0240-4256-8268-4B9FF1E72363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D8EEAAE1-3D04-41C3-B2D2-B3BEF34C3B27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A2939-6CDF-3701-A515-896464B1D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1B803-7CA2-77A2-66FF-DB7E2F9A2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397FD-4F10-69B9-446A-4918A16E5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67CD67-6479-55EE-DE67-89684ED69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B70DC-AD4F-EA61-7692-41407D020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60270340"/>
      </p:ext>
    </p:extLst>
  </p:cSld>
  <p:clrMapOvr>
    <a:masterClrMapping/>
  </p:clrMapOvr>
  <p:hf hd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to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11" name="Segnaposto contenuto 10">
            <a:extLst>
              <a:ext uri="{FF2B5EF4-FFF2-40B4-BE49-F238E27FC236}">
                <a16:creationId xmlns:a16="http://schemas.microsoft.com/office/drawing/2014/main" id="{ADC2540D-94C4-405B-8607-0CEDD6F54B9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it-IT" noProof="0"/>
              <a:t>Fai clic per aggiungere contenuto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17" name="Segnaposto testo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200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24" name="Segnaposto contenuto 10">
            <a:extLst>
              <a:ext uri="{FF2B5EF4-FFF2-40B4-BE49-F238E27FC236}">
                <a16:creationId xmlns:a16="http://schemas.microsoft.com/office/drawing/2014/main" id="{11C6EC54-ADFA-4CFF-9E9B-DC7E96C854C2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0565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it-IT" noProof="0"/>
              <a:t>Fai clic per aggiungere contenuto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18" name="Segnaposto testo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 noProof="0"/>
              <a:t>FARE CLIC PER MODIFICARE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3562665" y="5120722"/>
            <a:ext cx="2342205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25" name="Segnaposto contenuto 10">
            <a:extLst>
              <a:ext uri="{FF2B5EF4-FFF2-40B4-BE49-F238E27FC236}">
                <a16:creationId xmlns:a16="http://schemas.microsoft.com/office/drawing/2014/main" id="{1B6DD41C-FCE2-4AC6-A235-2FF1B905DAAD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3011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it-IT" noProof="0"/>
              <a:t>Fai clic per aggiungere contenuto</a:t>
            </a:r>
          </a:p>
        </p:txBody>
      </p:sp>
      <p:sp>
        <p:nvSpPr>
          <p:cNvPr id="21" name="Segnaposto testo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19" name="Segnaposto testo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22" name="Segnaposto contenuto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298609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26" name="Segnaposto contenuto 10">
            <a:extLst>
              <a:ext uri="{FF2B5EF4-FFF2-40B4-BE49-F238E27FC236}">
                <a16:creationId xmlns:a16="http://schemas.microsoft.com/office/drawing/2014/main" id="{CEB4C3DB-E51E-4479-90C2-DFE5DB4B248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it-IT" noProof="0"/>
              <a:t>Fai clic per aggiungere contenuto</a:t>
            </a:r>
          </a:p>
        </p:txBody>
      </p:sp>
      <p:sp>
        <p:nvSpPr>
          <p:cNvPr id="14" name="Segnaposto testo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23" name="Segnaposto testo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egnaposto contenuto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9023074" y="5120366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20XX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125B5-A762-EB53-F897-59DF53228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3EA8A6-5963-F9FE-1B65-79541D0022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95A9D-0374-D5FB-92B4-C2D7FFBD6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59922F-C742-92AD-5A16-12AA0872C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D8FE65-20BB-FBE0-B54E-C8764A4B3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415359929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B77B9-27D3-6ED4-5264-EA693566B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7627F1-2F9A-B292-0D5E-E27E5406E3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35EA06-74ED-5C31-2A5F-372B3C4BA3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9A62-3EF1-2625-F0C3-7E93279D5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386FD4-540E-306A-6F2B-5286DEC81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176DBA-117C-F6B0-A1B6-E1E207E8F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4135138254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69029-E548-D864-4B47-C6A9D6D42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ACC418-FB2B-FC44-5319-3BA2E686F8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06A10A-E476-E502-C698-8BE7CB6C75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250D04-DA3D-6846-3FF4-F0ECA70BE2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5FCD54-CF41-4987-7461-DF0870DE71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EB7794-ED5A-AAE9-BB48-6A984A2E3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C2FAA1-6EEA-3F84-86B8-CF6E2CADA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582037-7CFF-7C40-2E83-E42A4C1F7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839582223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604CF-5265-CE08-F505-A4BE39948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0AA7FF-3997-5FC5-C974-128708F2C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CCE444-963A-801A-195F-45F1A4FBE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E6DE96-E056-EC6E-10D1-440452958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894742492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E0225F-3213-B64D-155A-491CC11C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0AE588-DF15-E493-EB21-C955D039F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40BE23-C8FD-68FC-BEC7-9123D255B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732142784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AFB36-F54B-5DF6-815E-D14DCECB2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60857-A7D8-73A2-040B-268A16DD80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4408CC-65E1-8FF3-A56F-EF40780D63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390958-1DF8-C979-BAFB-2FBF6E7BC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385E42-4F01-B107-28DB-E4D53252D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357894-4EC5-EAC0-6FD8-A82D29377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194068047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86DB3-4D2B-DCCA-A5F1-A222D2352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FCFBF5-E748-64A1-27E3-17D11FD423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444C07-7B9B-2583-BB7B-D8AD7252EA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AF7A75-74A6-12F3-E7D2-C265D7953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49D1E5-F676-9B1E-F125-D1FB16427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4D9DD1-C8FD-DD9A-7C93-C92D8A14A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365165466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17C9FD-8234-F667-A606-5F2D313F3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61DD76-9C5A-909F-2AC1-B30FFF6209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319A17-5861-460C-6921-7BAB60891D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it-IT" noProof="0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098177-32E5-CFFA-4954-BCC5D137E1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1AC519-401C-FB1B-027D-24E496E230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18455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694" r:id="rId13"/>
    <p:sldLayoutId id="2147483673" r:id="rId14"/>
    <p:sldLayoutId id="2147483676" r:id="rId15"/>
    <p:sldLayoutId id="2147483699" r:id="rId16"/>
    <p:sldLayoutId id="2147483700" r:id="rId17"/>
    <p:sldLayoutId id="2147483692" r:id="rId18"/>
    <p:sldLayoutId id="2147483681" r:id="rId19"/>
    <p:sldLayoutId id="2147483696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1217" y="257470"/>
            <a:ext cx="11454742" cy="317153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Progetto Ingegneria del Software</a:t>
            </a:r>
            <a:br>
              <a:rPr lang="en-US" sz="4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4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5400" b="1" i="1" dirty="0"/>
              <a:t>Gestione </a:t>
            </a:r>
            <a:r>
              <a:rPr lang="en-US" sz="5400" b="1" i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Ospedale</a:t>
            </a:r>
          </a:p>
        </p:txBody>
      </p:sp>
      <p:sp>
        <p:nvSpPr>
          <p:cNvPr id="21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283668"/>
            <a:ext cx="10515600" cy="341571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2200" dirty="0"/>
              <a:t>Progetto di: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200" dirty="0"/>
              <a:t>Nicola Cattaneo 1081073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200" dirty="0"/>
              <a:t>Matteo Mangili 1074007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200" dirty="0"/>
              <a:t>Marco Saini 1080837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3" name="Rectangle 112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5400" b="1" kern="1200" dirty="0">
                <a:latin typeface="+mj-lt"/>
                <a:ea typeface="+mj-ea"/>
                <a:cs typeface="+mj-cs"/>
              </a:rPr>
              <a:t>Qualità del Software</a:t>
            </a:r>
          </a:p>
        </p:txBody>
      </p:sp>
      <p:sp>
        <p:nvSpPr>
          <p:cNvPr id="115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248400"/>
            <a:ext cx="2743200" cy="47307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z="1800" b="1"/>
              <a:pPr>
                <a:spcAft>
                  <a:spcPts val="600"/>
                </a:spcAft>
              </a:pPr>
              <a:t>10</a:t>
            </a:fld>
            <a:endParaRPr lang="en-US" sz="1800" b="1" dirty="0"/>
          </a:p>
        </p:txBody>
      </p:sp>
      <p:graphicFrame>
        <p:nvGraphicFramePr>
          <p:cNvPr id="6" name="Segnaposto contenuto 5">
            <a:extLst>
              <a:ext uri="{FF2B5EF4-FFF2-40B4-BE49-F238E27FC236}">
                <a16:creationId xmlns:a16="http://schemas.microsoft.com/office/drawing/2014/main" id="{D4C19112-8E86-20DC-4B1E-612DCB806B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860933"/>
              </p:ext>
            </p:extLst>
          </p:nvPr>
        </p:nvGraphicFramePr>
        <p:xfrm>
          <a:off x="648820" y="1946923"/>
          <a:ext cx="10515597" cy="201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2118300434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583236644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836652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sz="2000" dirty="0"/>
                        <a:t>Funzionamento del Prodotto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000" dirty="0"/>
                        <a:t>Revisione del Prodotto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000" dirty="0"/>
                        <a:t>Transizione del Prodotto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1850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/>
                        <a:t>Reliability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/>
                        <a:t>Efficiency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/>
                        <a:t>Integrity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/>
                        <a:t>Usability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/>
                        <a:t>Correctness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/>
                        <a:t>Maintainability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/>
                        <a:t>Testability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/>
                        <a:t>Flexibility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/>
                        <a:t>Portability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/>
                        <a:t>Reusability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/>
                        <a:t>Interoperability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2584351"/>
                  </a:ext>
                </a:extLst>
              </a:tr>
            </a:tbl>
          </a:graphicData>
        </a:graphic>
      </p:graphicFrame>
      <p:sp>
        <p:nvSpPr>
          <p:cNvPr id="3" name="CasellaDiTesto 2">
            <a:extLst>
              <a:ext uri="{FF2B5EF4-FFF2-40B4-BE49-F238E27FC236}">
                <a16:creationId xmlns:a16="http://schemas.microsoft.com/office/drawing/2014/main" id="{C091BD2F-CDA6-C472-7A74-9AFC99D67D26}"/>
              </a:ext>
            </a:extLst>
          </p:cNvPr>
          <p:cNvSpPr txBox="1"/>
          <p:nvPr/>
        </p:nvSpPr>
        <p:spPr>
          <a:xfrm>
            <a:off x="648819" y="4209865"/>
            <a:ext cx="1051559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La qualità del software è definita come «il grado in cui il sistema soddisfa le esigenze/aspettative del cliente». I criteri di qualità possono essere misurati </a:t>
            </a:r>
            <a:r>
              <a:rPr lang="it-IT" sz="2000" i="1" dirty="0"/>
              <a:t>soggettivamente</a:t>
            </a:r>
            <a:r>
              <a:rPr lang="it-IT" sz="2000" dirty="0"/>
              <a:t> o </a:t>
            </a:r>
            <a:r>
              <a:rPr lang="it-IT" sz="2000" i="1" dirty="0"/>
              <a:t>oggettivamente</a:t>
            </a:r>
            <a:r>
              <a:rPr lang="it-IT" sz="2000" dirty="0"/>
              <a:t>, al fine di ottenere una misura complessiva dell’intero grado di qualità del software, e possono essere </a:t>
            </a:r>
            <a:r>
              <a:rPr lang="it-IT" sz="2000" i="1" dirty="0"/>
              <a:t>interni</a:t>
            </a:r>
            <a:r>
              <a:rPr lang="it-IT" sz="2000" dirty="0"/>
              <a:t> o </a:t>
            </a:r>
            <a:r>
              <a:rPr lang="it-IT" sz="2000" i="1" dirty="0"/>
              <a:t>esterni </a:t>
            </a:r>
            <a:r>
              <a:rPr lang="it-IT" sz="2000" dirty="0"/>
              <a:t>(rispettivamente, se rispondono alle esigenze degli sviluppatori o dell’utente finale). </a:t>
            </a:r>
          </a:p>
          <a:p>
            <a:r>
              <a:rPr lang="it-IT" sz="2000" dirty="0"/>
              <a:t>Il team si è impegnato a rispondere ai requisiti di qualità tassonomici di McCall.</a:t>
            </a:r>
          </a:p>
          <a:p>
            <a:r>
              <a:rPr lang="it-IT" sz="2000" dirty="0"/>
              <a:t>I diversi parametri per la valutazione della qualità vengono suddivisi in tre categorie, che rispondono ad un determinato criterio di valutazione (a loro volta i singoli parametri rispondono a diverse domande, tutte inerenti a quello specifico criterio).</a:t>
            </a:r>
          </a:p>
        </p:txBody>
      </p:sp>
    </p:spTree>
    <p:extLst>
      <p:ext uri="{BB962C8B-B14F-4D97-AF65-F5344CB8AC3E}">
        <p14:creationId xmlns:p14="http://schemas.microsoft.com/office/powerpoint/2010/main" val="16343757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>
            <a:normAutofit/>
          </a:bodyPr>
          <a:lstStyle/>
          <a:p>
            <a:pPr rtl="0"/>
            <a:r>
              <a:rPr lang="it-IT" sz="5400" b="1" dirty="0"/>
              <a:t>Requisiti</a:t>
            </a:r>
          </a:p>
        </p:txBody>
      </p:sp>
      <p:sp>
        <p:nvSpPr>
          <p:cNvPr id="8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1F23F2-64C7-BE07-E80F-A34081568A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872" y="1929384"/>
            <a:ext cx="10853928" cy="4648698"/>
          </a:xfrm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 marL="0" indent="0">
              <a:buNone/>
            </a:pPr>
            <a:r>
              <a:rPr lang="en-US" sz="2300" dirty="0">
                <a:cs typeface="Calibri"/>
              </a:rPr>
              <a:t>Le informazioni generali per lavorare al Sistema le abbiamo prese da un’intervista effettuata dal responsabile Cattaneo verso un’infermiera dell’Ospedale Papa Giovanni XXIII di Bergamo (BG) (</a:t>
            </a:r>
            <a:r>
              <a:rPr lang="en-US" sz="2300" b="1" dirty="0">
                <a:cs typeface="Calibri"/>
              </a:rPr>
              <a:t>Elicitazione dei rquisiti</a:t>
            </a:r>
            <a:r>
              <a:rPr lang="en-US" sz="2300" dirty="0">
                <a:cs typeface="Calibri"/>
              </a:rPr>
              <a:t>)</a:t>
            </a:r>
            <a:r>
              <a:rPr lang="en-US" sz="2300" b="1" dirty="0">
                <a:cs typeface="Calibri"/>
              </a:rPr>
              <a:t>. </a:t>
            </a:r>
            <a:r>
              <a:rPr lang="en-US" sz="2300" dirty="0">
                <a:cs typeface="Calibri"/>
              </a:rPr>
              <a:t>Successivamente, i requisiti vengono riconosciuti per la loro importanza e ruolo rispetto alla natura del progetto (</a:t>
            </a:r>
            <a:r>
              <a:rPr lang="en-US" sz="2300" i="1" dirty="0">
                <a:cs typeface="Calibri"/>
              </a:rPr>
              <a:t>Verifica, </a:t>
            </a:r>
            <a:r>
              <a:rPr lang="en-US" sz="2300" dirty="0">
                <a:cs typeface="Calibri"/>
              </a:rPr>
              <a:t>i requisiti soddisfano le esigenze del Sistema, </a:t>
            </a:r>
            <a:r>
              <a:rPr lang="en-US" sz="2300" i="1" dirty="0">
                <a:cs typeface="Calibri"/>
              </a:rPr>
              <a:t>Validazione, </a:t>
            </a:r>
            <a:r>
              <a:rPr lang="en-US" sz="2300" dirty="0">
                <a:cs typeface="Calibri"/>
              </a:rPr>
              <a:t>I requisiti rispettano le richieste d’utente).</a:t>
            </a:r>
            <a:endParaRPr lang="en-US" sz="2300" b="1" dirty="0">
              <a:cs typeface="Calibri"/>
            </a:endParaRPr>
          </a:p>
          <a:p>
            <a:pPr marL="0" indent="0">
              <a:buNone/>
            </a:pPr>
            <a:r>
              <a:rPr lang="en-US" sz="2300" dirty="0">
                <a:cs typeface="Calibri"/>
              </a:rPr>
              <a:t>Per la specifica dei requisiti ci siamo basati sul modello </a:t>
            </a:r>
            <a:r>
              <a:rPr lang="en-US" sz="2300" b="1" dirty="0">
                <a:cs typeface="Calibri"/>
              </a:rPr>
              <a:t>MOSCOW.</a:t>
            </a:r>
            <a:endParaRPr lang="en-US" sz="2300" dirty="0">
              <a:cs typeface="Calibri"/>
            </a:endParaRPr>
          </a:p>
          <a:p>
            <a:pPr marL="0" indent="0">
              <a:buNone/>
            </a:pPr>
            <a:endParaRPr lang="en-US" sz="2300" dirty="0">
              <a:cs typeface="Calibri"/>
            </a:endParaRPr>
          </a:p>
          <a:p>
            <a:pPr marL="0" indent="0">
              <a:buNone/>
            </a:pPr>
            <a:r>
              <a:rPr lang="en-US" sz="2300" b="1" dirty="0">
                <a:cs typeface="Calibri"/>
              </a:rPr>
              <a:t>Requisiti funzionali (riguardano le funzionalità del Sistema):</a:t>
            </a:r>
          </a:p>
          <a:p>
            <a:r>
              <a:rPr lang="en-US" sz="2300" dirty="0">
                <a:cs typeface="Calibri"/>
              </a:rPr>
              <a:t>Funzionalità del Sistema</a:t>
            </a:r>
          </a:p>
          <a:p>
            <a:r>
              <a:rPr lang="en-US" sz="2300" dirty="0">
                <a:cs typeface="Calibri"/>
              </a:rPr>
              <a:t>Corretta correlazione tra le varie classi del Sistema</a:t>
            </a:r>
          </a:p>
          <a:p>
            <a:r>
              <a:rPr lang="en-US" sz="2300" dirty="0">
                <a:cs typeface="Calibri"/>
              </a:rPr>
              <a:t>Comprensione del Sistema durante il suo utilizzo</a:t>
            </a:r>
          </a:p>
          <a:p>
            <a:pPr marL="0" indent="0">
              <a:buNone/>
            </a:pPr>
            <a:endParaRPr lang="en-US" sz="2300" dirty="0">
              <a:cs typeface="Calibri"/>
            </a:endParaRPr>
          </a:p>
          <a:p>
            <a:pPr marL="0" indent="0">
              <a:buNone/>
            </a:pPr>
            <a:r>
              <a:rPr lang="en-US" sz="2300" b="1" dirty="0">
                <a:cs typeface="Calibri"/>
              </a:rPr>
              <a:t>Requisiti non funzionali (linee guida da rispettare):</a:t>
            </a:r>
          </a:p>
          <a:p>
            <a:r>
              <a:rPr lang="en-US" sz="2300" dirty="0">
                <a:cs typeface="Calibri"/>
              </a:rPr>
              <a:t>Accessibilità</a:t>
            </a:r>
          </a:p>
          <a:p>
            <a:r>
              <a:rPr lang="en-US" sz="2300" dirty="0">
                <a:cs typeface="Calibri"/>
              </a:rPr>
              <a:t>Sicurezza del Sistema</a:t>
            </a:r>
          </a:p>
          <a:p>
            <a:r>
              <a:rPr lang="en-US" sz="2300" dirty="0">
                <a:cs typeface="Calibri"/>
              </a:rPr>
              <a:t>Qualità</a:t>
            </a:r>
          </a:p>
          <a:p>
            <a:endParaRPr lang="en-US" sz="2200" dirty="0">
              <a:cs typeface="Calibri"/>
            </a:endParaRPr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>
            <a:no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it-IT" sz="1800" b="1" smtClean="0"/>
              <a:pPr rtl="0">
                <a:spcAft>
                  <a:spcPts val="600"/>
                </a:spcAft>
              </a:pPr>
              <a:t>11</a:t>
            </a:fld>
            <a:endParaRPr lang="it-IT" sz="1800" b="1" dirty="0"/>
          </a:p>
        </p:txBody>
      </p:sp>
    </p:spTree>
    <p:extLst>
      <p:ext uri="{BB962C8B-B14F-4D97-AF65-F5344CB8AC3E}">
        <p14:creationId xmlns:p14="http://schemas.microsoft.com/office/powerpoint/2010/main" val="15819402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C02EA9E-627C-1C35-F5DD-BAE1234B2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5400" b="1" dirty="0"/>
              <a:t>Requisiti: MOSCOW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7" name="Segnaposto contenuto 6">
            <a:extLst>
              <a:ext uri="{FF2B5EF4-FFF2-40B4-BE49-F238E27FC236}">
                <a16:creationId xmlns:a16="http://schemas.microsoft.com/office/drawing/2014/main" id="{27CC74FB-BD97-33CB-0677-7767F0959E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1947033"/>
              </p:ext>
            </p:extLst>
          </p:nvPr>
        </p:nvGraphicFramePr>
        <p:xfrm>
          <a:off x="838200" y="1825625"/>
          <a:ext cx="10515600" cy="4453788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999764677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942508042"/>
                    </a:ext>
                  </a:extLst>
                </a:gridCol>
              </a:tblGrid>
              <a:tr h="1274040"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it-IT" sz="2000" b="1" dirty="0"/>
                        <a:t>MUST HAVE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Registrazione nel Sistema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Login/Logout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Effettuare Esami corrispondenti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Gestione Pagina Anagrafica Paziente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Compilazione Verbale Medico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8852911"/>
                  </a:ext>
                </a:extLst>
              </a:tr>
              <a:tr h="1038174"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it-IT" b="1" dirty="0"/>
                        <a:t>SHOULD HAVE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Notifiche Esami da effettuare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Iscrizione Lista Graduatoria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Iscrizione Lista Operatoria Intervento specifico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Stampa Verbale Medico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5907752"/>
                  </a:ext>
                </a:extLst>
              </a:tr>
              <a:tr h="1038174"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it-IT" b="1" dirty="0"/>
                        <a:t>COULD HAVE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Analisi Rischio sanitario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Analisi Statistiche Interventi medici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9381850"/>
                  </a:ext>
                </a:extLst>
              </a:tr>
              <a:tr h="1038174"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it-IT" b="1" dirty="0"/>
                        <a:t>WON’T HAVE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Possibilità di vedere altri medici prima dell’intervento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2210190"/>
                  </a:ext>
                </a:extLst>
              </a:tr>
            </a:tbl>
          </a:graphicData>
        </a:graphic>
      </p:graphicFrame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21CD12A-53B2-6614-9940-D7E125574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20882"/>
            <a:ext cx="2743200" cy="600593"/>
          </a:xfrm>
        </p:spPr>
        <p:txBody>
          <a:bodyPr>
            <a:norm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it-IT" sz="1800" b="1" noProof="0" smtClean="0"/>
              <a:pPr rtl="0">
                <a:spcAft>
                  <a:spcPts val="600"/>
                </a:spcAft>
              </a:pPr>
              <a:t>12</a:t>
            </a:fld>
            <a:endParaRPr lang="it-IT" sz="1800" b="1" noProof="0" dirty="0"/>
          </a:p>
        </p:txBody>
      </p:sp>
    </p:spTree>
    <p:extLst>
      <p:ext uri="{BB962C8B-B14F-4D97-AF65-F5344CB8AC3E}">
        <p14:creationId xmlns:p14="http://schemas.microsoft.com/office/powerpoint/2010/main" val="35761976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>
            <a:normAutofit/>
          </a:bodyPr>
          <a:lstStyle/>
          <a:p>
            <a:pPr rtl="0"/>
            <a:r>
              <a:rPr lang="it-IT" sz="5400" b="1" dirty="0"/>
              <a:t>Architettura</a:t>
            </a:r>
          </a:p>
        </p:txBody>
      </p:sp>
      <p:sp>
        <p:nvSpPr>
          <p:cNvPr id="8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Segnaposto contenuto 2">
            <a:extLst>
              <a:ext uri="{FF2B5EF4-FFF2-40B4-BE49-F238E27FC236}">
                <a16:creationId xmlns:a16="http://schemas.microsoft.com/office/drawing/2014/main" id="{DF52D774-0AF5-3D21-AF89-908B316763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74306" y="3242258"/>
            <a:ext cx="4200525" cy="1714500"/>
          </a:xfrm>
          <a:prstGeom prst="rect">
            <a:avLst/>
          </a:prstGeom>
        </p:spPr>
      </p:pic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>
            <a:no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it-IT" sz="1800" b="1" smtClean="0"/>
              <a:pPr rtl="0">
                <a:spcAft>
                  <a:spcPts val="600"/>
                </a:spcAft>
              </a:pPr>
              <a:t>13</a:t>
            </a:fld>
            <a:endParaRPr lang="it-IT" sz="1800" b="1" dirty="0"/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8B9F0681-6C98-C87F-B39F-F7A05657163C}"/>
              </a:ext>
            </a:extLst>
          </p:cNvPr>
          <p:cNvSpPr txBox="1"/>
          <p:nvPr/>
        </p:nvSpPr>
        <p:spPr>
          <a:xfrm>
            <a:off x="801751" y="2194286"/>
            <a:ext cx="3061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Architettura Client-Server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81FF93F6-1ED9-0763-AF79-4C131175232A}"/>
              </a:ext>
            </a:extLst>
          </p:cNvPr>
          <p:cNvSpPr txBox="1"/>
          <p:nvPr/>
        </p:nvSpPr>
        <p:spPr>
          <a:xfrm>
            <a:off x="7007288" y="2096027"/>
            <a:ext cx="43465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Stile Architetturale Model-View-Controller (MVC)</a:t>
            </a:r>
          </a:p>
        </p:txBody>
      </p:sp>
      <p:pic>
        <p:nvPicPr>
          <p:cNvPr id="21" name="Immagine 20">
            <a:extLst>
              <a:ext uri="{FF2B5EF4-FFF2-40B4-BE49-F238E27FC236}">
                <a16:creationId xmlns:a16="http://schemas.microsoft.com/office/drawing/2014/main" id="{17F74E82-9D2D-6343-03F7-F245968CDF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6586" y="2810487"/>
            <a:ext cx="4367213" cy="27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010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>
            <a:normAutofit/>
          </a:bodyPr>
          <a:lstStyle/>
          <a:p>
            <a:pPr rtl="0"/>
            <a:r>
              <a:rPr lang="it-IT" sz="5400" b="1" dirty="0"/>
              <a:t>Architettura</a:t>
            </a:r>
          </a:p>
        </p:txBody>
      </p:sp>
      <p:sp>
        <p:nvSpPr>
          <p:cNvPr id="8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>
            <a:no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it-IT" sz="1800" b="1" smtClean="0"/>
              <a:pPr rtl="0">
                <a:spcAft>
                  <a:spcPts val="600"/>
                </a:spcAft>
              </a:pPr>
              <a:t>14</a:t>
            </a:fld>
            <a:endParaRPr lang="it-IT" sz="1800" b="1" dirty="0"/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8B9F0681-6C98-C87F-B39F-F7A05657163C}"/>
              </a:ext>
            </a:extLst>
          </p:cNvPr>
          <p:cNvSpPr txBox="1"/>
          <p:nvPr/>
        </p:nvSpPr>
        <p:spPr>
          <a:xfrm>
            <a:off x="667512" y="1979682"/>
            <a:ext cx="10853928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900" dirty="0"/>
              <a:t>Il nostro progetto deve essere chiaro (le specifiche devono descrivere dettagliatamente le operazioni coinvolte), non ambiguo, consistente (non devono essere presenti contraddizioni), completo, comprensibile e di facile utilizzo; sebbene il sistema non disponga di requisiti rigidi in tempo reale, l’architettura deve essere progettata in modo tale che il software venga approvato.</a:t>
            </a:r>
          </a:p>
          <a:p>
            <a:r>
              <a:rPr lang="it-IT" sz="1900" dirty="0"/>
              <a:t>Si fa riferimento ad un’architettura </a:t>
            </a:r>
            <a:r>
              <a:rPr lang="it-IT" sz="1900" i="1" dirty="0"/>
              <a:t>Client-Server</a:t>
            </a:r>
            <a:r>
              <a:rPr lang="it-IT" sz="1900" dirty="0"/>
              <a:t>: il server, per rispondere alle richieste dell’utente, deve accedere ai dati memorizzati e notificare il client con le corrette informazioni richieste.</a:t>
            </a:r>
          </a:p>
          <a:p>
            <a:r>
              <a:rPr lang="it-IT" sz="1900" dirty="0"/>
              <a:t>A tale scopo definiamo uno stile architetturale specifico per il progetto:</a:t>
            </a:r>
          </a:p>
          <a:p>
            <a:endParaRPr lang="it-IT" sz="1900" i="1" dirty="0"/>
          </a:p>
          <a:p>
            <a:r>
              <a:rPr lang="it-IT" sz="1900" b="1" i="1" dirty="0"/>
              <a:t>Stile Model-</a:t>
            </a:r>
            <a:r>
              <a:rPr lang="it-IT" sz="1900" b="1" i="1" dirty="0" err="1"/>
              <a:t>View</a:t>
            </a:r>
            <a:r>
              <a:rPr lang="it-IT" sz="1900" b="1" i="1" dirty="0"/>
              <a:t>-Controller (MVC)</a:t>
            </a:r>
          </a:p>
          <a:p>
            <a:endParaRPr lang="it-IT" sz="1900" i="1" dirty="0"/>
          </a:p>
          <a:p>
            <a:r>
              <a:rPr lang="it-IT" sz="1900" dirty="0"/>
              <a:t>Separazione tra l’interfaccia utente e l’applicazione. Il Modello gestisce direttamente i dati, la logica e le regole di applicazione in termini di dominio del problema. Una </a:t>
            </a:r>
            <a:r>
              <a:rPr lang="it-IT" sz="1900" dirty="0" err="1"/>
              <a:t>View</a:t>
            </a:r>
            <a:r>
              <a:rPr lang="it-IT" sz="1900" dirty="0"/>
              <a:t> è definita come una qualsiasi rappresentazione di output delle informazioni. Il Controller accetta l’input richiesto dall’utente e lo converte in comandi per la vista e/o per il modello. I singoli componenti del modello sono raccolte di procedure e  i connettori che li uniscono sono delle chiamate di procedura (il controllo viene trasferito da un componente all’altro).</a:t>
            </a:r>
            <a:endParaRPr lang="it-IT" sz="1900" i="1" dirty="0"/>
          </a:p>
          <a:p>
            <a:endParaRPr lang="it-IT" i="1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546415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>
            <a:normAutofit/>
          </a:bodyPr>
          <a:lstStyle/>
          <a:p>
            <a:pPr rtl="0"/>
            <a:r>
              <a:rPr lang="it-IT" sz="5400" b="1" dirty="0"/>
              <a:t>Design Pattern</a:t>
            </a:r>
          </a:p>
        </p:txBody>
      </p:sp>
      <p:sp>
        <p:nvSpPr>
          <p:cNvPr id="8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4029E2-3A07-28E1-FE72-E1D9FA7709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42199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/>
              <a:t>All’interno del nostro Progetto sono stati utilizzati vari Design Pattern: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b="1" dirty="0"/>
              <a:t>General Hierarchy Pattern</a:t>
            </a:r>
            <a:r>
              <a:rPr lang="en-US" sz="2000" dirty="0"/>
              <a:t> (per definire gerarchie tra le varie classi, in particolare tra i medici e gli infermieri operanti  durante l’intervento)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b="1" dirty="0"/>
              <a:t>Player-Role Pattern </a:t>
            </a:r>
            <a:r>
              <a:rPr lang="en-US" sz="2000" dirty="0"/>
              <a:t>(un attore/oggetto del Sistema può “giocare” diversi ruoli in </a:t>
            </a:r>
            <a:r>
              <a:rPr lang="en-US" sz="2000" dirty="0" err="1"/>
              <a:t>diversi</a:t>
            </a:r>
            <a:r>
              <a:rPr lang="en-US" sz="2000" dirty="0"/>
              <a:t> </a:t>
            </a:r>
            <a:r>
              <a:rPr lang="en-US" sz="2000" dirty="0" err="1"/>
              <a:t>contesti</a:t>
            </a:r>
            <a:r>
              <a:rPr lang="en-US" sz="2000" dirty="0"/>
              <a:t>, si sfruttano classi astratte)</a:t>
            </a:r>
            <a:endParaRPr lang="en-US" sz="2000" b="1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000" b="1" dirty="0"/>
              <a:t>Delegation Pattern </a:t>
            </a:r>
            <a:r>
              <a:rPr lang="en-US" sz="2000" dirty="0"/>
              <a:t>(per far svolgere alla cabina di regia i giusti metodi: riutilizza frammenti di codice, minimizzando i costi d’uso)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b="1" dirty="0"/>
              <a:t>Façade Pattern </a:t>
            </a:r>
            <a:r>
              <a:rPr lang="en-US" sz="2000" dirty="0"/>
              <a:t>(per manipolare le diverse classi e nascondere la complessità di un’operazione agli utenti. Interfaccia di facciata fra il cliente e il Sistema di prenotazione dell’Ospedale) </a:t>
            </a:r>
            <a:r>
              <a:rPr lang="en-US" sz="2000" i="1" dirty="0"/>
              <a:t>Strutturale</a:t>
            </a:r>
            <a:endParaRPr lang="en-US" sz="20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000" b="1" dirty="0"/>
              <a:t>Factory Pattern </a:t>
            </a:r>
            <a:r>
              <a:rPr lang="en-US" sz="2000" dirty="0"/>
              <a:t>(per implementare una framework utile alla creazione di classi e oggetti dipendenti dall’applicazione. Le sottoclassi devono scegliere da sole quale oggetto istanziare) </a:t>
            </a:r>
            <a:r>
              <a:rPr lang="en-US" sz="2000" i="1" dirty="0"/>
              <a:t>Creazionale</a:t>
            </a:r>
            <a:endParaRPr lang="en-US" sz="20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000" b="1" dirty="0"/>
              <a:t>Builder Pattern </a:t>
            </a:r>
            <a:r>
              <a:rPr lang="en-US" sz="2000" dirty="0"/>
              <a:t>(per costruire un’applicazione complessa a partire da un insieme di componenti oggetti)</a:t>
            </a:r>
            <a:endParaRPr lang="en-US" sz="2000" b="1" dirty="0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>
            <a:no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it-IT" sz="1800" b="1" smtClean="0"/>
              <a:pPr rtl="0">
                <a:spcAft>
                  <a:spcPts val="600"/>
                </a:spcAft>
              </a:pPr>
              <a:t>15</a:t>
            </a:fld>
            <a:endParaRPr lang="it-IT" sz="1800" b="1" dirty="0"/>
          </a:p>
        </p:txBody>
      </p:sp>
    </p:spTree>
    <p:extLst>
      <p:ext uri="{BB962C8B-B14F-4D97-AF65-F5344CB8AC3E}">
        <p14:creationId xmlns:p14="http://schemas.microsoft.com/office/powerpoint/2010/main" val="29444796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>
            <a:normAutofit/>
          </a:bodyPr>
          <a:lstStyle/>
          <a:p>
            <a:pPr rtl="0"/>
            <a:r>
              <a:rPr lang="it-IT" sz="5400" b="1" dirty="0"/>
              <a:t>Implementazione</a:t>
            </a:r>
          </a:p>
        </p:txBody>
      </p:sp>
      <p:sp>
        <p:nvSpPr>
          <p:cNvPr id="8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5B50AB-E09E-377A-4B46-AFA47F523E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3"/>
            <a:ext cx="10515600" cy="479209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Per implementare il Progetto abbiamo dovuto specificare diversi punti da soddisfare per la riuscita del software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Registrazione del paziente nel sistema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Autenticazione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Iscrizione Lista Graduatoria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Effettuare Esami pre Intervento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Iscrizione alla Lista Operatoria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Intervento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Verbale Medico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Stampa Verbale</a:t>
            </a:r>
          </a:p>
          <a:p>
            <a:pPr marL="0" indent="0">
              <a:buNone/>
            </a:pPr>
            <a:r>
              <a:rPr lang="en-US" sz="1800" dirty="0"/>
              <a:t>E’ importante poter accedere alle varie liste e alla pagina anagrafica del paziente in ogni momento, per visualizzare informazioni o effettuare modifiche.</a:t>
            </a:r>
          </a:p>
          <a:p>
            <a:pPr marL="0" indent="0">
              <a:buNone/>
            </a:pPr>
            <a:r>
              <a:rPr lang="en-US" sz="1800" dirty="0"/>
              <a:t>I punti dell’implementazione sono stati poi sottoposti a test  strutturali e funzionali, per accertarne l’ordine e controllarne la consistenza.</a:t>
            </a:r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>
            <a:no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it-IT" sz="1800" b="1" smtClean="0"/>
              <a:pPr rtl="0">
                <a:spcAft>
                  <a:spcPts val="600"/>
                </a:spcAft>
              </a:pPr>
              <a:t>16</a:t>
            </a:fld>
            <a:endParaRPr lang="it-IT" sz="1800" b="1" dirty="0"/>
          </a:p>
        </p:txBody>
      </p:sp>
    </p:spTree>
    <p:extLst>
      <p:ext uri="{BB962C8B-B14F-4D97-AF65-F5344CB8AC3E}">
        <p14:creationId xmlns:p14="http://schemas.microsoft.com/office/powerpoint/2010/main" val="27283479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4DA50DE-D253-3D56-B2B5-EF6323056B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220A3D9E-38B7-40F7-5468-68B244007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2F1275C-82AF-B699-E2B0-FD8161C02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>
            <a:normAutofit/>
          </a:bodyPr>
          <a:lstStyle/>
          <a:p>
            <a:pPr rtl="0"/>
            <a:r>
              <a:rPr lang="it-IT" sz="5400" b="1" dirty="0"/>
              <a:t>Manutenzione</a:t>
            </a:r>
          </a:p>
        </p:txBody>
      </p:sp>
      <p:sp>
        <p:nvSpPr>
          <p:cNvPr id="89" name="sketch line">
            <a:extLst>
              <a:ext uri="{FF2B5EF4-FFF2-40B4-BE49-F238E27FC236}">
                <a16:creationId xmlns:a16="http://schemas.microsoft.com/office/drawing/2014/main" id="{78C10EB6-38E0-71DA-A545-292898485D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Segnaposto contenuto 4" descr="Immagine che contiene schermata, diagramma, testo, Elementi grafici&#10;&#10;Descrizione generata automaticamente">
            <a:extLst>
              <a:ext uri="{FF2B5EF4-FFF2-40B4-BE49-F238E27FC236}">
                <a16:creationId xmlns:a16="http://schemas.microsoft.com/office/drawing/2014/main" id="{936CDABC-6D16-BB2F-AB96-5B351ADDEC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698969" y="2275032"/>
            <a:ext cx="5823262" cy="3492000"/>
          </a:xfrm>
        </p:spPr>
      </p:pic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37FC4670-6A45-D3AC-1810-F8B73268A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>
            <a:no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it-IT" sz="1800" b="1" smtClean="0"/>
              <a:pPr rtl="0">
                <a:spcAft>
                  <a:spcPts val="600"/>
                </a:spcAft>
              </a:pPr>
              <a:t>17</a:t>
            </a:fld>
            <a:endParaRPr lang="it-IT" sz="1800" b="1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1BFAFA53-B5DB-7FF0-D80B-1D38652788B6}"/>
              </a:ext>
            </a:extLst>
          </p:cNvPr>
          <p:cNvSpPr txBox="1"/>
          <p:nvPr/>
        </p:nvSpPr>
        <p:spPr>
          <a:xfrm>
            <a:off x="669036" y="2055813"/>
            <a:ext cx="506504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L’attività di manutenzione (suddivisa nelle varie categorie) è iniziata subito dopo la consegna del progetto; lo scopo principale è aumentare la qualità dell’intero sistema, correggendo errori (principalmente di codice) e cercando di adattare il software alle richieste degli utenti ma anche dell’ambiente di utilizzo, al fine di aumentare il grado di manutenibilità futura.</a:t>
            </a:r>
          </a:p>
          <a:p>
            <a:endParaRPr lang="it-IT" dirty="0"/>
          </a:p>
          <a:p>
            <a:r>
              <a:rPr lang="it-IT" dirty="0"/>
              <a:t>L’attività di </a:t>
            </a:r>
            <a:r>
              <a:rPr lang="it-IT" i="1" dirty="0" err="1"/>
              <a:t>Refactoring</a:t>
            </a:r>
            <a:r>
              <a:rPr lang="it-IT" i="1" dirty="0"/>
              <a:t> </a:t>
            </a:r>
            <a:r>
              <a:rPr lang="it-IT" dirty="0"/>
              <a:t>è eseguita per mantenere il codice mantenibile: piccole azioni, atte ad alterare la struttura interna del codice senza modificarne il comportamento esterno. Si cerca di evitare codice duplicato, metodi lunghi, classi «pigre» o invidia tra le classi (i cosiddetti bad smells, «cattivi odori»)</a:t>
            </a:r>
            <a:endParaRPr lang="it-IT" i="1" dirty="0"/>
          </a:p>
        </p:txBody>
      </p:sp>
    </p:spTree>
    <p:extLst>
      <p:ext uri="{BB962C8B-B14F-4D97-AF65-F5344CB8AC3E}">
        <p14:creationId xmlns:p14="http://schemas.microsoft.com/office/powerpoint/2010/main" val="35186180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B7800B-90D1-8C4B-56B7-FA1626BB1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5400" b="1" dirty="0"/>
              <a:t>Modellazione</a:t>
            </a:r>
            <a:endParaRPr lang="en-US" sz="5400" b="1" dirty="0"/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BF9D8-A7CB-D3F1-7E12-AD682B8F05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3900678"/>
          </a:xfrm>
        </p:spPr>
        <p:txBody>
          <a:bodyPr>
            <a:normAutofit/>
          </a:bodyPr>
          <a:lstStyle/>
          <a:p>
            <a:r>
              <a:rPr lang="en-US" sz="2200" dirty="0"/>
              <a:t>Diagramma </a:t>
            </a:r>
            <a:r>
              <a:rPr lang="en-US" sz="2200" dirty="0" err="1"/>
              <a:t>dei</a:t>
            </a:r>
            <a:r>
              <a:rPr lang="en-US" sz="2200" dirty="0"/>
              <a:t> </a:t>
            </a:r>
            <a:r>
              <a:rPr lang="en-US" sz="2200" dirty="0" err="1"/>
              <a:t>Casi</a:t>
            </a:r>
            <a:r>
              <a:rPr lang="en-US" sz="2200" dirty="0"/>
              <a:t> </a:t>
            </a:r>
            <a:r>
              <a:rPr lang="en-US" sz="2200" dirty="0" err="1"/>
              <a:t>d’Uso</a:t>
            </a:r>
            <a:r>
              <a:rPr lang="en-US" sz="2200" dirty="0"/>
              <a:t> (USE CASE DIAGRAM)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sz="2200" dirty="0"/>
              <a:t>Diagramma </a:t>
            </a:r>
            <a:r>
              <a:rPr lang="en-US" sz="2200" dirty="0" err="1"/>
              <a:t>delle</a:t>
            </a:r>
            <a:r>
              <a:rPr lang="en-US" sz="2200" dirty="0"/>
              <a:t> </a:t>
            </a:r>
            <a:r>
              <a:rPr lang="en-US" sz="2200" dirty="0" err="1"/>
              <a:t>Classi</a:t>
            </a:r>
            <a:r>
              <a:rPr lang="en-US" sz="2200" dirty="0"/>
              <a:t> (CLASS DIAGRAM)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sz="2200" dirty="0"/>
              <a:t>Diagramma di </a:t>
            </a:r>
            <a:r>
              <a:rPr lang="en-US" sz="2200" dirty="0" err="1"/>
              <a:t>Stato</a:t>
            </a:r>
            <a:r>
              <a:rPr lang="en-US" sz="2200" dirty="0"/>
              <a:t> (STATE-CHART DIAGRAM)</a:t>
            </a:r>
          </a:p>
          <a:p>
            <a:endParaRPr lang="en-US" sz="2200" dirty="0"/>
          </a:p>
          <a:p>
            <a:r>
              <a:rPr lang="en-US" sz="2200" dirty="0"/>
              <a:t>Diagramma di </a:t>
            </a:r>
            <a:r>
              <a:rPr lang="en-US" sz="2200" dirty="0" err="1"/>
              <a:t>Sequenza</a:t>
            </a:r>
            <a:r>
              <a:rPr lang="en-US" sz="2200" dirty="0"/>
              <a:t> (SEQUENCE DIAGRAM)</a:t>
            </a:r>
          </a:p>
          <a:p>
            <a:endParaRPr lang="en-US" sz="2200" dirty="0"/>
          </a:p>
          <a:p>
            <a:r>
              <a:rPr lang="en-US" sz="2200" dirty="0"/>
              <a:t>Diagramma </a:t>
            </a:r>
            <a:r>
              <a:rPr lang="en-US" sz="2200" dirty="0" err="1"/>
              <a:t>delle</a:t>
            </a:r>
            <a:r>
              <a:rPr lang="en-US" sz="2200" dirty="0"/>
              <a:t> </a:t>
            </a:r>
            <a:r>
              <a:rPr lang="en-US" sz="2200" dirty="0" err="1"/>
              <a:t>Attività</a:t>
            </a:r>
            <a:r>
              <a:rPr lang="en-US" sz="2200" dirty="0"/>
              <a:t> (ACTIVITY DIAGRAM)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5F90B-A703-3979-44A8-9125B7AA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91250"/>
            <a:ext cx="2743200" cy="530225"/>
          </a:xfrm>
        </p:spPr>
        <p:txBody>
          <a:bodyPr>
            <a:noAutofit/>
          </a:bodyPr>
          <a:lstStyle/>
          <a:p>
            <a:pPr rtl="0">
              <a:lnSpc>
                <a:spcPct val="90000"/>
              </a:lnSpc>
              <a:spcAft>
                <a:spcPts val="600"/>
              </a:spcAft>
            </a:pPr>
            <a:endParaRPr lang="it-IT" sz="1800" b="1" noProof="0" dirty="0"/>
          </a:p>
          <a:p>
            <a:pPr rtl="0">
              <a:lnSpc>
                <a:spcPct val="90000"/>
              </a:lnSpc>
              <a:spcAft>
                <a:spcPts val="600"/>
              </a:spcAft>
            </a:pPr>
            <a:r>
              <a:rPr lang="it-IT" sz="1800" b="1" noProof="0" dirty="0"/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421367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B7800B-90D1-8C4B-56B7-FA1626BB1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5400" b="1" dirty="0"/>
              <a:t>Modellazione: Diagrammi</a:t>
            </a:r>
            <a:endParaRPr lang="en-US" sz="5400" b="1" dirty="0"/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5F90B-A703-3979-44A8-9125B7AA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91250"/>
            <a:ext cx="2743200" cy="530225"/>
          </a:xfrm>
        </p:spPr>
        <p:txBody>
          <a:bodyPr>
            <a:noAutofit/>
          </a:bodyPr>
          <a:lstStyle/>
          <a:p>
            <a:pPr rtl="0">
              <a:lnSpc>
                <a:spcPct val="90000"/>
              </a:lnSpc>
              <a:spcAft>
                <a:spcPts val="600"/>
              </a:spcAft>
            </a:pPr>
            <a:endParaRPr lang="it-IT" sz="1800" b="1" noProof="0" dirty="0"/>
          </a:p>
          <a:p>
            <a:pPr rtl="0">
              <a:lnSpc>
                <a:spcPct val="90000"/>
              </a:lnSpc>
              <a:spcAft>
                <a:spcPts val="600"/>
              </a:spcAft>
            </a:pPr>
            <a:r>
              <a:rPr lang="it-IT" sz="1800" b="1" noProof="0" dirty="0"/>
              <a:t>19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2F6D6524-8D26-DCE0-C8D6-6656324DC85A}"/>
              </a:ext>
            </a:extLst>
          </p:cNvPr>
          <p:cNvSpPr txBox="1"/>
          <p:nvPr/>
        </p:nvSpPr>
        <p:spPr>
          <a:xfrm>
            <a:off x="838200" y="6298163"/>
            <a:ext cx="2110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USE CASE DIAGRAM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6A436C8B-00CB-47DF-CE0F-3E6AF627C2BC}"/>
              </a:ext>
            </a:extLst>
          </p:cNvPr>
          <p:cNvSpPr txBox="1"/>
          <p:nvPr/>
        </p:nvSpPr>
        <p:spPr>
          <a:xfrm>
            <a:off x="6895322" y="6382139"/>
            <a:ext cx="2341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STATECHART DIAGRAM</a:t>
            </a:r>
          </a:p>
        </p:txBody>
      </p:sp>
      <p:pic>
        <p:nvPicPr>
          <p:cNvPr id="9" name="Segnaposto contenuto 8">
            <a:extLst>
              <a:ext uri="{FF2B5EF4-FFF2-40B4-BE49-F238E27FC236}">
                <a16:creationId xmlns:a16="http://schemas.microsoft.com/office/drawing/2014/main" id="{D632F88F-B7F1-FCF1-6B5E-D9317E32DE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25" y="1779636"/>
            <a:ext cx="4854361" cy="4252328"/>
          </a:xfr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38829EC7-B73C-44B8-D4CD-DEEE234C82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8827" y="1943800"/>
            <a:ext cx="6234706" cy="39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462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rtlCol="0" anchor="b">
            <a:normAutofit/>
          </a:bodyPr>
          <a:lstStyle/>
          <a:p>
            <a:pPr rtl="0"/>
            <a:r>
              <a:rPr lang="it-IT" sz="5400" b="1" dirty="0"/>
              <a:t>Obiettivo</a:t>
            </a:r>
          </a:p>
        </p:txBody>
      </p:sp>
      <p:sp>
        <p:nvSpPr>
          <p:cNvPr id="1033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ADD32B-2BED-B9CD-8880-5933A888D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5"/>
            <a:ext cx="6713552" cy="4721371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dirty="0" err="1"/>
              <a:t>L’obiettivo</a:t>
            </a:r>
            <a:r>
              <a:rPr lang="en-US" sz="2000" dirty="0"/>
              <a:t> principale del Progetto è creare un software per la gestione di un ospedale, in particolare tenere traccia del paziente e dei suoi “movimenti” rispetto al Sistema generale. Per la creazione del sistema, è necessario tenere conto di diversi fattori: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b="1" i="1" dirty="0"/>
              <a:t>Cartella del Paziente</a:t>
            </a:r>
            <a:r>
              <a:rPr lang="en-US" sz="2000" i="1" dirty="0"/>
              <a:t>, </a:t>
            </a:r>
            <a:r>
              <a:rPr lang="en-US" sz="2000" dirty="0"/>
              <a:t>contenente l’anagrafica, la diagnosi, il tipo di terapia che deve seguire e gli </a:t>
            </a:r>
            <a:r>
              <a:rPr lang="en-US" sz="2000" dirty="0" err="1"/>
              <a:t>esami</a:t>
            </a:r>
            <a:r>
              <a:rPr lang="en-US" sz="2000" dirty="0"/>
              <a:t> da effettuare prima di sottoporsi all’intervento.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b="1" i="1" dirty="0"/>
              <a:t>Liste Operatorie</a:t>
            </a:r>
            <a:r>
              <a:rPr lang="en-US" sz="2000" i="1" dirty="0"/>
              <a:t>, </a:t>
            </a:r>
            <a:r>
              <a:rPr lang="en-US" sz="2000" dirty="0"/>
              <a:t>contententi i nomi e le informazioni dei pazienti che devono sottoporsi ad un determinato </a:t>
            </a:r>
            <a:r>
              <a:rPr lang="en-US" sz="2000" dirty="0" err="1"/>
              <a:t>intervento</a:t>
            </a:r>
            <a:r>
              <a:rPr lang="en-US" sz="2000" dirty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b="1" i="1" dirty="0"/>
              <a:t>Verbale dell’Intervento</a:t>
            </a:r>
            <a:r>
              <a:rPr lang="en-US" sz="2000" dirty="0"/>
              <a:t>, dove sono riportate le modalità, i tempi e i nomi dell’equipe medica che  hanno operato sull’intervento.</a:t>
            </a:r>
          </a:p>
        </p:txBody>
      </p:sp>
      <p:pic>
        <p:nvPicPr>
          <p:cNvPr id="1026" name="Picture 2" descr="Viaggio all'interno di un blocco operatorio">
            <a:extLst>
              <a:ext uri="{FF2B5EF4-FFF2-40B4-BE49-F238E27FC236}">
                <a16:creationId xmlns:a16="http://schemas.microsoft.com/office/drawing/2014/main" id="{A7F9973B-346C-5A43-7527-B97E92BAF6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16" r="20905" b="-3"/>
          <a:stretch/>
        </p:blipFill>
        <p:spPr bwMode="auto">
          <a:xfrm>
            <a:off x="7604229" y="1799148"/>
            <a:ext cx="3941064" cy="4404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92442"/>
            <a:ext cx="2743200" cy="365125"/>
          </a:xfrm>
        </p:spPr>
        <p:txBody>
          <a:bodyPr rtlCol="0">
            <a:noAutofit/>
          </a:bodyPr>
          <a:lstStyle/>
          <a:p>
            <a:pPr rtl="0">
              <a:spcAft>
                <a:spcPts val="600"/>
              </a:spcAft>
            </a:pPr>
            <a:r>
              <a:rPr lang="it-IT" sz="1800" b="1"/>
              <a:t>2</a:t>
            </a:r>
            <a:endParaRPr lang="it-IT" sz="1800" b="1" dirty="0"/>
          </a:p>
        </p:txBody>
      </p:sp>
    </p:spTree>
    <p:extLst>
      <p:ext uri="{BB962C8B-B14F-4D97-AF65-F5344CB8AC3E}">
        <p14:creationId xmlns:p14="http://schemas.microsoft.com/office/powerpoint/2010/main" val="32507681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B7800B-90D1-8C4B-56B7-FA1626BB1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5400" b="1" dirty="0"/>
              <a:t>Modellazione: Diagrammi</a:t>
            </a:r>
            <a:endParaRPr lang="en-US" sz="5400" b="1" dirty="0"/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5F90B-A703-3979-44A8-9125B7AA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91250"/>
            <a:ext cx="2743200" cy="530225"/>
          </a:xfrm>
        </p:spPr>
        <p:txBody>
          <a:bodyPr>
            <a:noAutofit/>
          </a:bodyPr>
          <a:lstStyle/>
          <a:p>
            <a:pPr rtl="0">
              <a:lnSpc>
                <a:spcPct val="90000"/>
              </a:lnSpc>
              <a:spcAft>
                <a:spcPts val="600"/>
              </a:spcAft>
            </a:pPr>
            <a:endParaRPr lang="it-IT" sz="1800" b="1" noProof="0" dirty="0"/>
          </a:p>
          <a:p>
            <a:pPr rtl="0">
              <a:lnSpc>
                <a:spcPct val="90000"/>
              </a:lnSpc>
              <a:spcAft>
                <a:spcPts val="600"/>
              </a:spcAft>
            </a:pPr>
            <a:r>
              <a:rPr lang="it-IT" sz="1800" b="1" noProof="0" dirty="0"/>
              <a:t>20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2F6D6524-8D26-DCE0-C8D6-6656324DC85A}"/>
              </a:ext>
            </a:extLst>
          </p:cNvPr>
          <p:cNvSpPr txBox="1"/>
          <p:nvPr/>
        </p:nvSpPr>
        <p:spPr>
          <a:xfrm>
            <a:off x="838200" y="6298163"/>
            <a:ext cx="2110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CLASS DIAGRAM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6A436C8B-00CB-47DF-CE0F-3E6AF627C2BC}"/>
              </a:ext>
            </a:extLst>
          </p:cNvPr>
          <p:cNvSpPr txBox="1"/>
          <p:nvPr/>
        </p:nvSpPr>
        <p:spPr>
          <a:xfrm>
            <a:off x="6895322" y="6382139"/>
            <a:ext cx="2184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SEQUENCE DIAGRAM</a:t>
            </a:r>
          </a:p>
        </p:txBody>
      </p:sp>
      <p:pic>
        <p:nvPicPr>
          <p:cNvPr id="8" name="Segnaposto contenuto 7">
            <a:extLst>
              <a:ext uri="{FF2B5EF4-FFF2-40B4-BE49-F238E27FC236}">
                <a16:creationId xmlns:a16="http://schemas.microsoft.com/office/drawing/2014/main" id="{6422998A-2562-0AB5-EB19-7C86EC90F6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9803"/>
          <a:stretch/>
        </p:blipFill>
        <p:spPr>
          <a:xfrm>
            <a:off x="279998" y="2316810"/>
            <a:ext cx="5773866" cy="3600000"/>
          </a:xfr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C41D60B2-F2C9-77C6-B866-A6FB4DEBDB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6323" y="2305927"/>
            <a:ext cx="5174653" cy="345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2316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B7800B-90D1-8C4B-56B7-FA1626BB1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5400" b="1" dirty="0"/>
              <a:t>Modellazione: Diagrammi</a:t>
            </a:r>
            <a:endParaRPr lang="en-US" sz="5400" b="1" dirty="0"/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5F90B-A703-3979-44A8-9125B7AA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91250"/>
            <a:ext cx="2743200" cy="530225"/>
          </a:xfrm>
        </p:spPr>
        <p:txBody>
          <a:bodyPr>
            <a:noAutofit/>
          </a:bodyPr>
          <a:lstStyle/>
          <a:p>
            <a:pPr rtl="0">
              <a:lnSpc>
                <a:spcPct val="90000"/>
              </a:lnSpc>
              <a:spcAft>
                <a:spcPts val="600"/>
              </a:spcAft>
            </a:pPr>
            <a:endParaRPr lang="it-IT" sz="1800" b="1" noProof="0" dirty="0"/>
          </a:p>
          <a:p>
            <a:pPr rtl="0">
              <a:lnSpc>
                <a:spcPct val="90000"/>
              </a:lnSpc>
              <a:spcAft>
                <a:spcPts val="600"/>
              </a:spcAft>
            </a:pPr>
            <a:r>
              <a:rPr lang="it-IT" sz="1800" b="1" dirty="0"/>
              <a:t>21</a:t>
            </a:r>
            <a:endParaRPr lang="it-IT" sz="1800" b="1" noProof="0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6A436C8B-00CB-47DF-CE0F-3E6AF627C2BC}"/>
              </a:ext>
            </a:extLst>
          </p:cNvPr>
          <p:cNvSpPr txBox="1"/>
          <p:nvPr/>
        </p:nvSpPr>
        <p:spPr>
          <a:xfrm>
            <a:off x="4979467" y="6332815"/>
            <a:ext cx="2230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ACTIVITY DIAGRAM</a:t>
            </a:r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64E682A3-C286-B7AC-4CF1-DE3330AAF8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8997" y="2115180"/>
            <a:ext cx="7674005" cy="3772227"/>
          </a:xfrm>
        </p:spPr>
      </p:pic>
    </p:spTree>
    <p:extLst>
      <p:ext uri="{BB962C8B-B14F-4D97-AF65-F5344CB8AC3E}">
        <p14:creationId xmlns:p14="http://schemas.microsoft.com/office/powerpoint/2010/main" val="18413776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6A85A7-2359-50AF-B2C8-F8FBFA3E2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dirty="0"/>
              <a:t>Dimostrazione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98BC0-3DAA-3F78-1CC6-7D92405ED1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395706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2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6879AD-ECAF-DDDE-26DC-9DD0D10F9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Autofit/>
          </a:bodyPr>
          <a:lstStyle/>
          <a:p>
            <a:pPr rtl="0">
              <a:spcAft>
                <a:spcPts val="600"/>
              </a:spcAft>
            </a:pPr>
            <a:r>
              <a:rPr lang="it-IT" sz="1800" b="1" dirty="0"/>
              <a:t>22</a:t>
            </a:r>
          </a:p>
          <a:p>
            <a:pPr rtl="0">
              <a:spcAft>
                <a:spcPts val="600"/>
              </a:spcAft>
            </a:pPr>
            <a:endParaRPr lang="it-IT" sz="1800" b="1" noProof="0" dirty="0"/>
          </a:p>
        </p:txBody>
      </p:sp>
    </p:spTree>
    <p:extLst>
      <p:ext uri="{BB962C8B-B14F-4D97-AF65-F5344CB8AC3E}">
        <p14:creationId xmlns:p14="http://schemas.microsoft.com/office/powerpoint/2010/main" val="35687664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>
            <a:normAutofit/>
          </a:bodyPr>
          <a:lstStyle/>
          <a:p>
            <a:pPr rtl="0"/>
            <a:r>
              <a:rPr lang="it-IT" sz="5400" b="1" dirty="0"/>
              <a:t>Testing</a:t>
            </a:r>
          </a:p>
        </p:txBody>
      </p:sp>
      <p:sp>
        <p:nvSpPr>
          <p:cNvPr id="8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5B50AB-E09E-377A-4B46-AFA47F523E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2000" dirty="0"/>
              <a:t>Fasi di Test: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i="1" dirty="0"/>
              <a:t>Test di Unità di Modulo e Test di Integrazione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i="1" dirty="0"/>
              <a:t>Collaudo del Sistema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i="1" dirty="0"/>
              <a:t>Test di Accettazione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i="1" dirty="0"/>
              <a:t>Test di Installazione</a:t>
            </a:r>
          </a:p>
          <a:p>
            <a:pPr lvl="1">
              <a:buFont typeface="Wingdings" panose="05000000000000000000" pitchFamily="2" charset="2"/>
              <a:buChar char="v"/>
            </a:pPr>
            <a:endParaRPr lang="en-US" sz="2000" i="1" dirty="0"/>
          </a:p>
          <a:p>
            <a:pPr marL="457200" lvl="1" indent="0">
              <a:buNone/>
            </a:pPr>
            <a:r>
              <a:rPr lang="en-US" sz="2000" dirty="0"/>
              <a:t>Nell’effettuare un testing al nostro Progetto, abbiamo potato per un test di tipo </a:t>
            </a:r>
            <a:r>
              <a:rPr lang="en-US" sz="2000" b="1" dirty="0"/>
              <a:t>manuale</a:t>
            </a:r>
            <a:r>
              <a:rPr lang="en-US" sz="2000" dirty="0"/>
              <a:t>:</a:t>
            </a:r>
          </a:p>
          <a:p>
            <a:pPr marL="457200" lvl="1" indent="0">
              <a:buNone/>
            </a:pPr>
            <a:r>
              <a:rPr lang="en-US" sz="2000" dirty="0"/>
              <a:t>- Lo scopo era verificare che il test non portasse a </a:t>
            </a:r>
            <a:r>
              <a:rPr lang="en-US" sz="2000" i="1" dirty="0"/>
              <a:t>malfunzionamenti </a:t>
            </a:r>
            <a:r>
              <a:rPr lang="en-US" sz="2000" dirty="0"/>
              <a:t>(funzionamento errato del programma) o </a:t>
            </a:r>
            <a:r>
              <a:rPr lang="en-US" sz="2000" i="1" dirty="0"/>
              <a:t>difetti </a:t>
            </a:r>
            <a:r>
              <a:rPr lang="en-US" sz="2000" dirty="0"/>
              <a:t>(comportamento diverso dale aspettative del programma),</a:t>
            </a:r>
          </a:p>
          <a:p>
            <a:pPr marL="457200" lvl="1" indent="0">
              <a:buNone/>
            </a:pPr>
            <a:r>
              <a:rPr lang="en-US" sz="2000" dirty="0"/>
              <a:t>- Inseriti degli input nel codice, i tre collaboraori hanno verificato che il software si comporti in maniera corretta.</a:t>
            </a:r>
          </a:p>
          <a:p>
            <a:pPr marL="457200" lvl="1" indent="0">
              <a:buNone/>
            </a:pPr>
            <a:r>
              <a:rPr lang="en-US" sz="2000" dirty="0"/>
              <a:t>Sono stati eseguiti test </a:t>
            </a:r>
            <a:r>
              <a:rPr lang="en-US" sz="2000" i="1" dirty="0"/>
              <a:t>black-box </a:t>
            </a:r>
            <a:r>
              <a:rPr lang="en-US" sz="2000" dirty="0"/>
              <a:t>(di natura funzionale e basati su specifiche di sistema) e test </a:t>
            </a:r>
            <a:r>
              <a:rPr lang="en-US" sz="2000" i="1" dirty="0"/>
              <a:t>white-box </a:t>
            </a:r>
            <a:r>
              <a:rPr lang="en-US" sz="2000" dirty="0"/>
              <a:t>(di natura strutturale e basati sul programma vero e proprio).</a:t>
            </a:r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>
            <a:no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it-IT" sz="1800" b="1" smtClean="0"/>
              <a:pPr rtl="0">
                <a:spcAft>
                  <a:spcPts val="600"/>
                </a:spcAft>
              </a:pPr>
              <a:t>23</a:t>
            </a:fld>
            <a:endParaRPr lang="it-IT" sz="1800" b="1" dirty="0"/>
          </a:p>
        </p:txBody>
      </p:sp>
    </p:spTree>
    <p:extLst>
      <p:ext uri="{BB962C8B-B14F-4D97-AF65-F5344CB8AC3E}">
        <p14:creationId xmlns:p14="http://schemas.microsoft.com/office/powerpoint/2010/main" val="2214790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8" name="Rectangle 10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5400" b="1" dirty="0"/>
              <a:t>Difficoltà Incontrate</a:t>
            </a:r>
          </a:p>
        </p:txBody>
      </p:sp>
      <p:sp>
        <p:nvSpPr>
          <p:cNvPr id="10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9BE06A-2A10-766E-30FB-68BA1AE33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3688018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dirty="0"/>
              <a:t>Le principali difficolà, incontrate durante la stesura del Progetto, sono: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Coordinamento tra i componenti del team, soprattutto a livello temporale. </a:t>
            </a:r>
          </a:p>
          <a:p>
            <a:endParaRPr lang="en-US" sz="2000" dirty="0"/>
          </a:p>
          <a:p>
            <a:r>
              <a:rPr lang="en-US" sz="2000" dirty="0"/>
              <a:t>Difficoltà nell’ottenere un programma software che rispondesse ai vari punti del </a:t>
            </a:r>
            <a:r>
              <a:rPr lang="en-US" sz="2000" dirty="0" err="1"/>
              <a:t>problema</a:t>
            </a:r>
            <a:r>
              <a:rPr lang="en-US" sz="2000" dirty="0"/>
              <a:t>.</a:t>
            </a:r>
          </a:p>
          <a:p>
            <a:endParaRPr lang="en-US" sz="2000" dirty="0"/>
          </a:p>
          <a:p>
            <a:r>
              <a:rPr lang="en-US" sz="2000" dirty="0"/>
              <a:t>Conflitto nell’utilizzo di GitHub.</a:t>
            </a:r>
          </a:p>
          <a:p>
            <a:endParaRPr lang="en-US" sz="2000" dirty="0"/>
          </a:p>
          <a:p>
            <a:r>
              <a:rPr lang="en-US" sz="2000" dirty="0"/>
              <a:t>Possibilità di  non consegnare in tempo il Progetto, causa ritardo nella realizzazione delle singole parti del programma.</a:t>
            </a:r>
          </a:p>
          <a:p>
            <a:endParaRPr lang="en-US" sz="2000" dirty="0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11552"/>
            <a:ext cx="2743200" cy="609924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z="1800" smtClean="0"/>
              <a:pPr>
                <a:spcAft>
                  <a:spcPts val="600"/>
                </a:spcAft>
              </a:pPr>
              <a:t>3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249612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8" name="Rectangle 10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kumimoji="0" lang="it-IT" sz="5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Paradigma di Programmazione</a:t>
            </a:r>
            <a:endParaRPr lang="en-US" sz="5400" b="1" dirty="0"/>
          </a:p>
        </p:txBody>
      </p:sp>
      <p:sp>
        <p:nvSpPr>
          <p:cNvPr id="10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Segnaposto contenuto 2">
            <a:extLst>
              <a:ext uri="{FF2B5EF4-FFF2-40B4-BE49-F238E27FC236}">
                <a16:creationId xmlns:a16="http://schemas.microsoft.com/office/drawing/2014/main" id="{B8057E78-C79B-B48E-DB48-B7F3C18B6C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81899" y="1928061"/>
            <a:ext cx="3355619" cy="2376000"/>
          </a:xfrm>
          <a:prstGeom prst="rect">
            <a:avLst/>
          </a:prstGeom>
        </p:spPr>
      </p:pic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40374"/>
            <a:ext cx="2743200" cy="581101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z="1800" b="1" smtClean="0"/>
              <a:pPr>
                <a:spcAft>
                  <a:spcPts val="600"/>
                </a:spcAft>
              </a:pPr>
              <a:t>4</a:t>
            </a:fld>
            <a:endParaRPr lang="en-US" sz="1800" b="1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DE0CC97B-A6DE-8CA6-E657-2E691E6C3F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5431" y="1985560"/>
            <a:ext cx="2438400" cy="2438400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7AE3E7A1-BEDB-D97B-216D-E3415BE206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17964" y="1892061"/>
            <a:ext cx="2448000" cy="2448000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94653B8F-ADAC-D01C-5C88-2E369E0B3234}"/>
              </a:ext>
            </a:extLst>
          </p:cNvPr>
          <p:cNvSpPr txBox="1"/>
          <p:nvPr/>
        </p:nvSpPr>
        <p:spPr>
          <a:xfrm>
            <a:off x="1595534" y="4811295"/>
            <a:ext cx="1073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StarUML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364845DF-E527-AE8E-132D-4C86AC60FCAB}"/>
              </a:ext>
            </a:extLst>
          </p:cNvPr>
          <p:cNvSpPr txBox="1"/>
          <p:nvPr/>
        </p:nvSpPr>
        <p:spPr>
          <a:xfrm>
            <a:off x="5592178" y="4811295"/>
            <a:ext cx="1464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Eclipse IDE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DAA31704-DD1F-62C0-B9AA-B224EB28798B}"/>
              </a:ext>
            </a:extLst>
          </p:cNvPr>
          <p:cNvSpPr txBox="1"/>
          <p:nvPr/>
        </p:nvSpPr>
        <p:spPr>
          <a:xfrm>
            <a:off x="9187776" y="4811295"/>
            <a:ext cx="861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GitHub</a:t>
            </a:r>
          </a:p>
        </p:txBody>
      </p:sp>
    </p:spTree>
    <p:extLst>
      <p:ext uri="{BB962C8B-B14F-4D97-AF65-F5344CB8AC3E}">
        <p14:creationId xmlns:p14="http://schemas.microsoft.com/office/powerpoint/2010/main" val="4188911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8" name="Rectangle 10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kumimoji="0" lang="it-IT" sz="5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Paradigma di Programmazione: Tools</a:t>
            </a:r>
            <a:endParaRPr lang="en-US" sz="5400" b="1" dirty="0"/>
          </a:p>
        </p:txBody>
      </p:sp>
      <p:sp>
        <p:nvSpPr>
          <p:cNvPr id="10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40374"/>
            <a:ext cx="2743200" cy="581101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z="1800" b="1" smtClean="0"/>
              <a:pPr>
                <a:spcAft>
                  <a:spcPts val="600"/>
                </a:spcAft>
              </a:pPr>
              <a:t>5</a:t>
            </a:fld>
            <a:endParaRPr lang="en-US" sz="1800" b="1" dirty="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C1C708C4-D7EC-7ED8-A397-AF1F95BF1686}"/>
              </a:ext>
            </a:extLst>
          </p:cNvPr>
          <p:cNvSpPr txBox="1"/>
          <p:nvPr/>
        </p:nvSpPr>
        <p:spPr>
          <a:xfrm>
            <a:off x="838200" y="1884037"/>
            <a:ext cx="10684764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Utilizzo di </a:t>
            </a:r>
            <a:r>
              <a:rPr lang="it-IT" sz="2000" b="1" dirty="0"/>
              <a:t>GitHub</a:t>
            </a:r>
            <a:r>
              <a:rPr lang="it-IT" sz="2000" dirty="0"/>
              <a:t>, come strumento prescelto al coordinamento tra i membri del team e per tenere traccia di tutti i file e le modifiche apportate.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Utilizzo di Linguaggio </a:t>
            </a:r>
            <a:r>
              <a:rPr lang="it-IT" sz="2000" b="1" dirty="0"/>
              <a:t>Java</a:t>
            </a:r>
            <a:r>
              <a:rPr lang="it-IT" sz="2000" dirty="0"/>
              <a:t> (alto livello) per la stesura del codice sorgente attraverso l’uso dell’ambiente di lavoro </a:t>
            </a:r>
            <a:r>
              <a:rPr lang="it-IT" sz="2000" b="1" dirty="0"/>
              <a:t>Eclipse</a:t>
            </a:r>
            <a:r>
              <a:rPr lang="it-IT" sz="2000" dirty="0"/>
              <a:t>: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it-IT" sz="2000" i="1" dirty="0" err="1"/>
              <a:t>Windowbuilder</a:t>
            </a:r>
            <a:r>
              <a:rPr lang="it-IT" sz="2000" dirty="0"/>
              <a:t>, per la costruzione di un’interfaccia grafica che risponda ai requisiti del problema, ma che sia anche di facile utilizzo e comprensibile agli utenti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it-IT" sz="2000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Utilizzo di </a:t>
            </a:r>
            <a:r>
              <a:rPr lang="it-IT" sz="2000" b="1" dirty="0" err="1"/>
              <a:t>StarUML</a:t>
            </a:r>
            <a:r>
              <a:rPr lang="it-IT" sz="2000" dirty="0"/>
              <a:t> per la creazione dei vari diagrammi: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it-IT" sz="2000" i="1" dirty="0"/>
              <a:t>Use-Case </a:t>
            </a:r>
            <a:r>
              <a:rPr lang="it-IT" sz="2000" i="1" dirty="0" err="1"/>
              <a:t>Diagram</a:t>
            </a:r>
            <a:r>
              <a:rPr lang="it-IT" sz="2000" dirty="0"/>
              <a:t>, definizione di attori e casi d’uso del problema</a:t>
            </a:r>
            <a:endParaRPr lang="it-IT" sz="2000" i="1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it-IT" sz="2000" i="1" dirty="0"/>
              <a:t>Class </a:t>
            </a:r>
            <a:r>
              <a:rPr lang="it-IT" sz="2000" i="1" dirty="0" err="1"/>
              <a:t>Diagram</a:t>
            </a:r>
            <a:r>
              <a:rPr lang="it-IT" sz="2000" dirty="0"/>
              <a:t>, definizione delle classi del Sistema</a:t>
            </a:r>
            <a:endParaRPr lang="it-IT" sz="2000" i="1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it-IT" sz="2000" i="1" dirty="0"/>
              <a:t>State-Chart </a:t>
            </a:r>
            <a:r>
              <a:rPr lang="it-IT" sz="2000" i="1" dirty="0" err="1"/>
              <a:t>Diagram</a:t>
            </a:r>
            <a:r>
              <a:rPr lang="it-IT" sz="2000" i="1" dirty="0"/>
              <a:t>, </a:t>
            </a:r>
            <a:r>
              <a:rPr lang="it-IT" sz="2000" dirty="0"/>
              <a:t>visualizzazione dello stato del Sistema durante il suo utilizzo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it-IT" sz="2000" i="1" dirty="0" err="1"/>
              <a:t>Sequence</a:t>
            </a:r>
            <a:r>
              <a:rPr lang="it-IT" sz="2000" i="1" dirty="0"/>
              <a:t> </a:t>
            </a:r>
            <a:r>
              <a:rPr lang="it-IT" sz="2000" i="1" dirty="0" err="1"/>
              <a:t>Diagram</a:t>
            </a:r>
            <a:r>
              <a:rPr lang="it-IT" sz="2000" dirty="0"/>
              <a:t>, definizione delle sequenze di azioni da effettuare nell’utilizzo del Sistema</a:t>
            </a:r>
            <a:endParaRPr lang="it-IT" sz="2000" i="1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it-IT" sz="2000" i="1" dirty="0"/>
              <a:t>Activity </a:t>
            </a:r>
            <a:r>
              <a:rPr lang="it-IT" sz="2000" i="1" dirty="0" err="1"/>
              <a:t>Diagram</a:t>
            </a:r>
            <a:r>
              <a:rPr lang="it-IT" sz="2000" i="1" dirty="0"/>
              <a:t>,</a:t>
            </a:r>
            <a:r>
              <a:rPr lang="it-IT" sz="2000" dirty="0"/>
              <a:t> definizione delle varie attività svolte durante l’utilizzo del Sistema</a:t>
            </a:r>
            <a:endParaRPr lang="it-IT" sz="2000" i="1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it-IT" i="1" dirty="0"/>
          </a:p>
        </p:txBody>
      </p:sp>
    </p:spTree>
    <p:extLst>
      <p:ext uri="{BB962C8B-B14F-4D97-AF65-F5344CB8AC3E}">
        <p14:creationId xmlns:p14="http://schemas.microsoft.com/office/powerpoint/2010/main" val="112244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F8BBA2B-BE91-C2EE-1FE0-C361162FF3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8" name="Rectangle 100">
            <a:extLst>
              <a:ext uri="{FF2B5EF4-FFF2-40B4-BE49-F238E27FC236}">
                <a16:creationId xmlns:a16="http://schemas.microsoft.com/office/drawing/2014/main" id="{A923AE64-B99D-0BAC-49DF-519E23056E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C0732DC-408E-D606-584F-25FC553B9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kumimoji="0" lang="it-IT" sz="5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Paradigma di Programmazione: Tools</a:t>
            </a:r>
            <a:endParaRPr lang="en-US" sz="5400" b="1" dirty="0"/>
          </a:p>
        </p:txBody>
      </p:sp>
      <p:sp>
        <p:nvSpPr>
          <p:cNvPr id="100" name="sketch line">
            <a:extLst>
              <a:ext uri="{FF2B5EF4-FFF2-40B4-BE49-F238E27FC236}">
                <a16:creationId xmlns:a16="http://schemas.microsoft.com/office/drawing/2014/main" id="{E142B649-A08B-3709-5F51-868064DCC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98F240AB-B85A-819A-7032-59F091545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40374"/>
            <a:ext cx="2743200" cy="581101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z="1800" b="1" smtClean="0"/>
              <a:pPr>
                <a:spcAft>
                  <a:spcPts val="600"/>
                </a:spcAft>
              </a:pPr>
              <a:t>6</a:t>
            </a:fld>
            <a:endParaRPr lang="en-US" sz="1800" b="1" dirty="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AAAC9B74-463D-3112-DFEE-C3D0560A5363}"/>
              </a:ext>
            </a:extLst>
          </p:cNvPr>
          <p:cNvSpPr txBox="1"/>
          <p:nvPr/>
        </p:nvSpPr>
        <p:spPr>
          <a:xfrm>
            <a:off x="669036" y="1871147"/>
            <a:ext cx="1068476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Principali Tools utilizzati nella stesura del codice sorgente:</a:t>
            </a:r>
          </a:p>
          <a:p>
            <a:endParaRPr lang="it-IT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i="1" dirty="0"/>
              <a:t>Extract Method </a:t>
            </a:r>
            <a:r>
              <a:rPr lang="it-IT" dirty="0"/>
              <a:t>&amp; </a:t>
            </a:r>
            <a:r>
              <a:rPr lang="it-IT" i="1" dirty="0"/>
              <a:t>Extract Local Variables</a:t>
            </a:r>
            <a:r>
              <a:rPr lang="it-IT" dirty="0"/>
              <a:t>, estrarre metodi e variabili da una classe e implementarli in un’altra, evitando la riscrittura del codice e minimizzando i costi di progettazione;</a:t>
            </a:r>
            <a:br>
              <a:rPr lang="it-IT" dirty="0"/>
            </a:br>
            <a:endParaRPr lang="it-IT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i="1" dirty="0"/>
              <a:t>Push Down Method </a:t>
            </a:r>
            <a:r>
              <a:rPr lang="it-IT" dirty="0"/>
              <a:t>&amp; </a:t>
            </a:r>
            <a:r>
              <a:rPr lang="it-IT" i="1" dirty="0"/>
              <a:t>Push Down Field, </a:t>
            </a:r>
            <a:r>
              <a:rPr lang="it-IT" dirty="0"/>
              <a:t>trasferimento di campi/metodi da una superclasse ad una sottoclasse;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it-IT" i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i="1" dirty="0" err="1"/>
              <a:t>Remove</a:t>
            </a:r>
            <a:r>
              <a:rPr lang="it-IT" i="1" dirty="0"/>
              <a:t> Method </a:t>
            </a:r>
            <a:r>
              <a:rPr lang="it-IT" dirty="0"/>
              <a:t>&amp; </a:t>
            </a:r>
            <a:r>
              <a:rPr lang="it-IT" i="1" dirty="0" err="1"/>
              <a:t>Remove</a:t>
            </a:r>
            <a:r>
              <a:rPr lang="it-IT" i="1" dirty="0"/>
              <a:t> Field, </a:t>
            </a:r>
            <a:r>
              <a:rPr lang="it-IT" dirty="0"/>
              <a:t>rimozione di metodi/campi inutili o non strettamente necessari ai fini del progetto;</a:t>
            </a:r>
            <a:endParaRPr lang="it-IT" i="1" dirty="0"/>
          </a:p>
        </p:txBody>
      </p:sp>
    </p:spTree>
    <p:extLst>
      <p:ext uri="{BB962C8B-B14F-4D97-AF65-F5344CB8AC3E}">
        <p14:creationId xmlns:p14="http://schemas.microsoft.com/office/powerpoint/2010/main" val="243116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>
            <a:normAutofit/>
          </a:bodyPr>
          <a:lstStyle/>
          <a:p>
            <a:pPr rtl="0"/>
            <a:r>
              <a:rPr lang="it-IT" sz="5400" b="1" dirty="0"/>
              <a:t>Software Configuration Management</a:t>
            </a:r>
          </a:p>
        </p:txBody>
      </p:sp>
      <p:sp>
        <p:nvSpPr>
          <p:cNvPr id="8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7F007E-FE0A-2A87-17AB-DD88FD1E81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56349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t-IT" sz="2000" dirty="0"/>
              <a:t>Per il software configuration management è stato utilizzato GitHub come programma principale</a:t>
            </a:r>
          </a:p>
          <a:p>
            <a:pPr marL="0" indent="0">
              <a:buNone/>
            </a:pPr>
            <a:endParaRPr lang="it-IT" sz="2000" dirty="0"/>
          </a:p>
          <a:p>
            <a:pPr marL="0" indent="0">
              <a:buNone/>
            </a:pPr>
            <a:r>
              <a:rPr lang="it-IT" sz="2000" b="1" dirty="0"/>
              <a:t>BRANCH </a:t>
            </a:r>
            <a:r>
              <a:rPr lang="it-IT" sz="2000" dirty="0"/>
              <a:t>Creazione di branch diversi per ottimizzare il lavoro di squadra ed evitare eventuali  incomprensioni: ogni membro crea il proprio </a:t>
            </a:r>
            <a:r>
              <a:rPr lang="it-IT" sz="2000" dirty="0" err="1"/>
              <a:t>branch</a:t>
            </a:r>
            <a:r>
              <a:rPr lang="it-IT" sz="2000" dirty="0"/>
              <a:t> per lavorare sulle sue componenti, in modo tale da non confondere gli altri collaboratori, qualora si lavorasse in più persone su uno stesso aspetto.</a:t>
            </a:r>
          </a:p>
          <a:p>
            <a:pPr marL="0" indent="0">
              <a:buNone/>
            </a:pPr>
            <a:endParaRPr lang="it-IT" sz="2000" b="1" dirty="0"/>
          </a:p>
          <a:p>
            <a:pPr marL="0" indent="0">
              <a:buNone/>
            </a:pPr>
            <a:r>
              <a:rPr lang="it-IT" sz="2000" b="1" dirty="0"/>
              <a:t>ISSUE </a:t>
            </a:r>
            <a:r>
              <a:rPr lang="it-IT" sz="2000" dirty="0"/>
              <a:t>Per valutazione del progetto o modifiche importanti sono state attivati issue corrispondenti. Le varie issue vengono affidate ad uno o a tutti i membri del team e devono essere portate a compimento, prima di essere chiuse (indicate come «completate»).</a:t>
            </a:r>
          </a:p>
          <a:p>
            <a:pPr marL="0" indent="0">
              <a:buNone/>
            </a:pPr>
            <a:endParaRPr lang="it-IT" sz="2000" dirty="0"/>
          </a:p>
          <a:p>
            <a:pPr marL="0" indent="0">
              <a:buNone/>
            </a:pPr>
            <a:r>
              <a:rPr lang="it-IT" sz="2000" b="1" dirty="0"/>
              <a:t>PULL REQUEST </a:t>
            </a:r>
            <a:r>
              <a:rPr lang="it-IT" sz="2000" dirty="0"/>
              <a:t>Per</a:t>
            </a:r>
            <a:r>
              <a:rPr lang="it-IT" sz="2000" b="1" dirty="0"/>
              <a:t> </a:t>
            </a:r>
            <a:r>
              <a:rPr lang="it-IT" sz="2000" dirty="0"/>
              <a:t>le modifiche importanti o azioni di merge, sono state create delle pull request, le quali venivano approvate da tutti i membri del team oppure dallo SCRUM Master indicato per l’area di lavoro a cui la </a:t>
            </a:r>
            <a:r>
              <a:rPr lang="it-IT" sz="2000" dirty="0" err="1"/>
              <a:t>request</a:t>
            </a:r>
            <a:r>
              <a:rPr lang="it-IT" sz="2000" dirty="0"/>
              <a:t> fa riferimento.</a:t>
            </a:r>
            <a:endParaRPr lang="it-IT" sz="2000" b="1" dirty="0"/>
          </a:p>
          <a:p>
            <a:pPr marL="0" indent="0">
              <a:buNone/>
            </a:pPr>
            <a:endParaRPr lang="it-IT" sz="2200" b="1" dirty="0"/>
          </a:p>
          <a:p>
            <a:pPr marL="0" indent="0">
              <a:buNone/>
            </a:pPr>
            <a:endParaRPr lang="it-IT" sz="2200" b="1" dirty="0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201972"/>
            <a:ext cx="2743200" cy="473465"/>
          </a:xfrm>
        </p:spPr>
        <p:txBody>
          <a:bodyPr rtlCol="0">
            <a:norm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it-IT" sz="1800" b="1" smtClean="0"/>
              <a:pPr rtl="0">
                <a:spcAft>
                  <a:spcPts val="600"/>
                </a:spcAft>
              </a:pPr>
              <a:t>7</a:t>
            </a:fld>
            <a:endParaRPr lang="it-IT" sz="1800" b="1" dirty="0"/>
          </a:p>
        </p:txBody>
      </p:sp>
    </p:spTree>
    <p:extLst>
      <p:ext uri="{BB962C8B-B14F-4D97-AF65-F5344CB8AC3E}">
        <p14:creationId xmlns:p14="http://schemas.microsoft.com/office/powerpoint/2010/main" val="39969993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3" name="Rectangle 112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5400" b="1" kern="1200" dirty="0">
                <a:latin typeface="+mj-lt"/>
                <a:ea typeface="+mj-ea"/>
                <a:cs typeface="+mj-cs"/>
              </a:rPr>
              <a:t>Software Life </a:t>
            </a:r>
            <a:r>
              <a:rPr lang="en-US" sz="5400" b="1" dirty="0"/>
              <a:t>C</a:t>
            </a:r>
            <a:r>
              <a:rPr lang="en-US" sz="5400" b="1" kern="1200" dirty="0">
                <a:latin typeface="+mj-lt"/>
                <a:ea typeface="+mj-ea"/>
                <a:cs typeface="+mj-cs"/>
              </a:rPr>
              <a:t>ycle</a:t>
            </a:r>
          </a:p>
        </p:txBody>
      </p:sp>
      <p:sp>
        <p:nvSpPr>
          <p:cNvPr id="115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248400"/>
            <a:ext cx="2743200" cy="47307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z="1800" b="1"/>
              <a:pPr>
                <a:spcAft>
                  <a:spcPts val="600"/>
                </a:spcAft>
              </a:pPr>
              <a:t>8</a:t>
            </a:fld>
            <a:endParaRPr lang="en-US" sz="1800" b="1" dirty="0"/>
          </a:p>
        </p:txBody>
      </p:sp>
      <p:pic>
        <p:nvPicPr>
          <p:cNvPr id="3" name="Segnaposto contenuto 2">
            <a:extLst>
              <a:ext uri="{FF2B5EF4-FFF2-40B4-BE49-F238E27FC236}">
                <a16:creationId xmlns:a16="http://schemas.microsoft.com/office/drawing/2014/main" id="{00439959-3544-4100-55BB-F64ED04000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b="12934"/>
          <a:stretch/>
        </p:blipFill>
        <p:spPr>
          <a:xfrm>
            <a:off x="2199294" y="1853617"/>
            <a:ext cx="7655245" cy="4043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824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3" name="Rectangle 112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5400" b="1" kern="1200" dirty="0">
                <a:latin typeface="+mj-lt"/>
                <a:ea typeface="+mj-ea"/>
                <a:cs typeface="+mj-cs"/>
              </a:rPr>
              <a:t>Software Life </a:t>
            </a:r>
            <a:r>
              <a:rPr lang="en-US" sz="5400" b="1" dirty="0"/>
              <a:t>C</a:t>
            </a:r>
            <a:r>
              <a:rPr lang="en-US" sz="5400" b="1" kern="1200" dirty="0">
                <a:latin typeface="+mj-lt"/>
                <a:ea typeface="+mj-ea"/>
                <a:cs typeface="+mj-cs"/>
              </a:rPr>
              <a:t>ycle</a:t>
            </a:r>
          </a:p>
        </p:txBody>
      </p:sp>
      <p:sp>
        <p:nvSpPr>
          <p:cNvPr id="115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248400"/>
            <a:ext cx="2743200" cy="47307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z="1800" b="1"/>
              <a:pPr>
                <a:spcAft>
                  <a:spcPts val="600"/>
                </a:spcAft>
              </a:pPr>
              <a:t>9</a:t>
            </a:fld>
            <a:endParaRPr lang="en-US" sz="1800" b="1" dirty="0"/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4C2922B9-05A6-2851-4268-32FCA9934B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8977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it-IT" sz="2000" dirty="0"/>
              <a:t>Il ruolo di </a:t>
            </a:r>
            <a:r>
              <a:rPr lang="it-IT" sz="2000" b="1" dirty="0" err="1"/>
              <a:t>Scrum</a:t>
            </a:r>
            <a:r>
              <a:rPr lang="it-IT" sz="2000" b="1" dirty="0"/>
              <a:t> Master </a:t>
            </a:r>
            <a:r>
              <a:rPr lang="it-IT" sz="2000" dirty="0"/>
              <a:t>non appartiene ad un singolo membro del gruppo, ma viene condiviso tra tutti i collaboratori: in base alla sezione/parte del progetto su cui si sta lavorando, è stato scelto un membro come </a:t>
            </a:r>
            <a:r>
              <a:rPr lang="it-IT" sz="2000" dirty="0" err="1"/>
              <a:t>scrum</a:t>
            </a:r>
            <a:r>
              <a:rPr lang="it-IT" sz="2000" dirty="0"/>
              <a:t> master </a:t>
            </a:r>
            <a:r>
              <a:rPr lang="it-IT" sz="2000" b="1" dirty="0"/>
              <a:t>temporaneo</a:t>
            </a:r>
            <a:r>
              <a:rPr lang="it-IT" sz="2000" dirty="0"/>
              <a:t>; se gli altri membri vogliono apportare una modifica in quella parte del progetto, dovranno far riferimento a lui, per capire se tale modifica è necessaria o meno (lo </a:t>
            </a:r>
            <a:r>
              <a:rPr lang="it-IT" sz="2000" dirty="0" err="1"/>
              <a:t>scrum</a:t>
            </a:r>
            <a:r>
              <a:rPr lang="it-IT" sz="2000" dirty="0"/>
              <a:t> master ha sempre l’ultima parola).</a:t>
            </a:r>
          </a:p>
          <a:p>
            <a:pPr marL="0" indent="0">
              <a:buNone/>
            </a:pPr>
            <a:r>
              <a:rPr lang="it-IT" sz="2000" dirty="0"/>
              <a:t>Sebbene il ruolo di </a:t>
            </a:r>
            <a:r>
              <a:rPr lang="it-IT" sz="2000" dirty="0" err="1"/>
              <a:t>scrum</a:t>
            </a:r>
            <a:r>
              <a:rPr lang="it-IT" sz="2000" dirty="0"/>
              <a:t> master venga designato anticipatamente, i tre collaboratori devono   sempre confrontarsi per le nuove modifiche e dare tutti il proprio consenso: sarà compito dello </a:t>
            </a:r>
            <a:r>
              <a:rPr lang="it-IT" sz="2000" dirty="0" err="1"/>
              <a:t>scrum</a:t>
            </a:r>
            <a:r>
              <a:rPr lang="it-IT" sz="2000" dirty="0"/>
              <a:t> master verificare se i cambiamenti mantengono la qualità del software alta. Inoltre, lo </a:t>
            </a:r>
            <a:r>
              <a:rPr lang="it-IT" sz="2000" dirty="0" err="1"/>
              <a:t>scrum</a:t>
            </a:r>
            <a:r>
              <a:rPr lang="it-IT" sz="2000" dirty="0"/>
              <a:t> master deve mantenere alta la motivazione/concentrazione del gruppo, per portare a compimento le singole parti.</a:t>
            </a:r>
          </a:p>
          <a:p>
            <a:pPr marL="0" indent="0">
              <a:buNone/>
            </a:pPr>
            <a:endParaRPr lang="it-IT" sz="2000" dirty="0"/>
          </a:p>
          <a:p>
            <a:pPr marL="0" indent="0">
              <a:buNone/>
            </a:pPr>
            <a:r>
              <a:rPr lang="it-IT" sz="2000" dirty="0"/>
              <a:t>Ogni settimana i membri si incontrano per effettuare un </a:t>
            </a:r>
            <a:r>
              <a:rPr lang="it-IT" sz="2000" b="1" dirty="0" err="1"/>
              <a:t>weekly</a:t>
            </a:r>
            <a:r>
              <a:rPr lang="it-IT" sz="2000" b="1" dirty="0"/>
              <a:t> </a:t>
            </a:r>
            <a:r>
              <a:rPr lang="it-IT" sz="2000" b="1" dirty="0" err="1"/>
              <a:t>scrum</a:t>
            </a:r>
            <a:r>
              <a:rPr lang="it-IT" sz="2000" dirty="0"/>
              <a:t>: viene eseguito un resoconto sull’andamento del progetto nella settimana passata, vengono corretti errori e si cerca di trovare una soluzione comune a problemi di comprensione in alcune parti del progetto. Ogni </a:t>
            </a:r>
            <a:r>
              <a:rPr lang="it-IT" sz="2000" b="1" dirty="0"/>
              <a:t>sprint </a:t>
            </a:r>
            <a:r>
              <a:rPr lang="it-IT" sz="2000" dirty="0"/>
              <a:t>ha la</a:t>
            </a:r>
            <a:r>
              <a:rPr lang="it-IT" sz="2000" b="1" dirty="0"/>
              <a:t> </a:t>
            </a:r>
            <a:r>
              <a:rPr lang="it-IT" sz="2000" dirty="0"/>
              <a:t>durata di una settimana, entro la quale viene effettuato il </a:t>
            </a:r>
            <a:r>
              <a:rPr lang="it-IT" sz="2000" dirty="0" err="1"/>
              <a:t>weekly</a:t>
            </a:r>
            <a:r>
              <a:rPr lang="it-IT" sz="2000" dirty="0"/>
              <a:t> </a:t>
            </a:r>
            <a:r>
              <a:rPr lang="it-IT" sz="2000" dirty="0" err="1"/>
              <a:t>scrum</a:t>
            </a:r>
            <a:r>
              <a:rPr lang="it-IT" sz="2000" dirty="0"/>
              <a:t>; prima di procedere con lo sprint vero e proprio, è necessario stilare una lista di desideri/richieste, che devono essere portate a compimento entro la settimana corrente (</a:t>
            </a:r>
            <a:r>
              <a:rPr lang="it-IT" sz="2000" b="1" dirty="0"/>
              <a:t>sprint backlog</a:t>
            </a:r>
            <a:r>
              <a:rPr lang="it-IT" sz="2000" dirty="0"/>
              <a:t>).</a:t>
            </a:r>
          </a:p>
          <a:p>
            <a:pPr marL="0" indent="0">
              <a:buNone/>
            </a:pPr>
            <a:r>
              <a:rPr lang="it-IT" sz="2000" dirty="0"/>
              <a:t>La comunicazione, diretta e non, è molto importante: i membri del gruppo devono sempre essere aggiornati su nuove modifiche o richieste.</a:t>
            </a:r>
          </a:p>
        </p:txBody>
      </p:sp>
    </p:spTree>
    <p:extLst>
      <p:ext uri="{BB962C8B-B14F-4D97-AF65-F5344CB8AC3E}">
        <p14:creationId xmlns:p14="http://schemas.microsoft.com/office/powerpoint/2010/main" val="762597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CE6213B20D2F945B0D1473923EE410F" ma:contentTypeVersion="7" ma:contentTypeDescription="Creare un nuovo documento." ma:contentTypeScope="" ma:versionID="dc8ac43e96b461727accd63cf925a5cf">
  <xsd:schema xmlns:xsd="http://www.w3.org/2001/XMLSchema" xmlns:xs="http://www.w3.org/2001/XMLSchema" xmlns:p="http://schemas.microsoft.com/office/2006/metadata/properties" xmlns:ns2="243f3390-b919-40e8-8195-3613e8527352" targetNamespace="http://schemas.microsoft.com/office/2006/metadata/properties" ma:root="true" ma:fieldsID="1987007e621e1b24d40e437f012b913d" ns2:_="">
    <xsd:import namespace="243f3390-b919-40e8-8195-3613e852735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43f3390-b919-40e8-8195-3613e852735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A503E23-9696-4358-8F00-F7F66AC755E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43f3390-b919-40e8-8195-3613e852735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2BC90D6-94CF-42F7-AAC4-9CF6824C54D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F97B18F-50BC-4F30-8373-93489E845F8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  <ds:schemaRef ds:uri="36d25196-f32b-43e1-8250-558e57115123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561</TotalTime>
  <Words>1982</Words>
  <Application>Microsoft Office PowerPoint</Application>
  <PresentationFormat>Widescreen</PresentationFormat>
  <Paragraphs>214</Paragraphs>
  <Slides>23</Slides>
  <Notes>17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Wingdings</vt:lpstr>
      <vt:lpstr>Office Theme</vt:lpstr>
      <vt:lpstr>Progetto Ingegneria del Software  Gestione Ospedale</vt:lpstr>
      <vt:lpstr>Obiettivo</vt:lpstr>
      <vt:lpstr>Difficoltà Incontrate</vt:lpstr>
      <vt:lpstr>Paradigma di Programmazione</vt:lpstr>
      <vt:lpstr>Paradigma di Programmazione: Tools</vt:lpstr>
      <vt:lpstr>Paradigma di Programmazione: Tools</vt:lpstr>
      <vt:lpstr>Software Configuration Management</vt:lpstr>
      <vt:lpstr>Software Life Cycle</vt:lpstr>
      <vt:lpstr>Software Life Cycle</vt:lpstr>
      <vt:lpstr>Qualità del Software</vt:lpstr>
      <vt:lpstr>Requisiti</vt:lpstr>
      <vt:lpstr>Requisiti: MOSCOW</vt:lpstr>
      <vt:lpstr>Architettura</vt:lpstr>
      <vt:lpstr>Architettura</vt:lpstr>
      <vt:lpstr>Design Pattern</vt:lpstr>
      <vt:lpstr>Implementazione</vt:lpstr>
      <vt:lpstr>Manutenzione</vt:lpstr>
      <vt:lpstr>Modellazione</vt:lpstr>
      <vt:lpstr>Modellazione: Diagrammi</vt:lpstr>
      <vt:lpstr>Modellazione: Diagrammi</vt:lpstr>
      <vt:lpstr>Modellazione: Diagrammi</vt:lpstr>
      <vt:lpstr>Dimostrazione</vt:lpstr>
      <vt:lpstr>Testing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Progetto ingegneria del software concessionaria</dc:title>
  <dc:creator>365 Pro Plus</dc:creator>
  <cp:lastModifiedBy>Matteo MANGILI</cp:lastModifiedBy>
  <cp:revision>27</cp:revision>
  <dcterms:created xsi:type="dcterms:W3CDTF">2022-02-12T14:59:00Z</dcterms:created>
  <dcterms:modified xsi:type="dcterms:W3CDTF">2024-02-19T17:32:29Z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0x0101007CE6213B20D2F945B0D1473923EE410F</vt:lpwstr>
  </property>
</Properties>
</file>