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6"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88" dt="2024-03-25T08:24:32.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5T08:24:34.184" v="21939" actId="1076"/>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4T15:42:57.083" v="21299" actId="20577"/>
        <pc:sldMkLst>
          <pc:docMk/>
          <pc:sldMk cId="42136755" sldId="307"/>
        </pc:sldMkLst>
        <pc:spChg chg="mod">
          <ac:chgData name="Matteo MANGILI" userId="89c7df381375e6aa" providerId="LiveId" clId="{E6DC4EAA-0AC7-4D8A-9ABA-9B4C09DD8308}" dt="2024-03-24T15:42:57.083" v="21299"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4T16:05:29.431" v="21657" actId="21"/>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add del mod">
          <ac:chgData name="Matteo MANGILI" userId="89c7df381375e6aa" providerId="LiveId" clId="{E6DC4EAA-0AC7-4D8A-9ABA-9B4C09DD8308}" dt="2024-03-24T15:44:58.865" v="21302" actId="22"/>
          <ac:spMkLst>
            <pc:docMk/>
            <pc:sldMk cId="2994462458" sldId="314"/>
            <ac:spMk id="5" creationId="{E1E9DC15-ADB4-4A0D-DB2D-F0DFC6CFFB33}"/>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spChg chg="add del mod">
          <ac:chgData name="Matteo MANGILI" userId="89c7df381375e6aa" providerId="LiveId" clId="{E6DC4EAA-0AC7-4D8A-9ABA-9B4C09DD8308}" dt="2024-03-24T15:45:46.768" v="21321" actId="22"/>
          <ac:spMkLst>
            <pc:docMk/>
            <pc:sldMk cId="2994462458" sldId="314"/>
            <ac:spMk id="15" creationId="{88688EAE-88AA-149A-DCFE-5DF1338565E4}"/>
          </ac:spMkLst>
        </pc:spChg>
        <pc:picChg chg="add del mod">
          <ac:chgData name="Matteo MANGILI" userId="89c7df381375e6aa" providerId="LiveId" clId="{E6DC4EAA-0AC7-4D8A-9ABA-9B4C09DD8308}" dt="2024-03-24T15:43:54.039" v="21301" actId="21"/>
          <ac:picMkLst>
            <pc:docMk/>
            <pc:sldMk cId="2994462458" sldId="314"/>
            <ac:picMk id="4" creationId="{FBBF433F-AF38-288E-6DBA-F555A48DC93B}"/>
          </ac:picMkLst>
        </pc:picChg>
        <pc:picChg chg="add del mod ord">
          <ac:chgData name="Matteo MANGILI" userId="89c7df381375e6aa" providerId="LiveId" clId="{E6DC4EAA-0AC7-4D8A-9ABA-9B4C09DD8308}" dt="2024-03-24T15:43:48.318" v="21300" actId="21"/>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add del mod ord">
          <ac:chgData name="Matteo MANGILI" userId="89c7df381375e6aa" providerId="LiveId" clId="{E6DC4EAA-0AC7-4D8A-9ABA-9B4C09DD8308}" dt="2024-03-24T15:45:09.472" v="21320" actId="21"/>
          <ac:picMkLst>
            <pc:docMk/>
            <pc:sldMk cId="2994462458" sldId="314"/>
            <ac:picMk id="12" creationId="{9F9BFEF1-1132-3AC3-5EC8-88C1D6A79675}"/>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picChg chg="add mod ord">
          <ac:chgData name="Matteo MANGILI" userId="89c7df381375e6aa" providerId="LiveId" clId="{E6DC4EAA-0AC7-4D8A-9ABA-9B4C09DD8308}" dt="2024-03-24T15:45:49.525" v="21322" actId="1076"/>
          <ac:picMkLst>
            <pc:docMk/>
            <pc:sldMk cId="2994462458" sldId="314"/>
            <ac:picMk id="17" creationId="{89B8CD20-ECD7-E08D-CD03-AD4F66345EDE}"/>
          </ac:picMkLst>
        </pc:picChg>
        <pc:picChg chg="add del mod">
          <ac:chgData name="Matteo MANGILI" userId="89c7df381375e6aa" providerId="LiveId" clId="{E6DC4EAA-0AC7-4D8A-9ABA-9B4C09DD8308}" dt="2024-03-24T16:05:29.431" v="21657" actId="21"/>
          <ac:picMkLst>
            <pc:docMk/>
            <pc:sldMk cId="2994462458" sldId="314"/>
            <ac:picMk id="19" creationId="{2FF8575E-3BDB-2512-D61B-4D831C43975F}"/>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4T15:55:52.138" v="21655" actId="1076"/>
        <pc:sldMkLst>
          <pc:docMk/>
          <pc:sldMk cId="1841377636" sldId="316"/>
        </pc:sldMkLst>
        <pc:spChg chg="add del mod">
          <ac:chgData name="Matteo MANGILI" userId="89c7df381375e6aa" providerId="LiveId" clId="{E6DC4EAA-0AC7-4D8A-9ABA-9B4C09DD8308}" dt="2024-03-24T15:52:15.874" v="21431" actId="22"/>
          <ac:spMkLst>
            <pc:docMk/>
            <pc:sldMk cId="1841377636" sldId="316"/>
            <ac:spMk id="4" creationId="{AC89E899-5DC4-0860-810E-DD7E1F948226}"/>
          </ac:spMkLst>
        </pc:spChg>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4T15:55:43.123" v="21654" actId="14100"/>
          <ac:spMkLst>
            <pc:docMk/>
            <pc:sldMk cId="1841377636" sldId="316"/>
            <ac:spMk id="6" creationId="{07D5F90B-A703-3979-44A8-9125B7AA3463}"/>
          </ac:spMkLst>
        </pc:spChg>
        <pc:spChg chg="mod">
          <ac:chgData name="Matteo MANGILI" userId="89c7df381375e6aa" providerId="LiveId" clId="{E6DC4EAA-0AC7-4D8A-9ABA-9B4C09DD8308}" dt="2024-03-24T15:55:52.138" v="21655" actId="1076"/>
          <ac:spMkLst>
            <pc:docMk/>
            <pc:sldMk cId="1841377636" sldId="316"/>
            <ac:spMk id="10" creationId="{6A436C8B-00CB-47DF-CE0F-3E6AF627C2BC}"/>
          </ac:spMkLst>
        </pc:spChg>
        <pc:spChg chg="add mod">
          <ac:chgData name="Matteo MANGILI" userId="89c7df381375e6aa" providerId="LiveId" clId="{E6DC4EAA-0AC7-4D8A-9ABA-9B4C09DD8308}" dt="2024-03-24T15:55:36.768" v="21652" actId="1076"/>
          <ac:spMkLst>
            <pc:docMk/>
            <pc:sldMk cId="1841377636" sldId="316"/>
            <ac:spMk id="12" creationId="{644FE233-EFC1-962E-8609-0FE402B29BE7}"/>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mod ord modCrop">
          <ac:chgData name="Matteo MANGILI" userId="89c7df381375e6aa" providerId="LiveId" clId="{E6DC4EAA-0AC7-4D8A-9ABA-9B4C09DD8308}" dt="2024-03-24T15:52:32.194" v="21450" actId="732"/>
          <ac:picMkLst>
            <pc:docMk/>
            <pc:sldMk cId="1841377636" sldId="316"/>
            <ac:picMk id="7" creationId="{1A0D1A38-5080-694D-F58A-09AB8E8A3D61}"/>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ac:chgData name="Matteo MANGILI" userId="89c7df381375e6aa" providerId="LiveId" clId="{E6DC4EAA-0AC7-4D8A-9ABA-9B4C09DD8308}" dt="2024-03-24T15:54:33.655" v="21572" actId="1076"/>
          <ac:picMkLst>
            <pc:docMk/>
            <pc:sldMk cId="1841377636" sldId="316"/>
            <ac:picMk id="9" creationId="{5CE368B0-9E60-17DD-6145-86B84728E041}"/>
          </ac:picMkLst>
        </pc:picChg>
        <pc:picChg chg="add del mod ord">
          <ac:chgData name="Matteo MANGILI" userId="89c7df381375e6aa" providerId="LiveId" clId="{E6DC4EAA-0AC7-4D8A-9ABA-9B4C09DD8308}" dt="2024-03-24T15:50:30.258" v="21429" actId="21"/>
          <ac:picMkLst>
            <pc:docMk/>
            <pc:sldMk cId="1841377636" sldId="316"/>
            <ac:picMk id="15" creationId="{07B11D30-AEBE-76A2-6929-70D4FF1B76BF}"/>
          </ac:picMkLst>
        </pc:picChg>
      </pc:sldChg>
      <pc:sldChg chg="modSp mod">
        <pc:chgData name="Matteo MANGILI" userId="89c7df381375e6aa" providerId="LiveId" clId="{E6DC4EAA-0AC7-4D8A-9ABA-9B4C09DD8308}" dt="2024-03-24T20:27:35.151" v="21660" actId="20577"/>
        <pc:sldMkLst>
          <pc:docMk/>
          <pc:sldMk cId="1634375711" sldId="317"/>
        </pc:sldMkLst>
        <pc:spChg chg="mod">
          <ac:chgData name="Matteo MANGILI" userId="89c7df381375e6aa" providerId="LiveId" clId="{E6DC4EAA-0AC7-4D8A-9ABA-9B4C09DD8308}" dt="2024-03-24T20:27:35.151" v="21660"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4T17:17:59.050" v="21659" actId="20577"/>
        <pc:sldMkLst>
          <pc:docMk/>
          <pc:sldMk cId="762597572" sldId="319"/>
        </pc:sldMkLst>
        <pc:spChg chg="mod">
          <ac:chgData name="Matteo MANGILI" userId="89c7df381375e6aa" providerId="LiveId" clId="{E6DC4EAA-0AC7-4D8A-9ABA-9B4C09DD8308}" dt="2024-03-24T17:17:59.050" v="21659"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4T16:07:43.401" v="21658"/>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add del mod">
          <ac:chgData name="Matteo MANGILI" userId="89c7df381375e6aa" providerId="LiveId" clId="{E6DC4EAA-0AC7-4D8A-9ABA-9B4C09DD8308}" dt="2024-03-24T15:48:48.695" v="21371" actId="22"/>
          <ac:spMkLst>
            <pc:docMk/>
            <pc:sldMk cId="242682486" sldId="323"/>
            <ac:spMk id="4" creationId="{36261BB4-8267-106D-7780-E9C834941EDC}"/>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del mod ord modCrop">
          <ac:chgData name="Matteo MANGILI" userId="89c7df381375e6aa" providerId="LiveId" clId="{E6DC4EAA-0AC7-4D8A-9ABA-9B4C09DD8308}" dt="2024-03-24T15:47:11.292" v="21366" actId="21"/>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ord">
          <ac:chgData name="Matteo MANGILI" userId="89c7df381375e6aa" providerId="LiveId" clId="{E6DC4EAA-0AC7-4D8A-9ABA-9B4C09DD8308}" dt="2024-03-24T15:48:52.277" v="21372" actId="1076"/>
          <ac:picMkLst>
            <pc:docMk/>
            <pc:sldMk cId="242682486" sldId="323"/>
            <ac:picMk id="9" creationId="{FA3C2107-D236-5D73-6BB2-B559E0E563B8}"/>
          </ac:picMkLst>
        </pc:picChg>
        <pc:picChg chg="add del mod modCrop">
          <ac:chgData name="Matteo MANGILI" userId="89c7df381375e6aa" providerId="LiveId" clId="{E6DC4EAA-0AC7-4D8A-9ABA-9B4C09DD8308}" dt="2024-03-24T15:47:24.880" v="21368" actId="21"/>
          <ac:picMkLst>
            <pc:docMk/>
            <pc:sldMk cId="242682486" sldId="323"/>
            <ac:picMk id="12" creationId="{E45DDE6C-A26D-719F-E8B6-2D723FFBF1EF}"/>
          </ac:picMkLst>
        </pc:picChg>
        <pc:picChg chg="add mod">
          <ac:chgData name="Matteo MANGILI" userId="89c7df381375e6aa" providerId="LiveId" clId="{E6DC4EAA-0AC7-4D8A-9ABA-9B4C09DD8308}" dt="2024-03-24T15:50:15.132" v="21428" actId="1076"/>
          <ac:picMkLst>
            <pc:docMk/>
            <pc:sldMk cId="242682486" sldId="323"/>
            <ac:picMk id="15" creationId="{02F7DBEE-EEFF-795E-2389-C73E997DE8BF}"/>
          </ac:picMkLst>
        </pc:picChg>
        <pc:picChg chg="add">
          <ac:chgData name="Matteo MANGILI" userId="89c7df381375e6aa" providerId="LiveId" clId="{E6DC4EAA-0AC7-4D8A-9ABA-9B4C09DD8308}" dt="2024-03-24T16:07:43.401" v="21658"/>
          <ac:picMkLst>
            <pc:docMk/>
            <pc:sldMk cId="242682486" sldId="323"/>
            <ac:picMk id="16" creationId="{57B43E20-DC00-3E25-257D-09163A3FECD8}"/>
          </ac:picMkLst>
        </pc:picChg>
      </pc:sldChg>
      <pc:sldChg chg="modSp add mod">
        <pc:chgData name="Matteo MANGILI" userId="89c7df381375e6aa" providerId="LiveId" clId="{E6DC4EAA-0AC7-4D8A-9ABA-9B4C09DD8308}" dt="2024-03-25T07:27:44.678" v="21928"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5T07:27:44.678" v="21928"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sldChg chg="addSp delSp modSp add mod">
        <pc:chgData name="Matteo MANGILI" userId="89c7df381375e6aa" providerId="LiveId" clId="{E6DC4EAA-0AC7-4D8A-9ABA-9B4C09DD8308}" dt="2024-03-25T08:24:34.184" v="21939" actId="1076"/>
        <pc:sldMkLst>
          <pc:docMk/>
          <pc:sldMk cId="2224069567" sldId="326"/>
        </pc:sldMkLst>
        <pc:spChg chg="del mod">
          <ac:chgData name="Matteo MANGILI" userId="89c7df381375e6aa" providerId="LiveId" clId="{E6DC4EAA-0AC7-4D8A-9ABA-9B4C09DD8308}" dt="2024-03-25T08:24:15.837" v="21935"/>
          <ac:spMkLst>
            <pc:docMk/>
            <pc:sldMk cId="2224069567" sldId="326"/>
            <ac:spMk id="11" creationId="{C1C708C4-D7EC-7ED8-A397-AF1F95BF1686}"/>
          </ac:spMkLst>
        </pc:spChg>
        <pc:picChg chg="add mod">
          <ac:chgData name="Matteo MANGILI" userId="89c7df381375e6aa" providerId="LiveId" clId="{E6DC4EAA-0AC7-4D8A-9ABA-9B4C09DD8308}" dt="2024-03-25T08:23:49.248" v="21933" actId="1076"/>
          <ac:picMkLst>
            <pc:docMk/>
            <pc:sldMk cId="2224069567" sldId="326"/>
            <ac:picMk id="3" creationId="{8F92F8FA-4F12-E072-D7EE-A278882703FE}"/>
          </ac:picMkLst>
        </pc:picChg>
        <pc:picChg chg="add mod">
          <ac:chgData name="Matteo MANGILI" userId="89c7df381375e6aa" providerId="LiveId" clId="{E6DC4EAA-0AC7-4D8A-9ABA-9B4C09DD8308}" dt="2024-03-25T08:24:19.581" v="21937" actId="1076"/>
          <ac:picMkLst>
            <pc:docMk/>
            <pc:sldMk cId="2224069567" sldId="326"/>
            <ac:picMk id="4" creationId="{91B39D74-9334-4956-B906-A3C92398FC5C}"/>
          </ac:picMkLst>
        </pc:picChg>
        <pc:picChg chg="add mod">
          <ac:chgData name="Matteo MANGILI" userId="89c7df381375e6aa" providerId="LiveId" clId="{E6DC4EAA-0AC7-4D8A-9ABA-9B4C09DD8308}" dt="2024-03-25T08:24:34.184" v="21939" actId="1076"/>
          <ac:picMkLst>
            <pc:docMk/>
            <pc:sldMk cId="2224069567" sldId="326"/>
            <ac:picMk id="5" creationId="{5D451D53-21FF-58EB-E815-A5EA79E8552E}"/>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25/03/2024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25/03/2024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04442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a:t>
            </a:r>
            <a:r>
              <a:rPr lang="en-US" sz="3300" dirty="0" err="1">
                <a:cs typeface="Calibri"/>
              </a:rPr>
              <a:t>dell’Ospedale</a:t>
            </a:r>
            <a:r>
              <a:rPr lang="en-US" sz="3300" dirty="0">
                <a:cs typeface="Calibri"/>
              </a:rPr>
              <a:t>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sono stati strutturati diversi diagrammi UML:</a:t>
            </a:r>
          </a:p>
          <a:p>
            <a:r>
              <a:rPr lang="en-US" sz="1900" dirty="0"/>
              <a:t>Diagramma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a:t>Diagramma di Sequenza (SEQUENCE DIAGRAM)</a:t>
            </a:r>
          </a:p>
          <a:p>
            <a:pPr marL="0" indent="0">
              <a:buNone/>
            </a:pPr>
            <a:endParaRPr lang="en-US" sz="1900" dirty="0"/>
          </a:p>
          <a:p>
            <a:r>
              <a:rPr lang="en-US" sz="1900" dirty="0"/>
              <a:t>Diagramma delle Attività (ACTIVITY DIAGRAM) </a:t>
            </a:r>
          </a:p>
          <a:p>
            <a:pPr marL="0" indent="0">
              <a:buNone/>
            </a:pPr>
            <a:r>
              <a:rPr lang="en-US" sz="1900" dirty="0"/>
              <a:t>Nelle prossime slide sono mostrati i diagrammi rispetto alle attività del medico, ma all’interno del repository sono presenti altri diagrammi che descrivono l’intero sistema dell’ospedale.</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17" name="Segnaposto contenuto 16">
            <a:extLst>
              <a:ext uri="{FF2B5EF4-FFF2-40B4-BE49-F238E27FC236}">
                <a16:creationId xmlns:a16="http://schemas.microsoft.com/office/drawing/2014/main" id="{89B8CD20-ECD7-E08D-CD03-AD4F66345EDE}"/>
              </a:ext>
            </a:extLst>
          </p:cNvPr>
          <p:cNvPicPr>
            <a:picLocks noGrp="1" noChangeAspect="1"/>
          </p:cNvPicPr>
          <p:nvPr>
            <p:ph idx="1"/>
          </p:nvPr>
        </p:nvPicPr>
        <p:blipFill>
          <a:blip r:embed="rId2"/>
          <a:stretch>
            <a:fillRect/>
          </a:stretch>
        </p:blipFill>
        <p:spPr>
          <a:xfrm>
            <a:off x="770456" y="1816270"/>
            <a:ext cx="3839739" cy="4351338"/>
          </a:xfrm>
        </p:spPr>
      </p:pic>
      <p:pic>
        <p:nvPicPr>
          <p:cNvPr id="19" name="Immagine 18">
            <a:extLst>
              <a:ext uri="{FF2B5EF4-FFF2-40B4-BE49-F238E27FC236}">
                <a16:creationId xmlns:a16="http://schemas.microsoft.com/office/drawing/2014/main" id="{2FF8575E-3BDB-2512-D61B-4D831C43975F}"/>
              </a:ext>
            </a:extLst>
          </p:cNvPr>
          <p:cNvPicPr>
            <a:picLocks noChangeAspect="1"/>
          </p:cNvPicPr>
          <p:nvPr/>
        </p:nvPicPr>
        <p:blipFill>
          <a:blip r:embed="rId3"/>
          <a:stretch>
            <a:fillRect/>
          </a:stretch>
        </p:blipFill>
        <p:spPr>
          <a:xfrm>
            <a:off x="5380651" y="1844403"/>
            <a:ext cx="5917498" cy="4140000"/>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pic>
        <p:nvPicPr>
          <p:cNvPr id="9" name="Segnaposto contenuto 8">
            <a:extLst>
              <a:ext uri="{FF2B5EF4-FFF2-40B4-BE49-F238E27FC236}">
                <a16:creationId xmlns:a16="http://schemas.microsoft.com/office/drawing/2014/main" id="{FA3C2107-D236-5D73-6BB2-B559E0E563B8}"/>
              </a:ext>
            </a:extLst>
          </p:cNvPr>
          <p:cNvPicPr>
            <a:picLocks noGrp="1" noChangeAspect="1"/>
          </p:cNvPicPr>
          <p:nvPr>
            <p:ph idx="1"/>
          </p:nvPr>
        </p:nvPicPr>
        <p:blipFill>
          <a:blip r:embed="rId2"/>
          <a:stretch>
            <a:fillRect/>
          </a:stretch>
        </p:blipFill>
        <p:spPr>
          <a:xfrm>
            <a:off x="769157" y="1778972"/>
            <a:ext cx="4982454" cy="3968750"/>
          </a:xfrm>
        </p:spPr>
      </p:pic>
      <p:pic>
        <p:nvPicPr>
          <p:cNvPr id="15" name="Immagine 14">
            <a:extLst>
              <a:ext uri="{FF2B5EF4-FFF2-40B4-BE49-F238E27FC236}">
                <a16:creationId xmlns:a16="http://schemas.microsoft.com/office/drawing/2014/main" id="{02F7DBEE-EEFF-795E-2389-C73E997DE8BF}"/>
              </a:ext>
            </a:extLst>
          </p:cNvPr>
          <p:cNvPicPr>
            <a:picLocks noChangeAspect="1"/>
          </p:cNvPicPr>
          <p:nvPr/>
        </p:nvPicPr>
        <p:blipFill>
          <a:blip r:embed="rId3"/>
          <a:stretch>
            <a:fillRect/>
          </a:stretch>
        </p:blipFill>
        <p:spPr>
          <a:xfrm>
            <a:off x="6571052" y="1811302"/>
            <a:ext cx="4448400" cy="4140000"/>
          </a:xfrm>
          <a:prstGeom prst="rect">
            <a:avLst/>
          </a:prstGeom>
        </p:spPr>
      </p:pic>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11262020" y="6191250"/>
            <a:ext cx="77447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927470" y="5974293"/>
            <a:ext cx="2810041" cy="646331"/>
          </a:xfrm>
          <a:prstGeom prst="rect">
            <a:avLst/>
          </a:prstGeom>
          <a:noFill/>
        </p:spPr>
        <p:txBody>
          <a:bodyPr wrap="square" rtlCol="0">
            <a:spAutoFit/>
          </a:bodyPr>
          <a:lstStyle/>
          <a:p>
            <a:r>
              <a:rPr lang="it-IT" dirty="0"/>
              <a:t>ACTIVITY DIAGRAM: Gestione Pagina Anagrafica</a:t>
            </a:r>
          </a:p>
        </p:txBody>
      </p:sp>
      <p:pic>
        <p:nvPicPr>
          <p:cNvPr id="7" name="Segnaposto contenuto 6">
            <a:extLst>
              <a:ext uri="{FF2B5EF4-FFF2-40B4-BE49-F238E27FC236}">
                <a16:creationId xmlns:a16="http://schemas.microsoft.com/office/drawing/2014/main" id="{1A0D1A38-5080-694D-F58A-09AB8E8A3D61}"/>
              </a:ext>
            </a:extLst>
          </p:cNvPr>
          <p:cNvPicPr>
            <a:picLocks noGrp="1" noChangeAspect="1"/>
          </p:cNvPicPr>
          <p:nvPr>
            <p:ph idx="1"/>
          </p:nvPr>
        </p:nvPicPr>
        <p:blipFill rotWithShape="1">
          <a:blip r:embed="rId2"/>
          <a:srcRect r="3691"/>
          <a:stretch/>
        </p:blipFill>
        <p:spPr>
          <a:xfrm>
            <a:off x="95372" y="1956918"/>
            <a:ext cx="6538694" cy="3780000"/>
          </a:xfrm>
        </p:spPr>
      </p:pic>
      <p:pic>
        <p:nvPicPr>
          <p:cNvPr id="9" name="Immagine 8">
            <a:extLst>
              <a:ext uri="{FF2B5EF4-FFF2-40B4-BE49-F238E27FC236}">
                <a16:creationId xmlns:a16="http://schemas.microsoft.com/office/drawing/2014/main" id="{5CE368B0-9E60-17DD-6145-86B84728E041}"/>
              </a:ext>
            </a:extLst>
          </p:cNvPr>
          <p:cNvPicPr>
            <a:picLocks noChangeAspect="1"/>
          </p:cNvPicPr>
          <p:nvPr/>
        </p:nvPicPr>
        <p:blipFill>
          <a:blip r:embed="rId3"/>
          <a:stretch>
            <a:fillRect/>
          </a:stretch>
        </p:blipFill>
        <p:spPr>
          <a:xfrm>
            <a:off x="6812478" y="1776918"/>
            <a:ext cx="5043480" cy="3960000"/>
          </a:xfrm>
          <a:prstGeom prst="rect">
            <a:avLst/>
          </a:prstGeom>
        </p:spPr>
      </p:pic>
      <p:sp>
        <p:nvSpPr>
          <p:cNvPr id="12" name="CasellaDiTesto 11">
            <a:extLst>
              <a:ext uri="{FF2B5EF4-FFF2-40B4-BE49-F238E27FC236}">
                <a16:creationId xmlns:a16="http://schemas.microsoft.com/office/drawing/2014/main" id="{644FE233-EFC1-962E-8609-0FE402B29BE7}"/>
              </a:ext>
            </a:extLst>
          </p:cNvPr>
          <p:cNvSpPr txBox="1"/>
          <p:nvPr/>
        </p:nvSpPr>
        <p:spPr>
          <a:xfrm>
            <a:off x="7475023" y="5906194"/>
            <a:ext cx="3718390" cy="646331"/>
          </a:xfrm>
          <a:prstGeom prst="rect">
            <a:avLst/>
          </a:prstGeom>
          <a:noFill/>
        </p:spPr>
        <p:txBody>
          <a:bodyPr wrap="none" rtlCol="0">
            <a:spAutoFit/>
          </a:bodyPr>
          <a:lstStyle/>
          <a:p>
            <a:r>
              <a:rPr lang="it-IT" dirty="0"/>
              <a:t>ACTIVITY DIAGRAM:</a:t>
            </a:r>
          </a:p>
          <a:p>
            <a:r>
              <a:rPr lang="it-IT" dirty="0"/>
              <a:t>Gestione Creazione Pagina Anagrafica</a:t>
            </a:r>
          </a:p>
        </p:txBody>
      </p:sp>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associate/i.</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dirty="0" err="1">
                <a:ln>
                  <a:noFill/>
                </a:ln>
                <a:solidFill>
                  <a:prstClr val="black"/>
                </a:solidFill>
                <a:uLnTx/>
                <a:uFillTx/>
                <a:latin typeface="Calibri" panose="020F0502020204030204"/>
                <a:ea typeface="+mn-ea"/>
                <a:cs typeface="+mn-cs"/>
              </a:rPr>
              <a:t>esiste</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err="1">
                <a:ln>
                  <a:noFill/>
                </a:ln>
                <a:solidFill>
                  <a:prstClr val="black"/>
                </a:solidFill>
                <a:uLnTx/>
                <a:uFillTx/>
                <a:latin typeface="Calibri" panose="020F0502020204030204"/>
                <a:ea typeface="+mn-ea"/>
                <a:cs typeface="+mn-cs"/>
              </a:rPr>
              <a:t>SalvataggioOperazioneFallito</a:t>
            </a: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err="1">
                <a:solidFill>
                  <a:prstClr val="black"/>
                </a:solidFill>
                <a:latin typeface="Calibri" panose="020F0502020204030204"/>
              </a:rPr>
              <a:t>SalvataggioedEliminazioneOperazioneRiuscito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a:t>
            </a:r>
            <a:r>
              <a:rPr lang="en-US" sz="1900" dirty="0" err="1">
                <a:solidFill>
                  <a:prstClr val="black"/>
                </a:solidFill>
                <a:latin typeface="Calibri" panose="020F0502020204030204"/>
              </a:rPr>
              <a:t>componente</a:t>
            </a:r>
            <a:r>
              <a:rPr lang="en-US" sz="1900" dirty="0">
                <a:solidFill>
                  <a:prstClr val="black"/>
                </a:solidFill>
                <a:latin typeface="Calibri" panose="020F0502020204030204"/>
              </a:rPr>
              <a:t> </a:t>
            </a:r>
            <a:r>
              <a:rPr lang="en-US" sz="1900" dirty="0" err="1">
                <a:solidFill>
                  <a:prstClr val="black"/>
                </a:solidFill>
                <a:latin typeface="Calibri" panose="020F0502020204030204"/>
              </a:rPr>
              <a:t>corrisponde</a:t>
            </a:r>
            <a:r>
              <a:rPr lang="en-US" sz="1900" dirty="0">
                <a:solidFill>
                  <a:prstClr val="black"/>
                </a:solidFill>
                <a:latin typeface="Calibri" panose="020F0502020204030204"/>
              </a:rPr>
              <a:t>. In </a:t>
            </a:r>
            <a:r>
              <a:rPr lang="en-US" sz="1900" dirty="0" err="1">
                <a:solidFill>
                  <a:prstClr val="black"/>
                </a:solidFill>
                <a:latin typeface="Calibri" panose="020F0502020204030204"/>
              </a:rPr>
              <a:t>seguito</a:t>
            </a:r>
            <a:r>
              <a:rPr lang="en-US" sz="1900" dirty="0">
                <a:solidFill>
                  <a:prstClr val="black"/>
                </a:solidFill>
                <a:latin typeface="Calibri" panose="020F0502020204030204"/>
              </a:rPr>
              <a:t>, </a:t>
            </a:r>
            <a:r>
              <a:rPr lang="en-US" sz="1900" dirty="0" err="1">
                <a:solidFill>
                  <a:prstClr val="black"/>
                </a:solidFill>
                <a:latin typeface="Calibri" panose="020F0502020204030204"/>
              </a:rPr>
              <a:t>si</a:t>
            </a:r>
            <a:r>
              <a:rPr lang="en-US" sz="1900" dirty="0">
                <a:solidFill>
                  <a:prstClr val="black"/>
                </a:solidFill>
                <a:latin typeface="Calibri" panose="020F0502020204030204"/>
              </a:rPr>
              <a:t> </a:t>
            </a:r>
            <a:r>
              <a:rPr lang="en-US" sz="1900" dirty="0" err="1">
                <a:solidFill>
                  <a:prstClr val="black"/>
                </a:solidFill>
                <a:latin typeface="Calibri" panose="020F0502020204030204"/>
              </a:rPr>
              <a:t>effettua</a:t>
            </a:r>
            <a:r>
              <a:rPr lang="en-US" sz="1900" dirty="0">
                <a:solidFill>
                  <a:prstClr val="black"/>
                </a:solidFill>
                <a:latin typeface="Calibri" panose="020F0502020204030204"/>
              </a:rPr>
              <a:t> </a:t>
            </a:r>
            <a:r>
              <a:rPr lang="en-US" sz="1900" dirty="0" err="1">
                <a:solidFill>
                  <a:prstClr val="black"/>
                </a:solidFill>
                <a:latin typeface="Calibri" panose="020F0502020204030204"/>
              </a:rPr>
              <a:t>l’eliminazione</a:t>
            </a:r>
            <a:r>
              <a:rPr lang="en-US" sz="1900" dirty="0">
                <a:solidFill>
                  <a:prstClr val="black"/>
                </a:solidFill>
                <a:latin typeface="Calibri" panose="020F0502020204030204"/>
              </a:rPr>
              <a:t> </a:t>
            </a:r>
            <a:r>
              <a:rPr lang="en-US" sz="1900" dirty="0" err="1">
                <a:solidFill>
                  <a:prstClr val="black"/>
                </a:solidFill>
                <a:latin typeface="Calibri" panose="020F0502020204030204"/>
              </a:rPr>
              <a:t>dell’operazione</a:t>
            </a:r>
            <a:r>
              <a:rPr lang="en-US" sz="1900" dirty="0">
                <a:solidFill>
                  <a:prstClr val="black"/>
                </a:solidFill>
                <a:latin typeface="Calibri" panose="020F0502020204030204"/>
              </a:rPr>
              <a:t> e </a:t>
            </a:r>
            <a:r>
              <a:rPr lang="en-US" sz="1900" dirty="0" err="1">
                <a:solidFill>
                  <a:prstClr val="black"/>
                </a:solidFill>
                <a:latin typeface="Calibri" panose="020F0502020204030204"/>
              </a:rPr>
              <a:t>si</a:t>
            </a:r>
            <a:r>
              <a:rPr lang="en-US" sz="1900" dirty="0">
                <a:solidFill>
                  <a:prstClr val="black"/>
                </a:solidFill>
                <a:latin typeface="Calibri" panose="020F0502020204030204"/>
              </a:rPr>
              <a:t> </a:t>
            </a:r>
            <a:r>
              <a:rPr lang="en-US" sz="1900" dirty="0" err="1">
                <a:solidFill>
                  <a:prstClr val="black"/>
                </a:solidFill>
                <a:latin typeface="Calibri" panose="020F0502020204030204"/>
              </a:rPr>
              <a:t>verifica</a:t>
            </a:r>
            <a:r>
              <a:rPr lang="en-US" sz="1900" dirty="0">
                <a:solidFill>
                  <a:prstClr val="black"/>
                </a:solidFill>
                <a:latin typeface="Calibri" panose="020F0502020204030204"/>
              </a:rPr>
              <a:t> </a:t>
            </a:r>
            <a:r>
              <a:rPr lang="en-US" sz="1900" dirty="0" err="1">
                <a:solidFill>
                  <a:prstClr val="black"/>
                </a:solidFill>
                <a:latin typeface="Calibri" panose="020F0502020204030204"/>
              </a:rPr>
              <a:t>che</a:t>
            </a:r>
            <a:r>
              <a:rPr lang="en-US" sz="1900" dirty="0">
                <a:solidFill>
                  <a:prstClr val="black"/>
                </a:solidFill>
                <a:latin typeface="Calibri" panose="020F0502020204030204"/>
              </a:rPr>
              <a:t> </a:t>
            </a:r>
            <a:r>
              <a:rPr lang="en-US" sz="1900" dirty="0" err="1">
                <a:solidFill>
                  <a:prstClr val="black"/>
                </a:solidFill>
                <a:latin typeface="Calibri" panose="020F0502020204030204"/>
              </a:rPr>
              <a:t>essa</a:t>
            </a:r>
            <a:r>
              <a:rPr lang="en-US" sz="1900" dirty="0">
                <a:solidFill>
                  <a:prstClr val="black"/>
                </a:solidFill>
                <a:latin typeface="Calibri" panose="020F0502020204030204"/>
              </a:rPr>
              <a:t> </a:t>
            </a:r>
            <a:r>
              <a:rPr lang="en-US" sz="1900" dirty="0" err="1">
                <a:solidFill>
                  <a:prstClr val="black"/>
                </a:solidFill>
                <a:latin typeface="Calibri" panose="020F0502020204030204"/>
              </a:rPr>
              <a:t>funzioni</a:t>
            </a:r>
            <a:r>
              <a:rPr lang="en-US" sz="1900" dirty="0">
                <a:solidFill>
                  <a:prstClr val="black"/>
                </a:solidFill>
                <a:latin typeface="Calibri" panose="020F0502020204030204"/>
              </a:rPr>
              <a:t>;</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a:t>
            </a:r>
            <a:r>
              <a:rPr lang="en-US" sz="1900" dirty="0" err="1">
                <a:solidFill>
                  <a:prstClr val="black"/>
                </a:solidFill>
                <a:latin typeface="Calibri" panose="020F0502020204030204"/>
              </a:rPr>
              <a:t>fallimento</a:t>
            </a:r>
            <a:r>
              <a:rPr lang="en-US" sz="1900" dirty="0">
                <a:solidFill>
                  <a:prstClr val="black"/>
                </a:solidFill>
                <a:latin typeface="Calibri" panose="020F0502020204030204"/>
              </a:rPr>
              <a:t> </a:t>
            </a:r>
            <a:r>
              <a:rPr lang="en-US" sz="1900" dirty="0" err="1">
                <a:solidFill>
                  <a:prstClr val="black"/>
                </a:solidFill>
                <a:latin typeface="Calibri" panose="020F0502020204030204"/>
              </a:rPr>
              <a:t>nell’eliminare</a:t>
            </a:r>
            <a:r>
              <a:rPr lang="en-US" sz="1900" dirty="0">
                <a:solidFill>
                  <a:prstClr val="black"/>
                </a:solidFill>
                <a:latin typeface="Calibri" panose="020F0502020204030204"/>
              </a:rPr>
              <a:t> </a:t>
            </a:r>
            <a:r>
              <a:rPr lang="en-US" sz="1900" dirty="0" err="1">
                <a:solidFill>
                  <a:prstClr val="black"/>
                </a:solidFill>
                <a:latin typeface="Calibri" panose="020F0502020204030204"/>
              </a:rPr>
              <a:t>un’operazione</a:t>
            </a:r>
            <a:r>
              <a:rPr lang="en-US" sz="1900" dirty="0">
                <a:solidFill>
                  <a:prstClr val="black"/>
                </a:solidFill>
                <a:latin typeface="Calibri" panose="020F0502020204030204"/>
              </a:rPr>
              <a:t> </a:t>
            </a:r>
            <a:r>
              <a:rPr lang="en-US" sz="1900" dirty="0" err="1">
                <a:solidFill>
                  <a:prstClr val="black"/>
                </a:solidFill>
                <a:latin typeface="Calibri" panose="020F0502020204030204"/>
              </a:rPr>
              <a:t>perchè</a:t>
            </a:r>
            <a:r>
              <a:rPr lang="en-US" sz="1900" dirty="0">
                <a:solidFill>
                  <a:prstClr val="black"/>
                </a:solidFill>
                <a:latin typeface="Calibri" panose="020F0502020204030204"/>
              </a:rPr>
              <a:t> non </a:t>
            </a:r>
            <a:r>
              <a:rPr lang="en-US" sz="1900" dirty="0" err="1">
                <a:solidFill>
                  <a:prstClr val="black"/>
                </a:solidFill>
                <a:latin typeface="Calibri" panose="020F0502020204030204"/>
              </a:rPr>
              <a:t>esiste</a:t>
            </a:r>
            <a:r>
              <a:rPr lang="en-US" sz="1900" dirty="0">
                <a:solidFill>
                  <a:prstClr val="black"/>
                </a:solidFill>
                <a:latin typeface="Calibri" panose="020F0502020204030204"/>
              </a:rPr>
              <a:t>;</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pic>
        <p:nvPicPr>
          <p:cNvPr id="3" name="Immagine 2">
            <a:extLst>
              <a:ext uri="{FF2B5EF4-FFF2-40B4-BE49-F238E27FC236}">
                <a16:creationId xmlns:a16="http://schemas.microsoft.com/office/drawing/2014/main" id="{8F92F8FA-4F12-E072-D7EE-A278882703FE}"/>
              </a:ext>
            </a:extLst>
          </p:cNvPr>
          <p:cNvPicPr>
            <a:picLocks noChangeAspect="1"/>
          </p:cNvPicPr>
          <p:nvPr/>
        </p:nvPicPr>
        <p:blipFill>
          <a:blip r:embed="rId3"/>
          <a:stretch>
            <a:fillRect/>
          </a:stretch>
        </p:blipFill>
        <p:spPr>
          <a:xfrm>
            <a:off x="690807" y="2008933"/>
            <a:ext cx="1792379" cy="2554445"/>
          </a:xfrm>
          <a:prstGeom prst="rect">
            <a:avLst/>
          </a:prstGeom>
        </p:spPr>
      </p:pic>
      <p:pic>
        <p:nvPicPr>
          <p:cNvPr id="4" name="Immagine 3">
            <a:extLst>
              <a:ext uri="{FF2B5EF4-FFF2-40B4-BE49-F238E27FC236}">
                <a16:creationId xmlns:a16="http://schemas.microsoft.com/office/drawing/2014/main" id="{91B39D74-9334-4956-B906-A3C92398FC5C}"/>
              </a:ext>
            </a:extLst>
          </p:cNvPr>
          <p:cNvPicPr>
            <a:picLocks noChangeAspect="1"/>
          </p:cNvPicPr>
          <p:nvPr/>
        </p:nvPicPr>
        <p:blipFill>
          <a:blip r:embed="rId4"/>
          <a:stretch>
            <a:fillRect/>
          </a:stretch>
        </p:blipFill>
        <p:spPr>
          <a:xfrm>
            <a:off x="3259335" y="2091614"/>
            <a:ext cx="3657917" cy="2523963"/>
          </a:xfrm>
          <a:prstGeom prst="rect">
            <a:avLst/>
          </a:prstGeom>
        </p:spPr>
      </p:pic>
      <p:pic>
        <p:nvPicPr>
          <p:cNvPr id="5" name="Immagine 4">
            <a:extLst>
              <a:ext uri="{FF2B5EF4-FFF2-40B4-BE49-F238E27FC236}">
                <a16:creationId xmlns:a16="http://schemas.microsoft.com/office/drawing/2014/main" id="{5D451D53-21FF-58EB-E815-A5EA79E8552E}"/>
              </a:ext>
            </a:extLst>
          </p:cNvPr>
          <p:cNvPicPr>
            <a:picLocks noChangeAspect="1"/>
          </p:cNvPicPr>
          <p:nvPr/>
        </p:nvPicPr>
        <p:blipFill>
          <a:blip r:embed="rId5"/>
          <a:stretch>
            <a:fillRect/>
          </a:stretch>
        </p:blipFill>
        <p:spPr>
          <a:xfrm>
            <a:off x="8118097" y="2423073"/>
            <a:ext cx="2188654" cy="2011854"/>
          </a:xfrm>
          <a:prstGeom prst="rect">
            <a:avLst/>
          </a:prstGeom>
        </p:spPr>
      </p:pic>
    </p:spTree>
    <p:extLst>
      <p:ext uri="{BB962C8B-B14F-4D97-AF65-F5344CB8AC3E}">
        <p14:creationId xmlns:p14="http://schemas.microsoft.com/office/powerpoint/2010/main" val="222406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a:t>
            </a:r>
            <a:r>
              <a:rPr lang="it-IT" sz="1800"/>
              <a:t>l’ultima parola). </a:t>
            </a:r>
            <a:r>
              <a:rPr lang="it-IT" sz="1800" dirty="0"/>
              <a:t>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1593</TotalTime>
  <Words>3155</Words>
  <Application>Microsoft Office PowerPoint</Application>
  <PresentationFormat>Widescreen</PresentationFormat>
  <Paragraphs>237</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2024-03-25T08:24:36Z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