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4" r:id="rId14"/>
    <p:sldId id="306" r:id="rId15"/>
    <p:sldId id="30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1" dt="2023-12-02T11:59:04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custSel modSld">
      <pc:chgData name="Matteo MANGILI" userId="89c7df381375e6aa" providerId="LiveId" clId="{002FC19B-B750-46E5-AE6C-2EDFEC68FEF2}" dt="2023-12-02T12:02:12.680" v="1077" actId="14100"/>
      <pc:docMkLst>
        <pc:docMk/>
      </pc:docMkLst>
      <pc:sldChg chg="addSp delSp modSp mod setBg">
        <pc:chgData name="Matteo MANGILI" userId="89c7df381375e6aa" providerId="LiveId" clId="{002FC19B-B750-46E5-AE6C-2EDFEC68FEF2}" dt="2023-12-02T12:02:12.680" v="1077" actId="14100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02T12:01:54.175" v="1071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02T12:02:12.680" v="1077" actId="1410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modSp mod setBg">
        <pc:chgData name="Matteo MANGILI" userId="89c7df381375e6aa" providerId="LiveId" clId="{002FC19B-B750-46E5-AE6C-2EDFEC68FEF2}" dt="2023-12-02T11:59:10.537" v="1054" actId="26606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1031" creationId="{45D37F4E-DDB4-456B-97E0-9937730A039F}"/>
          </ac:spMkLst>
        </pc:spChg>
        <pc:spChg chg="ad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2T11:59:10.537" v="1054" actId="26606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">
        <pc:chgData name="Matteo MANGILI" userId="89c7df381375e6aa" providerId="LiveId" clId="{002FC19B-B750-46E5-AE6C-2EDFEC68FEF2}" dt="2023-12-02T11:59:37.124" v="1058" actId="14100"/>
        <pc:sldMkLst>
          <pc:docMk/>
          <pc:sldMk cId="1249612630" sldId="297"/>
        </pc:sldMkLst>
        <pc:spChg chg="mod">
          <ac:chgData name="Matteo MANGILI" userId="89c7df381375e6aa" providerId="LiveId" clId="{002FC19B-B750-46E5-AE6C-2EDFEC68FEF2}" dt="2023-12-02T11:59:37.124" v="1058" actId="14100"/>
          <ac:spMkLst>
            <pc:docMk/>
            <pc:sldMk cId="1249612630" sldId="297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11:59:25.128" v="1055" actId="26606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002FC19B-B750-46E5-AE6C-2EDFEC68FEF2}" dt="2023-12-02T11:59:25.128" v="1055" actId="26606"/>
          <ac:spMkLst>
            <pc:docMk/>
            <pc:sldMk cId="1249612630" sldId="297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11:59:25.128" v="1055" actId="26606"/>
          <ac:spMkLst>
            <pc:docMk/>
            <pc:sldMk cId="1249612630" sldId="297"/>
            <ac:spMk id="88" creationId="{F13C74B1-5B17-4795-BED0-7140497B445A}"/>
          </ac:spMkLst>
        </pc:spChg>
        <pc:spChg chg="add">
          <ac:chgData name="Matteo MANGILI" userId="89c7df381375e6aa" providerId="LiveId" clId="{002FC19B-B750-46E5-AE6C-2EDFEC68FEF2}" dt="2023-12-02T11:59:25.128" v="1055" actId="26606"/>
          <ac:spMkLst>
            <pc:docMk/>
            <pc:sldMk cId="1249612630" sldId="297"/>
            <ac:spMk id="90" creationId="{D4974D33-8DC5-464E-8C6D-BE58F0669C17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delSp modSp mod">
        <pc:chgData name="Matteo MANGILI" userId="89c7df381375e6aa" providerId="LiveId" clId="{002FC19B-B750-46E5-AE6C-2EDFEC68FEF2}" dt="2023-12-02T11:50:38" v="361" actId="21"/>
        <pc:sldMkLst>
          <pc:docMk/>
          <pc:sldMk cId="3568766427" sldId="306"/>
        </pc:sldMkLst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11:46:45.366" v="294" actId="113"/>
          <ac:spMkLst>
            <pc:docMk/>
            <pc:sldMk cId="3568766427" sldId="306"/>
            <ac:spMk id="6" creationId="{366879AD-ECAF-DDDE-26DC-9DD0D10F9AC4}"/>
          </ac:spMkLst>
        </pc:spChg>
      </pc:sldChg>
      <pc:sldChg chg="addSp delSp modSp mod">
        <pc:chgData name="Matteo MANGILI" userId="89c7df381375e6aa" providerId="LiveId" clId="{002FC19B-B750-46E5-AE6C-2EDFEC68FEF2}" dt="2023-12-02T11:50:21.092" v="359" actId="21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11:40:37.040" v="2" actId="122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11:43:26.132" v="261" actId="27636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02T11:46:57.571" v="299" actId="20577"/>
          <ac:spMkLst>
            <pc:docMk/>
            <pc:sldMk cId="42136755" sldId="307"/>
            <ac:spMk id="6" creationId="{07D5F90B-A703-3979-44A8-9125B7AA3463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02/12/2023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02/12/2023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358" y="257470"/>
            <a:ext cx="10515600" cy="2879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Camere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D’Ospedale</a:t>
            </a:r>
            <a:endParaRPr lang="en-US" sz="42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1792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implementare</a:t>
            </a:r>
          </a:p>
          <a:p>
            <a:pPr lvl="1"/>
            <a:r>
              <a:rPr lang="it-IT" dirty="0"/>
              <a:t>Quali parti avete implementato e quali no (ad esempio)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Fare piccola demo dell’applicazione sviluppata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z="1800" b="1" noProof="0" smtClean="0"/>
              <a:pPr rtl="0"/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d’uso</a:t>
            </a:r>
            <a:r>
              <a:rPr lang="en-US" dirty="0"/>
              <a:t> (USE CASE DIAGRAM)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classi</a:t>
            </a:r>
            <a:r>
              <a:rPr lang="en-US" dirty="0"/>
              <a:t> (CLASS DIAGRAM)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Diagramma</a:t>
            </a:r>
            <a:r>
              <a:rPr lang="en-US" dirty="0"/>
              <a:t> di </a:t>
            </a:r>
            <a:r>
              <a:rPr lang="en-US" dirty="0" err="1"/>
              <a:t>stato</a:t>
            </a:r>
            <a:r>
              <a:rPr lang="en-US" dirty="0"/>
              <a:t> (STATE-CHART DIAGRAM)</a:t>
            </a:r>
          </a:p>
          <a:p>
            <a:endParaRPr lang="en-US" dirty="0"/>
          </a:p>
          <a:p>
            <a:r>
              <a:rPr lang="en-US" dirty="0" err="1"/>
              <a:t>Diagramma</a:t>
            </a:r>
            <a:r>
              <a:rPr lang="en-US" dirty="0"/>
              <a:t> di </a:t>
            </a:r>
            <a:r>
              <a:rPr lang="en-US" dirty="0" err="1"/>
              <a:t>sequenza</a:t>
            </a:r>
            <a:r>
              <a:rPr lang="en-US" dirty="0"/>
              <a:t> (SEQUENCE DIAGRAM)</a:t>
            </a:r>
          </a:p>
          <a:p>
            <a:endParaRPr lang="en-US" dirty="0"/>
          </a:p>
          <a:p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attività</a:t>
            </a:r>
            <a:r>
              <a:rPr lang="en-US" dirty="0"/>
              <a:t>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4" y="5868956"/>
            <a:ext cx="623596" cy="852520"/>
          </a:xfrm>
        </p:spPr>
        <p:txBody>
          <a:bodyPr/>
          <a:lstStyle/>
          <a:p>
            <a:pPr rtl="0"/>
            <a:endParaRPr lang="it-IT" sz="1800" b="1" noProof="0" dirty="0"/>
          </a:p>
          <a:p>
            <a:pPr rtl="0"/>
            <a:r>
              <a:rPr lang="it-IT" sz="1800" b="1" noProof="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fare testing</a:t>
            </a:r>
          </a:p>
          <a:p>
            <a:pPr lvl="1"/>
            <a:r>
              <a:rPr lang="it-IT" dirty="0"/>
              <a:t>Manuale o automatico?</a:t>
            </a:r>
          </a:p>
          <a:p>
            <a:r>
              <a:rPr lang="it-IT" dirty="0"/>
              <a:t>Quali risultati avete ottenuto con l’attività di testing</a:t>
            </a:r>
          </a:p>
          <a:p>
            <a:pPr lvl="1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L’obiettivo principale del Progetto è creare un software per la gestione delle camere di un ospedale.</a:t>
            </a:r>
          </a:p>
          <a:p>
            <a:pPr marL="0" indent="0">
              <a:buNone/>
            </a:pPr>
            <a:r>
              <a:rPr lang="en-US" sz="2000"/>
              <a:t> Per la creazione del sisteme, è necessario tenere conto di diveris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/>
              <a:t>Cartella del paziente, </a:t>
            </a:r>
            <a:r>
              <a:rPr lang="en-US" sz="2000"/>
              <a:t>contenente l’anagrafica, la diagnosi e il tipo di terapia che deve seguire.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/>
              <a:t>Liste Operatorie, </a:t>
            </a:r>
            <a:r>
              <a:rPr lang="en-US" sz="200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/>
              <a:t>Verbale dell’Intervento</a:t>
            </a:r>
            <a:r>
              <a:rPr lang="en-US" sz="200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6" y="362536"/>
            <a:ext cx="8214671" cy="1956841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/>
              <a:t>Difficoltà incontrate</a:t>
            </a:r>
          </a:p>
        </p:txBody>
      </p:sp>
      <p:sp>
        <p:nvSpPr>
          <p:cNvPr id="9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sz="2200"/>
              <a:t>Quali difficoltà avete incontrato durante il progetto (comunicazione, utilizzo tool,….)</a:t>
            </a:r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rgbClr val="FFFFFF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it-IT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i paradigmi di programmazione  (programmazione oggetti,…??) e modellazione (UML???)</a:t>
            </a:r>
          </a:p>
          <a:p>
            <a:r>
              <a:rPr lang="it-IT" dirty="0"/>
              <a:t>Linguaggio di programmazione usato</a:t>
            </a:r>
          </a:p>
          <a:p>
            <a:r>
              <a:rPr lang="it-IT" dirty="0"/>
              <a:t>Elencare i tool utilizzati durante il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Quale tool avete usato per software </a:t>
            </a:r>
            <a:r>
              <a:rPr lang="it-IT" dirty="0" err="1"/>
              <a:t>configuration</a:t>
            </a:r>
            <a:r>
              <a:rPr lang="it-IT" dirty="0"/>
              <a:t> management (GitHub,….????)</a:t>
            </a:r>
          </a:p>
          <a:p>
            <a:r>
              <a:rPr lang="it-IT" dirty="0"/>
              <a:t>Come lo avete usato?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16768"/>
            <a:ext cx="10515600" cy="4351338"/>
          </a:xfrm>
        </p:spPr>
        <p:txBody>
          <a:bodyPr/>
          <a:lstStyle/>
          <a:p>
            <a:r>
              <a:rPr lang="it-IT" dirty="0"/>
              <a:t>Spiegare il software life </a:t>
            </a:r>
            <a:r>
              <a:rPr lang="it-IT" dirty="0" err="1"/>
              <a:t>cycle</a:t>
            </a:r>
            <a:r>
              <a:rPr lang="it-IT" dirty="0"/>
              <a:t> utilizzato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Spiegare come avete estratto i requisiti e dove li avete specificati</a:t>
            </a:r>
            <a:endParaRPr lang="en-US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lo stile architetturale utilizzato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design pattern avete utilizzato nel progetto</a:t>
            </a:r>
          </a:p>
          <a:p>
            <a:r>
              <a:rPr lang="it-IT" dirty="0"/>
              <a:t>Metriche di qualità del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322</Words>
  <Application>Microsoft Office PowerPoint</Application>
  <PresentationFormat>Widescreen</PresentationFormat>
  <Paragraphs>72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Progetto Ingegneria del Software  Camere D’Ospedale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Implementazione</vt:lpstr>
      <vt:lpstr>DEMO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24</cp:revision>
  <dcterms:created xsi:type="dcterms:W3CDTF">2022-02-12T14:59:00Z</dcterms:created>
  <dcterms:modified xsi:type="dcterms:W3CDTF">2023-12-02T12:02:16Z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