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32" dt="2023-12-02T20:45:59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custSel addSld delSld modSld">
      <pc:chgData name="Matteo MANGILI" userId="89c7df381375e6aa" providerId="LiveId" clId="{002FC19B-B750-46E5-AE6C-2EDFEC68FEF2}" dt="2023-12-02T20:53:13.399" v="2415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02T20:07:39.883" v="1158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02T19:56:48.628" v="1079" actId="14100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02T12:02:12.680" v="1077" actId="1410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02T20:07:39.883" v="1158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2T11:59:10.537" v="1054" actId="26606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02T20:30:28.135" v="1454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02T20:30:28.135" v="1454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02T20:36:50.225" v="1694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36:50.225" v="1694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2T20:21:03.827" v="1238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20:45.042" v="1235" actId="14100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6:01.316" v="2176" actId="1076"/>
        <pc:sldMkLst>
          <pc:docMk/>
          <pc:sldMk cId="141201089" sldId="302"/>
        </pc:sldMkLst>
        <pc:spChg chg="mo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mod">
          <ac:chgData name="Matteo MANGILI" userId="89c7df381375e6aa" providerId="LiveId" clId="{002FC19B-B750-46E5-AE6C-2EDFEC68FEF2}" dt="2023-12-02T20:15:12.489" v="1204" actId="255"/>
          <ac:spMkLst>
            <pc:docMk/>
            <pc:sldMk cId="141201089" sldId="302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9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02T20:46:01.316" v="2176" actId="1076"/>
          <ac:picMkLst>
            <pc:docMk/>
            <pc:sldMk cId="141201089" sldId="302"/>
            <ac:picMk id="3" creationId="{DF52D774-0AF5-3D21-AF89-908B316763E3}"/>
          </ac:picMkLst>
        </pc:picChg>
      </pc:sldChg>
      <pc:sldChg chg="addSp modSp mod setBg">
        <pc:chgData name="Matteo MANGILI" userId="89c7df381375e6aa" providerId="LiveId" clId="{002FC19B-B750-46E5-AE6C-2EDFEC68FEF2}" dt="2023-12-02T20:15:57.660" v="1210" actId="255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5:44.585" v="1209" actId="14100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53:13.399" v="2415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53:13.399" v="2415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2T20:43:01.618" v="2173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43:01.618" v="2173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02T20:35:48.435" v="1633" actId="14100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02T20:34:37.445" v="1549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02T20:34:23.235" v="1540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02T20:35:48.435" v="1633" actId="14100"/>
          <ac:picMkLst>
            <pc:docMk/>
            <pc:sldMk cId="4188911557" sldId="312"/>
            <ac:picMk id="7" creationId="{7AE3E7A1-BEDB-D97B-216D-E3415BE206F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02/12/2023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2879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Camere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D’Ospedale</a:t>
            </a:r>
            <a:endParaRPr lang="en-US" sz="4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1792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Verbale Medico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L’obiettivo principale del Progetto è creare un software per la gestione delle camere di un ospedale.</a:t>
            </a:r>
          </a:p>
          <a:p>
            <a:pPr marL="0" indent="0">
              <a:buNone/>
            </a:pPr>
            <a:r>
              <a:rPr lang="en-US" sz="2000"/>
              <a:t> Per la creazione del sisteme, è necessario tenere conto di diveris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Cartella del paziente, </a:t>
            </a:r>
            <a:r>
              <a:rPr lang="en-US" sz="2000"/>
              <a:t>contenente l’anagrafica, la diagnosi e il tipo di terapia che deve seguire.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Liste Operatorie, </a:t>
            </a:r>
            <a:r>
              <a:rPr lang="en-US" sz="200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Verbale dell’Intervento</a:t>
            </a:r>
            <a:r>
              <a:rPr lang="en-US" sz="200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 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2833105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782" y="20573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5" y="2000061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03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cycle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4147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latin typeface="+mn-lt"/>
                <a:ea typeface="+mn-ea"/>
                <a:cs typeface="+mn-cs"/>
              </a:rPr>
              <a:t>Spiegare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il software life cycle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utilizzato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8430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76853"/>
          </a:xfrm>
        </p:spPr>
        <p:txBody>
          <a:bodyPr>
            <a:normAutofit/>
          </a:bodyPr>
          <a:lstStyle/>
          <a:p>
            <a:r>
              <a:rPr lang="it-IT" sz="2200" dirty="0"/>
              <a:t>Quali design pattern avete utilizzato nel progetto</a:t>
            </a:r>
          </a:p>
          <a:p>
            <a:r>
              <a:rPr lang="it-IT" sz="2200" dirty="0"/>
              <a:t>Metriche di qualità del progetto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338</Words>
  <Application>Microsoft Office PowerPoint</Application>
  <PresentationFormat>Widescreen</PresentationFormat>
  <Paragraphs>83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Progetto Ingegneria del Software  Camere D’Ospedale</vt:lpstr>
      <vt:lpstr>Obiettivo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Dimostrazione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24</cp:revision>
  <dcterms:created xsi:type="dcterms:W3CDTF">2022-02-12T14:59:00Z</dcterms:created>
  <dcterms:modified xsi:type="dcterms:W3CDTF">2023-12-02T20:53:15Z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