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23" r:id="rId24"/>
    <p:sldId id="316" r:id="rId25"/>
    <p:sldId id="306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C4EAA-0AC7-4D8A-9ABA-9B4C09DD8308}" v="164" dt="2024-02-28T09:35:46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E6DC4EAA-0AC7-4D8A-9ABA-9B4C09DD8308}"/>
    <pc:docChg chg="undo custSel addSld delSld modSld sldOrd">
      <pc:chgData name="Matteo MANGILI" userId="89c7df381375e6aa" providerId="LiveId" clId="{E6DC4EAA-0AC7-4D8A-9ABA-9B4C09DD8308}" dt="2024-02-28T10:05:42.938" v="5005" actId="113"/>
      <pc:docMkLst>
        <pc:docMk/>
      </pc:docMkLst>
      <pc:sldChg chg="addSp delSp modSp mod">
        <pc:chgData name="Matteo MANGILI" userId="89c7df381375e6aa" providerId="LiveId" clId="{E6DC4EAA-0AC7-4D8A-9ABA-9B4C09DD8308}" dt="2024-02-25T16:05:38.987" v="964" actId="14100"/>
        <pc:sldMkLst>
          <pc:docMk/>
          <pc:sldMk cId="1642425379" sldId="256"/>
        </pc:sldMkLst>
        <pc:spChg chg="mod">
          <ac:chgData name="Matteo MANGILI" userId="89c7df381375e6aa" providerId="LiveId" clId="{E6DC4EAA-0AC7-4D8A-9ABA-9B4C09DD8308}" dt="2024-02-25T16:05:38.987" v="964" actId="14100"/>
          <ac:spMkLst>
            <pc:docMk/>
            <pc:sldMk cId="1642425379" sldId="256"/>
            <ac:spMk id="3" creationId="{1901B20D-4C28-4DA3-ABBD-718C22A5E58B}"/>
          </ac:spMkLst>
        </pc:spChg>
        <pc:picChg chg="add mod">
          <ac:chgData name="Matteo MANGILI" userId="89c7df381375e6aa" providerId="LiveId" clId="{E6DC4EAA-0AC7-4D8A-9ABA-9B4C09DD8308}" dt="2024-02-23T17:56:03.400" v="503" actId="1076"/>
          <ac:picMkLst>
            <pc:docMk/>
            <pc:sldMk cId="1642425379" sldId="256"/>
            <ac:picMk id="4" creationId="{ACAE673E-0113-63B7-C455-36A2E98F59E0}"/>
          </ac:picMkLst>
        </pc:picChg>
        <pc:picChg chg="add del mod">
          <ac:chgData name="Matteo MANGILI" userId="89c7df381375e6aa" providerId="LiveId" clId="{E6DC4EAA-0AC7-4D8A-9ABA-9B4C09DD8308}" dt="2024-02-25T16:05:35.459" v="963" actId="21"/>
          <ac:picMkLst>
            <pc:docMk/>
            <pc:sldMk cId="1642425379" sldId="256"/>
            <ac:picMk id="5" creationId="{06FE8080-EB40-19AA-31EE-18CFBFECA151}"/>
          </ac:picMkLst>
        </pc:picChg>
      </pc:sldChg>
      <pc:sldChg chg="modSp mod">
        <pc:chgData name="Matteo MANGILI" userId="89c7df381375e6aa" providerId="LiveId" clId="{E6DC4EAA-0AC7-4D8A-9ABA-9B4C09DD8308}" dt="2024-02-25T16:14:26.905" v="1368" actId="20577"/>
        <pc:sldMkLst>
          <pc:docMk/>
          <pc:sldMk cId="3250768115" sldId="296"/>
        </pc:sldMkLst>
        <pc:spChg chg="mod">
          <ac:chgData name="Matteo MANGILI" userId="89c7df381375e6aa" providerId="LiveId" clId="{E6DC4EAA-0AC7-4D8A-9ABA-9B4C09DD8308}" dt="2024-02-25T16:14:26.905" v="1368" actId="20577"/>
          <ac:spMkLst>
            <pc:docMk/>
            <pc:sldMk cId="3250768115" sldId="296"/>
            <ac:spMk id="4" creationId="{6EADD32B-2BED-B9CD-8880-5933A888D00B}"/>
          </ac:spMkLst>
        </pc:spChg>
        <pc:picChg chg="mod">
          <ac:chgData name="Matteo MANGILI" userId="89c7df381375e6aa" providerId="LiveId" clId="{E6DC4EAA-0AC7-4D8A-9ABA-9B4C09DD8308}" dt="2024-02-23T18:01:00.672" v="773" actId="1076"/>
          <ac:picMkLst>
            <pc:docMk/>
            <pc:sldMk cId="3250768115" sldId="296"/>
            <ac:picMk id="1026" creationId="{A7F9973B-346C-5A43-7527-B97E92BAF68D}"/>
          </ac:picMkLst>
        </pc:picChg>
      </pc:sldChg>
      <pc:sldChg chg="modSp mod">
        <pc:chgData name="Matteo MANGILI" userId="89c7df381375e6aa" providerId="LiveId" clId="{E6DC4EAA-0AC7-4D8A-9ABA-9B4C09DD8308}" dt="2024-02-28T09:33:01.297" v="4060" actId="20577"/>
        <pc:sldMkLst>
          <pc:docMk/>
          <pc:sldMk cId="1249612630" sldId="297"/>
        </pc:sldMkLst>
        <pc:spChg chg="mod">
          <ac:chgData name="Matteo MANGILI" userId="89c7df381375e6aa" providerId="LiveId" clId="{E6DC4EAA-0AC7-4D8A-9ABA-9B4C09DD8308}" dt="2024-02-28T09:33:01.297" v="4060" actId="20577"/>
          <ac:spMkLst>
            <pc:docMk/>
            <pc:sldMk cId="1249612630" sldId="297"/>
            <ac:spMk id="4" creationId="{0B9BE06A-2A10-766E-30FB-68BA1AE33F20}"/>
          </ac:spMkLst>
        </pc:spChg>
        <pc:spChg chg="mod">
          <ac:chgData name="Matteo MANGILI" userId="89c7df381375e6aa" providerId="LiveId" clId="{E6DC4EAA-0AC7-4D8A-9ABA-9B4C09DD8308}" dt="2024-02-25T16:21:24.799" v="1616" actId="1076"/>
          <ac:spMkLst>
            <pc:docMk/>
            <pc:sldMk cId="1249612630" sldId="297"/>
            <ac:spMk id="82" creationId="{CE36A058-BEC2-4BC5-A467-F2EB2A365051}"/>
          </ac:spMkLst>
        </pc:spChg>
      </pc:sldChg>
      <pc:sldChg chg="modSp mod">
        <pc:chgData name="Matteo MANGILI" userId="89c7df381375e6aa" providerId="LiveId" clId="{E6DC4EAA-0AC7-4D8A-9ABA-9B4C09DD8308}" dt="2024-02-28T09:45:26.033" v="4196" actId="20577"/>
        <pc:sldMkLst>
          <pc:docMk/>
          <pc:sldMk cId="3996999348" sldId="298"/>
        </pc:sldMkLst>
        <pc:spChg chg="mod">
          <ac:chgData name="Matteo MANGILI" userId="89c7df381375e6aa" providerId="LiveId" clId="{E6DC4EAA-0AC7-4D8A-9ABA-9B4C09DD8308}" dt="2024-02-28T09:45:26.033" v="4196" actId="20577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E6DC4EAA-0AC7-4D8A-9ABA-9B4C09DD8308}" dt="2024-02-27T09:38:17.224" v="3588" actId="20577"/>
        <pc:sldMkLst>
          <pc:docMk/>
          <pc:sldMk cId="2944479634" sldId="303"/>
        </pc:sldMkLst>
        <pc:spChg chg="mod">
          <ac:chgData name="Matteo MANGILI" userId="89c7df381375e6aa" providerId="LiveId" clId="{E6DC4EAA-0AC7-4D8A-9ABA-9B4C09DD8308}" dt="2024-02-27T09:38:17.224" v="3588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E6DC4EAA-0AC7-4D8A-9ABA-9B4C09DD8308}" dt="2024-02-27T11:53:30.186" v="3933" actId="20577"/>
        <pc:sldMkLst>
          <pc:docMk/>
          <pc:sldMk cId="2728347993" sldId="304"/>
        </pc:sldMkLst>
        <pc:spChg chg="mod">
          <ac:chgData name="Matteo MANGILI" userId="89c7df381375e6aa" providerId="LiveId" clId="{E6DC4EAA-0AC7-4D8A-9ABA-9B4C09DD8308}" dt="2024-02-27T11:53:30.186" v="3933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modSp mod">
        <pc:chgData name="Matteo MANGILI" userId="89c7df381375e6aa" providerId="LiveId" clId="{E6DC4EAA-0AC7-4D8A-9ABA-9B4C09DD8308}" dt="2024-02-25T17:43:15.581" v="3549" actId="5793"/>
        <pc:sldMkLst>
          <pc:docMk/>
          <pc:sldMk cId="42136755" sldId="307"/>
        </pc:sldMkLst>
        <pc:spChg chg="mod">
          <ac:chgData name="Matteo MANGILI" userId="89c7df381375e6aa" providerId="LiveId" clId="{E6DC4EAA-0AC7-4D8A-9ABA-9B4C09DD8308}" dt="2024-02-25T17:43:15.581" v="3549" actId="5793"/>
          <ac:spMkLst>
            <pc:docMk/>
            <pc:sldMk cId="42136755" sldId="307"/>
            <ac:spMk id="3" creationId="{A07BF9D8-A7CB-D3F1-7E12-AD682B8F05A3}"/>
          </ac:spMkLst>
        </pc:spChg>
      </pc:sldChg>
      <pc:sldChg chg="modSp mod">
        <pc:chgData name="Matteo MANGILI" userId="89c7df381375e6aa" providerId="LiveId" clId="{E6DC4EAA-0AC7-4D8A-9ABA-9B4C09DD8308}" dt="2024-02-28T10:05:42.938" v="5005" actId="113"/>
        <pc:sldMkLst>
          <pc:docMk/>
          <pc:sldMk cId="1581940243" sldId="309"/>
        </pc:sldMkLst>
        <pc:spChg chg="mod">
          <ac:chgData name="Matteo MANGILI" userId="89c7df381375e6aa" providerId="LiveId" clId="{E6DC4EAA-0AC7-4D8A-9ABA-9B4C09DD8308}" dt="2024-02-28T10:05:42.938" v="5005" actId="113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E6DC4EAA-0AC7-4D8A-9ABA-9B4C09DD8308}" dt="2024-02-27T12:08:45.497" v="4013" actId="20577"/>
        <pc:sldMkLst>
          <pc:docMk/>
          <pc:sldMk cId="3576197673" sldId="313"/>
        </pc:sldMkLst>
        <pc:graphicFrameChg chg="modGraphic">
          <ac:chgData name="Matteo MANGILI" userId="89c7df381375e6aa" providerId="LiveId" clId="{E6DC4EAA-0AC7-4D8A-9ABA-9B4C09DD8308}" dt="2024-02-27T12:08:45.497" v="4013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E6DC4EAA-0AC7-4D8A-9ABA-9B4C09DD8308}" dt="2024-02-25T17:40:12.090" v="3460" actId="1076"/>
        <pc:sldMkLst>
          <pc:docMk/>
          <pc:sldMk cId="2994462458" sldId="314"/>
        </pc:sldMkLst>
        <pc:spChg chg="add del mod">
          <ac:chgData name="Matteo MANGILI" userId="89c7df381375e6aa" providerId="LiveId" clId="{E6DC4EAA-0AC7-4D8A-9ABA-9B4C09DD8308}" dt="2024-02-19T21:08:40.195" v="19" actId="22"/>
          <ac:spMkLst>
            <pc:docMk/>
            <pc:sldMk cId="2994462458" sldId="314"/>
            <ac:spMk id="4" creationId="{1382BF33-D4C3-1609-FA12-EC09BEED9465}"/>
          </ac:spMkLst>
        </pc:spChg>
        <pc:picChg chg="add mod">
          <ac:chgData name="Matteo MANGILI" userId="89c7df381375e6aa" providerId="LiveId" clId="{E6DC4EAA-0AC7-4D8A-9ABA-9B4C09DD8308}" dt="2024-02-25T17:40:12.090" v="3460" actId="1076"/>
          <ac:picMkLst>
            <pc:docMk/>
            <pc:sldMk cId="2994462458" sldId="314"/>
            <ac:picMk id="4" creationId="{FBBF433F-AF38-288E-6DBA-F555A48DC93B}"/>
          </ac:picMkLst>
        </pc:picChg>
        <pc:picChg chg="add mod ord">
          <ac:chgData name="Matteo MANGILI" userId="89c7df381375e6aa" providerId="LiveId" clId="{E6DC4EAA-0AC7-4D8A-9ABA-9B4C09DD8308}" dt="2024-02-19T21:08:45.634" v="20" actId="1076"/>
          <ac:picMkLst>
            <pc:docMk/>
            <pc:sldMk cId="2994462458" sldId="314"/>
            <ac:picMk id="8" creationId="{DA974598-9005-7A60-6B66-EEBC98623935}"/>
          </ac:picMkLst>
        </pc:picChg>
        <pc:picChg chg="del">
          <ac:chgData name="Matteo MANGILI" userId="89c7df381375e6aa" providerId="LiveId" clId="{E6DC4EAA-0AC7-4D8A-9ABA-9B4C09DD8308}" dt="2024-02-19T21:08:32.864" v="18" actId="21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E6DC4EAA-0AC7-4D8A-9ABA-9B4C09DD8308}" dt="2024-02-25T17:39:33.595" v="3458" actId="21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del mod">
        <pc:chgData name="Matteo MANGILI" userId="89c7df381375e6aa" providerId="LiveId" clId="{E6DC4EAA-0AC7-4D8A-9ABA-9B4C09DD8308}" dt="2024-02-21T10:57:04.839" v="76" actId="2696"/>
        <pc:sldMkLst>
          <pc:docMk/>
          <pc:sldMk cId="1549231609" sldId="315"/>
        </pc:sldMkLst>
        <pc:spChg chg="add mod">
          <ac:chgData name="Matteo MANGILI" userId="89c7df381375e6aa" providerId="LiveId" clId="{E6DC4EAA-0AC7-4D8A-9ABA-9B4C09DD8308}" dt="2024-02-21T10:56:35.220" v="72" actId="21"/>
          <ac:spMkLst>
            <pc:docMk/>
            <pc:sldMk cId="1549231609" sldId="315"/>
            <ac:spMk id="8" creationId="{DEE4C67E-A4E9-FA36-8B0F-5A723F581540}"/>
          </ac:spMkLst>
        </pc:spChg>
        <pc:spChg chg="add del mod">
          <ac:chgData name="Matteo MANGILI" userId="89c7df381375e6aa" providerId="LiveId" clId="{E6DC4EAA-0AC7-4D8A-9ABA-9B4C09DD8308}" dt="2024-02-21T10:55:27.108" v="67"/>
          <ac:spMkLst>
            <pc:docMk/>
            <pc:sldMk cId="1549231609" sldId="315"/>
            <ac:spMk id="9" creationId="{1C5CFB60-D9FD-610D-B4CC-2295C2CA41F4}"/>
          </ac:spMkLst>
        </pc:spChg>
        <pc:spChg chg="add del mod">
          <ac:chgData name="Matteo MANGILI" userId="89c7df381375e6aa" providerId="LiveId" clId="{E6DC4EAA-0AC7-4D8A-9ABA-9B4C09DD8308}" dt="2024-02-21T10:56:22.358" v="70"/>
          <ac:spMkLst>
            <pc:docMk/>
            <pc:sldMk cId="1549231609" sldId="315"/>
            <ac:spMk id="16" creationId="{2098189D-9791-9EFE-5A81-B64280121620}"/>
          </ac:spMkLst>
        </pc:spChg>
        <pc:picChg chg="add del mod">
          <ac:chgData name="Matteo MANGILI" userId="89c7df381375e6aa" providerId="LiveId" clId="{E6DC4EAA-0AC7-4D8A-9ABA-9B4C09DD8308}" dt="2024-02-21T10:56:35.220" v="72" actId="21"/>
          <ac:picMkLst>
            <pc:docMk/>
            <pc:sldMk cId="1549231609" sldId="315"/>
            <ac:picMk id="3" creationId="{7CCB33C6-C15B-849D-5406-C914813444D0}"/>
          </ac:picMkLst>
        </pc:picChg>
        <pc:picChg chg="add mod">
          <ac:chgData name="Matteo MANGILI" userId="89c7df381375e6aa" providerId="LiveId" clId="{E6DC4EAA-0AC7-4D8A-9ABA-9B4C09DD8308}" dt="2024-02-21T10:55:11.846" v="66" actId="14100"/>
          <ac:picMkLst>
            <pc:docMk/>
            <pc:sldMk cId="1549231609" sldId="315"/>
            <ac:picMk id="4" creationId="{F66568C3-D353-C8A8-03C2-4BA2DDC28228}"/>
          </ac:picMkLst>
        </pc:picChg>
        <pc:picChg chg="del">
          <ac:chgData name="Matteo MANGILI" userId="89c7df381375e6aa" providerId="LiveId" clId="{E6DC4EAA-0AC7-4D8A-9ABA-9B4C09DD8308}" dt="2024-02-21T10:54:47.879" v="23" actId="21"/>
          <ac:picMkLst>
            <pc:docMk/>
            <pc:sldMk cId="1549231609" sldId="315"/>
            <ac:picMk id="8" creationId="{6422998A-2562-0AB5-EB19-7C86EC90F6B5}"/>
          </ac:picMkLst>
        </pc:picChg>
        <pc:picChg chg="add del mod">
          <ac:chgData name="Matteo MANGILI" userId="89c7df381375e6aa" providerId="LiveId" clId="{E6DC4EAA-0AC7-4D8A-9ABA-9B4C09DD8308}" dt="2024-02-21T10:55:34.392" v="69" actId="21"/>
          <ac:picMkLst>
            <pc:docMk/>
            <pc:sldMk cId="1549231609" sldId="315"/>
            <ac:picMk id="14" creationId="{0C701E2E-DD6C-7F3E-A234-BC1ADCF2148A}"/>
          </ac:picMkLst>
        </pc:picChg>
      </pc:sldChg>
      <pc:sldChg chg="addSp delSp modSp mod">
        <pc:chgData name="Matteo MANGILI" userId="89c7df381375e6aa" providerId="LiveId" clId="{E6DC4EAA-0AC7-4D8A-9ABA-9B4C09DD8308}" dt="2024-02-25T17:59:57.820" v="3582" actId="22"/>
        <pc:sldMkLst>
          <pc:docMk/>
          <pc:sldMk cId="1841377636" sldId="316"/>
        </pc:sldMkLst>
        <pc:spChg chg="add del mod">
          <ac:chgData name="Matteo MANGILI" userId="89c7df381375e6aa" providerId="LiveId" clId="{E6DC4EAA-0AC7-4D8A-9ABA-9B4C09DD8308}" dt="2024-02-25T17:58:34.049" v="3551" actId="22"/>
          <ac:spMkLst>
            <pc:docMk/>
            <pc:sldMk cId="1841377636" sldId="316"/>
            <ac:spMk id="5" creationId="{B0F0725A-54BB-AA7A-BD20-927905CD1E60}"/>
          </ac:spMkLst>
        </pc:spChg>
        <pc:spChg chg="add del mod">
          <ac:chgData name="Matteo MANGILI" userId="89c7df381375e6aa" providerId="LiveId" clId="{E6DC4EAA-0AC7-4D8A-9ABA-9B4C09DD8308}" dt="2024-02-25T17:59:57.820" v="3582" actId="22"/>
          <ac:spMkLst>
            <pc:docMk/>
            <pc:sldMk cId="1841377636" sldId="316"/>
            <ac:spMk id="12" creationId="{D461A849-27D5-5209-4189-BF5F810E0B04}"/>
          </ac:spMkLst>
        </pc:spChg>
        <pc:picChg chg="del">
          <ac:chgData name="Matteo MANGILI" userId="89c7df381375e6aa" providerId="LiveId" clId="{E6DC4EAA-0AC7-4D8A-9ABA-9B4C09DD8308}" dt="2024-02-25T17:58:27.374" v="3550" actId="21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E6DC4EAA-0AC7-4D8A-9ABA-9B4C09DD8308}" dt="2024-02-25T17:58:47.051" v="3581" actId="21"/>
          <ac:picMkLst>
            <pc:docMk/>
            <pc:sldMk cId="1841377636" sldId="316"/>
            <ac:picMk id="8" creationId="{5B6410A3-8AD2-C16C-DFA9-BABF18DEF8C4}"/>
          </ac:picMkLst>
        </pc:picChg>
        <pc:picChg chg="add mod ord">
          <ac:chgData name="Matteo MANGILI" userId="89c7df381375e6aa" providerId="LiveId" clId="{E6DC4EAA-0AC7-4D8A-9ABA-9B4C09DD8308}" dt="2024-02-25T17:59:57.820" v="3582" actId="22"/>
          <ac:picMkLst>
            <pc:docMk/>
            <pc:sldMk cId="1841377636" sldId="316"/>
            <ac:picMk id="15" creationId="{07B11D30-AEBE-76A2-6929-70D4FF1B76BF}"/>
          </ac:picMkLst>
        </pc:picChg>
      </pc:sldChg>
      <pc:sldChg chg="modSp mod">
        <pc:chgData name="Matteo MANGILI" userId="89c7df381375e6aa" providerId="LiveId" clId="{E6DC4EAA-0AC7-4D8A-9ABA-9B4C09DD8308}" dt="2024-02-28T10:03:08.805" v="5001" actId="20577"/>
        <pc:sldMkLst>
          <pc:docMk/>
          <pc:sldMk cId="1634375711" sldId="317"/>
        </pc:sldMkLst>
        <pc:spChg chg="mod">
          <ac:chgData name="Matteo MANGILI" userId="89c7df381375e6aa" providerId="LiveId" clId="{E6DC4EAA-0AC7-4D8A-9ABA-9B4C09DD8308}" dt="2024-02-28T10:03:08.805" v="5001" actId="20577"/>
          <ac:spMkLst>
            <pc:docMk/>
            <pc:sldMk cId="1634375711" sldId="317"/>
            <ac:spMk id="3" creationId="{C091BD2F-CDA6-C472-7A74-9AFC99D67D26}"/>
          </ac:spMkLst>
        </pc:spChg>
        <pc:spChg chg="mod">
          <ac:chgData name="Matteo MANGILI" userId="89c7df381375e6aa" providerId="LiveId" clId="{E6DC4EAA-0AC7-4D8A-9ABA-9B4C09DD8308}" dt="2024-02-25T16:52:48.501" v="2243" actId="14100"/>
          <ac:spMkLst>
            <pc:docMk/>
            <pc:sldMk cId="1634375711" sldId="317"/>
            <ac:spMk id="82" creationId="{CE36A058-BEC2-4BC5-A467-F2EB2A365051}"/>
          </ac:spMkLst>
        </pc:spChg>
        <pc:graphicFrameChg chg="mod modGraphic">
          <ac:chgData name="Matteo MANGILI" userId="89c7df381375e6aa" providerId="LiveId" clId="{E6DC4EAA-0AC7-4D8A-9ABA-9B4C09DD8308}" dt="2024-02-25T16:54:51.013" v="2249" actId="255"/>
          <ac:graphicFrameMkLst>
            <pc:docMk/>
            <pc:sldMk cId="1634375711" sldId="317"/>
            <ac:graphicFrameMk id="6" creationId="{D4C19112-8E86-20DC-4B1E-612DCB806B9E}"/>
          </ac:graphicFrameMkLst>
        </pc:graphicFrameChg>
      </pc:sldChg>
      <pc:sldChg chg="modSp mod">
        <pc:chgData name="Matteo MANGILI" userId="89c7df381375e6aa" providerId="LiveId" clId="{E6DC4EAA-0AC7-4D8A-9ABA-9B4C09DD8308}" dt="2024-02-28T09:37:55.100" v="4167" actId="20577"/>
        <pc:sldMkLst>
          <pc:docMk/>
          <pc:sldMk cId="112244765" sldId="318"/>
        </pc:sldMkLst>
        <pc:spChg chg="mod">
          <ac:chgData name="Matteo MANGILI" userId="89c7df381375e6aa" providerId="LiveId" clId="{E6DC4EAA-0AC7-4D8A-9ABA-9B4C09DD8308}" dt="2024-02-28T09:37:55.100" v="4167" actId="20577"/>
          <ac:spMkLst>
            <pc:docMk/>
            <pc:sldMk cId="112244765" sldId="318"/>
            <ac:spMk id="11" creationId="{C1C708C4-D7EC-7ED8-A397-AF1F95BF1686}"/>
          </ac:spMkLst>
        </pc:spChg>
      </pc:sldChg>
      <pc:sldChg chg="modSp mod">
        <pc:chgData name="Matteo MANGILI" userId="89c7df381375e6aa" providerId="LiveId" clId="{E6DC4EAA-0AC7-4D8A-9ABA-9B4C09DD8308}" dt="2024-02-28T09:57:53.864" v="4895" actId="14100"/>
        <pc:sldMkLst>
          <pc:docMk/>
          <pc:sldMk cId="762597572" sldId="319"/>
        </pc:sldMkLst>
        <pc:spChg chg="mod">
          <ac:chgData name="Matteo MANGILI" userId="89c7df381375e6aa" providerId="LiveId" clId="{E6DC4EAA-0AC7-4D8A-9ABA-9B4C09DD8308}" dt="2024-02-28T09:57:53.864" v="4895" actId="14100"/>
          <ac:spMkLst>
            <pc:docMk/>
            <pc:sldMk cId="762597572" sldId="319"/>
            <ac:spMk id="5" creationId="{4C2922B9-05A6-2851-4268-32FCA9934BC2}"/>
          </ac:spMkLst>
        </pc:spChg>
      </pc:sldChg>
      <pc:sldChg chg="modSp mod">
        <pc:chgData name="Matteo MANGILI" userId="89c7df381375e6aa" providerId="LiveId" clId="{E6DC4EAA-0AC7-4D8A-9ABA-9B4C09DD8308}" dt="2024-02-25T17:22:51.819" v="3124" actId="20577"/>
        <pc:sldMkLst>
          <pc:docMk/>
          <pc:sldMk cId="3754641538" sldId="320"/>
        </pc:sldMkLst>
        <pc:spChg chg="mod">
          <ac:chgData name="Matteo MANGILI" userId="89c7df381375e6aa" providerId="LiveId" clId="{E6DC4EAA-0AC7-4D8A-9ABA-9B4C09DD8308}" dt="2024-02-25T17:22:51.819" v="3124" actId="20577"/>
          <ac:spMkLst>
            <pc:docMk/>
            <pc:sldMk cId="3754641538" sldId="320"/>
            <ac:spMk id="19" creationId="{8B9F0681-6C98-C87F-B39F-F7A05657163C}"/>
          </ac:spMkLst>
        </pc:spChg>
      </pc:sldChg>
      <pc:sldChg chg="modSp mod">
        <pc:chgData name="Matteo MANGILI" userId="89c7df381375e6aa" providerId="LiveId" clId="{E6DC4EAA-0AC7-4D8A-9ABA-9B4C09DD8308}" dt="2024-02-25T17:36:13.896" v="3387" actId="20577"/>
        <pc:sldMkLst>
          <pc:docMk/>
          <pc:sldMk cId="3518618096" sldId="321"/>
        </pc:sldMkLst>
        <pc:spChg chg="mod">
          <ac:chgData name="Matteo MANGILI" userId="89c7df381375e6aa" providerId="LiveId" clId="{E6DC4EAA-0AC7-4D8A-9ABA-9B4C09DD8308}" dt="2024-02-25T17:36:13.896" v="3387" actId="20577"/>
          <ac:spMkLst>
            <pc:docMk/>
            <pc:sldMk cId="3518618096" sldId="321"/>
            <ac:spMk id="7" creationId="{1BFAFA53-B5DB-7FF0-D80B-1D38652788B6}"/>
          </ac:spMkLst>
        </pc:spChg>
        <pc:picChg chg="mod">
          <ac:chgData name="Matteo MANGILI" userId="89c7df381375e6aa" providerId="LiveId" clId="{E6DC4EAA-0AC7-4D8A-9ABA-9B4C09DD8308}" dt="2024-02-25T17:35:20.429" v="3363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addSp delSp modSp add mod ord">
        <pc:chgData name="Matteo MANGILI" userId="89c7df381375e6aa" providerId="LiveId" clId="{E6DC4EAA-0AC7-4D8A-9ABA-9B4C09DD8308}" dt="2024-02-21T11:03:31.003" v="286" actId="20577"/>
        <pc:sldMkLst>
          <pc:docMk/>
          <pc:sldMk cId="242682486" sldId="323"/>
        </pc:sldMkLst>
        <pc:spChg chg="mod">
          <ac:chgData name="Matteo MANGILI" userId="89c7df381375e6aa" providerId="LiveId" clId="{E6DC4EAA-0AC7-4D8A-9ABA-9B4C09DD8308}" dt="2024-02-21T10:57:48.444" v="120" actId="27636"/>
          <ac:spMkLst>
            <pc:docMk/>
            <pc:sldMk cId="242682486" sldId="323"/>
            <ac:spMk id="2" creationId="{C32F809D-8F5C-4F9D-8B46-523C04D0F1EB}"/>
          </ac:spMkLst>
        </pc:spChg>
        <pc:spChg chg="del">
          <ac:chgData name="Matteo MANGILI" userId="89c7df381375e6aa" providerId="LiveId" clId="{E6DC4EAA-0AC7-4D8A-9ABA-9B4C09DD8308}" dt="2024-02-21T10:58:33.729" v="121" actId="22"/>
          <ac:spMkLst>
            <pc:docMk/>
            <pc:sldMk cId="242682486" sldId="323"/>
            <ac:spMk id="3" creationId="{E9830DC9-A0C4-CCB4-C7A4-402F8E0073FD}"/>
          </ac:spMkLst>
        </pc:spChg>
        <pc:spChg chg="mod">
          <ac:chgData name="Matteo MANGILI" userId="89c7df381375e6aa" providerId="LiveId" clId="{E6DC4EAA-0AC7-4D8A-9ABA-9B4C09DD8308}" dt="2024-02-21T10:57:28.205" v="80" actId="20577"/>
          <ac:spMkLst>
            <pc:docMk/>
            <pc:sldMk cId="242682486" sldId="323"/>
            <ac:spMk id="6" creationId="{9ECCC4DB-30C9-98CC-24D1-1A6751175B24}"/>
          </ac:spMkLst>
        </pc:spChg>
        <pc:spChg chg="add mod">
          <ac:chgData name="Matteo MANGILI" userId="89c7df381375e6aa" providerId="LiveId" clId="{E6DC4EAA-0AC7-4D8A-9ABA-9B4C09DD8308}" dt="2024-02-21T10:59:27.777" v="159" actId="1076"/>
          <ac:spMkLst>
            <pc:docMk/>
            <pc:sldMk cId="242682486" sldId="323"/>
            <ac:spMk id="7" creationId="{2D1D9893-C2F1-4A58-703E-42DBAC636B60}"/>
          </ac:spMkLst>
        </pc:spChg>
        <pc:spChg chg="add mod">
          <ac:chgData name="Matteo MANGILI" userId="89c7df381375e6aa" providerId="LiveId" clId="{E6DC4EAA-0AC7-4D8A-9ABA-9B4C09DD8308}" dt="2024-02-21T11:03:31.003" v="286" actId="20577"/>
          <ac:spMkLst>
            <pc:docMk/>
            <pc:sldMk cId="242682486" sldId="323"/>
            <ac:spMk id="14" creationId="{00721506-FFB9-2318-F45B-FE7F7EEAD4F5}"/>
          </ac:spMkLst>
        </pc:spChg>
        <pc:picChg chg="add mod ord modCrop">
          <ac:chgData name="Matteo MANGILI" userId="89c7df381375e6aa" providerId="LiveId" clId="{E6DC4EAA-0AC7-4D8A-9ABA-9B4C09DD8308}" dt="2024-02-21T11:02:49.679" v="266" actId="732"/>
          <ac:picMkLst>
            <pc:docMk/>
            <pc:sldMk cId="242682486" sldId="323"/>
            <ac:picMk id="5" creationId="{2579056C-1632-EA34-7609-B5BA82181028}"/>
          </ac:picMkLst>
        </pc:picChg>
        <pc:picChg chg="add del mod modCrop">
          <ac:chgData name="Matteo MANGILI" userId="89c7df381375e6aa" providerId="LiveId" clId="{E6DC4EAA-0AC7-4D8A-9ABA-9B4C09DD8308}" dt="2024-02-21T11:01:18.349" v="203" actId="21"/>
          <ac:picMkLst>
            <pc:docMk/>
            <pc:sldMk cId="242682486" sldId="323"/>
            <ac:picMk id="9" creationId="{F8D2AD4D-2009-2581-60F3-BB7E8BBEA720}"/>
          </ac:picMkLst>
        </pc:picChg>
        <pc:picChg chg="add mod modCrop">
          <ac:chgData name="Matteo MANGILI" userId="89c7df381375e6aa" providerId="LiveId" clId="{E6DC4EAA-0AC7-4D8A-9ABA-9B4C09DD8308}" dt="2024-02-21T11:02:56.102" v="267" actId="1076"/>
          <ac:picMkLst>
            <pc:docMk/>
            <pc:sldMk cId="242682486" sldId="323"/>
            <ac:picMk id="12" creationId="{E45DDE6C-A26D-719F-E8B6-2D723FFBF1EF}"/>
          </ac:picMkLst>
        </pc:picChg>
      </pc:sldChg>
    </pc:docChg>
  </pc:docChgLst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10T18:31:07.388" v="10579" actId="20577"/>
      <pc:docMkLst>
        <pc:docMk/>
      </pc:docMkLst>
      <pc:sldChg chg="modSp mod">
        <pc:chgData name="Matteo MANGILI" userId="89c7df381375e6aa" providerId="LiveId" clId="{740BB46D-1FBD-4BE5-BEA3-98CD9E9E2715}" dt="2024-02-10T18:29:51.751" v="10575" actId="2057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10T18:29:28.169" v="10574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10T18:29:51.751" v="10575" actId="2057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10T18:31:07.388" v="10579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10T18:31:07.388" v="10579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10T18:30:58.101" v="1057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10T18:30:58.101" v="1057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9T17:59:30.589" v="10573" actId="113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9T17:59:30.589" v="10573" actId="113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28/02/2024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28/02/2024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1170298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63" y="6338130"/>
            <a:ext cx="521301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470672"/>
              </p:ext>
            </p:extLst>
          </p:nvPr>
        </p:nvGraphicFramePr>
        <p:xfrm>
          <a:off x="648820" y="1772816"/>
          <a:ext cx="10515597" cy="19478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80582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155160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3741079"/>
            <a:ext cx="1051559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1900" i="1" dirty="0"/>
              <a:t>soggettivamente</a:t>
            </a:r>
            <a:r>
              <a:rPr lang="it-IT" sz="1900" dirty="0"/>
              <a:t> o </a:t>
            </a:r>
            <a:r>
              <a:rPr lang="it-IT" sz="1900" i="1" dirty="0"/>
              <a:t>oggettivamente</a:t>
            </a:r>
            <a:r>
              <a:rPr lang="it-IT" sz="1900" dirty="0"/>
              <a:t>, al fine di ottenere una misura complessiva dell’intero grado di qualità del software, e possono essere </a:t>
            </a:r>
            <a:r>
              <a:rPr lang="it-IT" sz="1900" i="1" dirty="0"/>
              <a:t>interni</a:t>
            </a:r>
            <a:r>
              <a:rPr lang="it-IT" sz="1900" dirty="0"/>
              <a:t> o </a:t>
            </a:r>
            <a:r>
              <a:rPr lang="it-IT" sz="1900" i="1" dirty="0"/>
              <a:t>esterni </a:t>
            </a:r>
            <a:r>
              <a:rPr lang="it-IT" sz="1900" dirty="0"/>
              <a:t>(rispettivamente, se rispondono alle esigenze degli sviluppatori o dell’utente finale). </a:t>
            </a:r>
          </a:p>
          <a:p>
            <a:r>
              <a:rPr lang="it-IT" sz="1900" dirty="0"/>
              <a:t>Il team si è impegnato a rispondere ai requisiti di qualità tassonomici di McCall.</a:t>
            </a:r>
          </a:p>
          <a:p>
            <a:r>
              <a:rPr lang="it-IT" sz="19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 L’attenzione è rivolta in particolare al </a:t>
            </a:r>
            <a:r>
              <a:rPr lang="it-IT" sz="1900" i="1" dirty="0"/>
              <a:t>funzionamento e revisione del prodotto</a:t>
            </a:r>
            <a:r>
              <a:rPr lang="it-IT" sz="1900" dirty="0"/>
              <a:t>: l’obiettivo è far funzionare il programma, facendo in modo che risponda a tutti i requisiti, anche se non sarà ancora pronto per la commercializzazione (si possono tuttavia fare delle ipotesi).</a:t>
            </a:r>
            <a:endParaRPr lang="it-IT" sz="1900" i="1" dirty="0"/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3"/>
            <a:ext cx="10853928" cy="479209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 (</a:t>
            </a:r>
            <a:r>
              <a:rPr lang="en-US" sz="2300" b="1" dirty="0">
                <a:cs typeface="Calibri"/>
              </a:rPr>
              <a:t>Elicitazione dei 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Una volta descritto il problema (</a:t>
            </a:r>
            <a:r>
              <a:rPr lang="en-US" sz="2300" b="1" dirty="0">
                <a:cs typeface="Calibri"/>
              </a:rPr>
              <a:t>Specifica dei 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,</a:t>
            </a:r>
            <a:r>
              <a:rPr lang="en-US" sz="2300" dirty="0">
                <a:cs typeface="Calibri"/>
              </a:rPr>
              <a:t> i requisiti devono essere valutati per la loro importanza e ruolo rispetto alla natura del progetto (</a:t>
            </a:r>
            <a:r>
              <a:rPr lang="en-US" sz="2300" b="1" dirty="0">
                <a:cs typeface="Calibri"/>
              </a:rPr>
              <a:t>Verifica,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b="1" dirty="0">
                <a:cs typeface="Calibri"/>
              </a:rPr>
              <a:t>Validazione</a:t>
            </a:r>
            <a:r>
              <a:rPr lang="en-US" sz="2300" i="1" dirty="0">
                <a:cs typeface="Calibri"/>
              </a:rPr>
              <a:t>, </a:t>
            </a:r>
            <a:r>
              <a:rPr lang="en-US" sz="2300" dirty="0">
                <a:cs typeface="Calibri"/>
              </a:rPr>
              <a:t>i</a:t>
            </a:r>
            <a:r>
              <a:rPr lang="en-US" sz="2300" i="1" dirty="0">
                <a:cs typeface="Calibri"/>
              </a:rPr>
              <a:t> </a:t>
            </a:r>
            <a:r>
              <a:rPr lang="en-US" sz="2300" dirty="0">
                <a:cs typeface="Calibri"/>
              </a:rPr>
              <a:t>requisiti rispettano le richieste d’utente).</a:t>
            </a: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sistema;</a:t>
            </a:r>
          </a:p>
          <a:p>
            <a:r>
              <a:rPr lang="en-US" sz="2300" dirty="0">
                <a:cs typeface="Calibri"/>
              </a:rPr>
              <a:t>Corretta correlazione tra le varie </a:t>
            </a:r>
            <a:r>
              <a:rPr lang="en-US" sz="2300" dirty="0" err="1">
                <a:cs typeface="Calibri"/>
              </a:rPr>
              <a:t>classi</a:t>
            </a:r>
            <a:r>
              <a:rPr lang="en-US" sz="2300" dirty="0">
                <a:cs typeface="Calibri"/>
              </a:rPr>
              <a:t> del sistema;</a:t>
            </a:r>
          </a:p>
          <a:p>
            <a:r>
              <a:rPr lang="en-US" sz="2300" dirty="0">
                <a:cs typeface="Calibri"/>
              </a:rPr>
              <a:t>Comprensione e Chiarezza del sistema durante il suo utilizzo;</a:t>
            </a:r>
          </a:p>
          <a:p>
            <a:r>
              <a:rPr lang="en-US" sz="2300" dirty="0">
                <a:cs typeface="Calibri"/>
              </a:rPr>
              <a:t>Il Sistema non deve interfacciarsi con altri sistemi;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 (i tempi di accesso devono ridursi dopo il primo utilizzo);</a:t>
            </a:r>
          </a:p>
          <a:p>
            <a:r>
              <a:rPr lang="en-US" sz="2300" dirty="0">
                <a:cs typeface="Calibri"/>
              </a:rPr>
              <a:t>Sicurezza del sistema;</a:t>
            </a:r>
          </a:p>
          <a:p>
            <a:r>
              <a:rPr lang="en-US" sz="2300" dirty="0">
                <a:cs typeface="Calibri"/>
              </a:rPr>
              <a:t>Qualità;</a:t>
            </a:r>
          </a:p>
          <a:p>
            <a:r>
              <a:rPr lang="en-US" sz="2300" dirty="0">
                <a:cs typeface="Calibri"/>
              </a:rPr>
              <a:t>Invio di email per confermare la corretta registrazione al sistema;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057965"/>
              </p:ext>
            </p:extLst>
          </p:nvPr>
        </p:nvGraphicFramePr>
        <p:xfrm>
          <a:off x="838200" y="1825625"/>
          <a:ext cx="10515600" cy="442516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2740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</a:t>
                      </a:r>
                      <a:r>
                        <a:rPr lang="it-IT" sz="1600"/>
                        <a:t>Medico al Sistema</a:t>
                      </a:r>
                      <a:endParaRPr lang="it-IT" sz="16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Lista Operatoria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Notifiche Esami da effettuare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Stampa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Statistiche Interventi Medici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Possibilità di consultare altri medici prima dell’intervento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Il nostro progetto deve essere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b="1" i="1" dirty="0"/>
              <a:t>Stile Model-View-Controller (MVC)</a:t>
            </a:r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View è definita come una qualsiasi rappresentazione di output delle informazioni. Il Controller accetta l’input richiesto dall’utente e lo converte in comandi per la vista e/o per il modello. I singoli componenti del modello sono </a:t>
            </a:r>
            <a:r>
              <a:rPr lang="it-IT" sz="1900" i="1" dirty="0"/>
              <a:t>memorie </a:t>
            </a:r>
            <a:r>
              <a:rPr lang="it-IT" sz="1900" dirty="0"/>
              <a:t>(raccolte di dati persistenti) e i connettori che li uniscono sono delle </a:t>
            </a:r>
            <a:r>
              <a:rPr lang="it-IT" sz="1900" i="1" dirty="0"/>
              <a:t>chiamate di procedur</a:t>
            </a:r>
            <a:r>
              <a:rPr lang="it-IT" sz="1900" dirty="0"/>
              <a:t>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metodi: riutilizza frammenti di codice, minimizzando i costi </a:t>
            </a:r>
            <a:r>
              <a:rPr lang="en-US" sz="2000" dirty="0" err="1"/>
              <a:t>d’uso</a:t>
            </a:r>
            <a:r>
              <a:rPr lang="en-US" sz="2000" dirty="0"/>
              <a:t>)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Autenticazione</a:t>
            </a:r>
            <a:r>
              <a:rPr lang="en-US" sz="1800" dirty="0"/>
              <a:t>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800" dirty="0"/>
              <a:t>Registrazione del Pagina Anagrafica paziente nel sistema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Iscrizione</a:t>
            </a:r>
            <a:r>
              <a:rPr lang="en-US" sz="1800" dirty="0"/>
              <a:t> alla Lista Operatoria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Eseguire</a:t>
            </a:r>
            <a:r>
              <a:rPr lang="en-US" sz="1800" dirty="0"/>
              <a:t> </a:t>
            </a:r>
            <a:r>
              <a:rPr lang="en-US" sz="1800" dirty="0" err="1"/>
              <a:t>Intervento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Stampa Verbale</a:t>
            </a:r>
          </a:p>
          <a:p>
            <a:pPr marL="0" indent="0">
              <a:buNone/>
            </a:pPr>
            <a:r>
              <a:rPr lang="en-US" sz="1800" dirty="0" err="1"/>
              <a:t>Nell’implementazione</a:t>
            </a:r>
            <a:r>
              <a:rPr lang="en-US" sz="1800" dirty="0"/>
              <a:t> del </a:t>
            </a:r>
            <a:r>
              <a:rPr lang="en-US" sz="1800" dirty="0" err="1"/>
              <a:t>codice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è tenuto </a:t>
            </a:r>
            <a:r>
              <a:rPr lang="en-US" sz="1800" dirty="0" err="1"/>
              <a:t>maggiormente</a:t>
            </a:r>
            <a:r>
              <a:rPr lang="en-US" sz="1800" dirty="0"/>
              <a:t> </a:t>
            </a:r>
            <a:r>
              <a:rPr lang="en-US" sz="1800" dirty="0" err="1"/>
              <a:t>conto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</a:t>
            </a:r>
            <a:r>
              <a:rPr lang="en-US" sz="1800" dirty="0" err="1"/>
              <a:t>attività</a:t>
            </a:r>
            <a:r>
              <a:rPr lang="en-US" sz="1800" dirty="0"/>
              <a:t> </a:t>
            </a:r>
            <a:r>
              <a:rPr lang="en-US" sz="1800" dirty="0" err="1"/>
              <a:t>svolte</a:t>
            </a:r>
            <a:r>
              <a:rPr lang="en-US" sz="1800" dirty="0"/>
              <a:t> dal medico, </a:t>
            </a:r>
            <a:r>
              <a:rPr lang="en-US" sz="1800" dirty="0" err="1"/>
              <a:t>piuttosto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dalle</a:t>
            </a:r>
            <a:r>
              <a:rPr lang="en-US" sz="1800" dirty="0"/>
              <a:t> mansion </a:t>
            </a:r>
            <a:r>
              <a:rPr lang="en-US" sz="1800" dirty="0" err="1"/>
              <a:t>possibili</a:t>
            </a:r>
            <a:r>
              <a:rPr lang="en-US" sz="1800" dirty="0"/>
              <a:t> di </a:t>
            </a:r>
            <a:r>
              <a:rPr lang="en-US" sz="1800" dirty="0" err="1"/>
              <a:t>infermieri</a:t>
            </a:r>
            <a:r>
              <a:rPr lang="en-US" sz="1800" dirty="0"/>
              <a:t> e </a:t>
            </a:r>
            <a:r>
              <a:rPr lang="en-US" sz="1800" dirty="0" err="1"/>
              <a:t>cabina</a:t>
            </a:r>
            <a:r>
              <a:rPr lang="en-US" sz="1800" dirty="0"/>
              <a:t> di regia.</a:t>
            </a:r>
          </a:p>
          <a:p>
            <a:pPr marL="0" indent="0">
              <a:buNone/>
            </a:pPr>
            <a:r>
              <a:rPr lang="en-US" sz="1800" dirty="0"/>
              <a:t>E’ importante poter accedere alle </a:t>
            </a:r>
            <a:r>
              <a:rPr lang="en-US" sz="1800" dirty="0" err="1"/>
              <a:t>liste</a:t>
            </a:r>
            <a:r>
              <a:rPr lang="en-US" sz="1800" dirty="0"/>
              <a:t> </a:t>
            </a:r>
            <a:r>
              <a:rPr lang="en-US" sz="1800" dirty="0" err="1"/>
              <a:t>operatorie</a:t>
            </a:r>
            <a:r>
              <a:rPr lang="en-US" sz="1800" dirty="0"/>
              <a:t>, alle </a:t>
            </a:r>
            <a:r>
              <a:rPr lang="en-US" sz="1800" dirty="0" err="1"/>
              <a:t>singole</a:t>
            </a:r>
            <a:r>
              <a:rPr lang="en-US" sz="1800" dirty="0"/>
              <a:t> </a:t>
            </a:r>
            <a:r>
              <a:rPr lang="en-US" sz="1800" dirty="0" err="1"/>
              <a:t>pagine</a:t>
            </a:r>
            <a:r>
              <a:rPr lang="en-US" sz="1800" dirty="0"/>
              <a:t> </a:t>
            </a:r>
            <a:r>
              <a:rPr lang="en-US" sz="1800" dirty="0" err="1"/>
              <a:t>anagrafiche</a:t>
            </a:r>
            <a:r>
              <a:rPr lang="en-US" sz="1800" dirty="0"/>
              <a:t> </a:t>
            </a:r>
            <a:r>
              <a:rPr lang="en-US" sz="1800" dirty="0" err="1"/>
              <a:t>dei</a:t>
            </a:r>
            <a:r>
              <a:rPr lang="en-US" sz="1800" dirty="0"/>
              <a:t> </a:t>
            </a:r>
            <a:r>
              <a:rPr lang="en-US" sz="1800" dirty="0" err="1"/>
              <a:t>paziente</a:t>
            </a:r>
            <a:r>
              <a:rPr lang="en-US" sz="1800" dirty="0"/>
              <a:t> e al verbale </a:t>
            </a:r>
            <a:r>
              <a:rPr lang="en-US" sz="1800" dirty="0" err="1"/>
              <a:t>dell’intervento</a:t>
            </a:r>
            <a:r>
              <a:rPr lang="en-US" sz="1800" dirty="0"/>
              <a:t>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654" y="2203872"/>
            <a:ext cx="5530714" cy="3492000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6" y="2055813"/>
            <a:ext cx="58232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categorie: </a:t>
            </a:r>
            <a:r>
              <a:rPr lang="it-IT" i="1" dirty="0"/>
              <a:t>Correttiva, Adattiva, Perfettiva e Preventiva</a:t>
            </a:r>
            <a:r>
              <a:rPr lang="it-IT" dirty="0"/>
              <a:t>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i="1" dirty="0" err="1"/>
              <a:t>Refactoring</a:t>
            </a:r>
            <a:r>
              <a:rPr lang="it-IT" i="1" dirty="0"/>
              <a:t> </a:t>
            </a:r>
            <a:r>
              <a:rPr lang="it-IT" dirty="0"/>
              <a:t>è eseguita per mantenere il codice mantenibile: piccole azioni atte ad alterare la struttura interna del codice senza modificarne il comportamento esterno. Si cerca di evitare codice duplicato, variabili globali, metodi lunghi, classi «pigre» o invidia tra le classi (i cosiddetti bad smells, «cattivi odori»).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pPr marL="0" indent="0">
              <a:buNone/>
            </a:pPr>
            <a:r>
              <a:rPr lang="en-US" sz="2200" dirty="0"/>
              <a:t> (per comprendere lo stato del paziente rispetto alle varie liste)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 </a:t>
            </a:r>
          </a:p>
          <a:p>
            <a:pPr marL="0" indent="0">
              <a:buNone/>
            </a:pPr>
            <a:r>
              <a:rPr lang="en-US" sz="2200" dirty="0"/>
              <a:t>(per Compilazione Verbale Medico e Iscrizione alla Lista Operatoria)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A974598-9005-7A60-6B66-EEBC98623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26" y="1839912"/>
            <a:ext cx="4896139" cy="4351338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BF433F-AF38-288E-6DBA-F555A48DC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54" y="2349372"/>
            <a:ext cx="6820491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1817437"/>
            <a:ext cx="7134593" cy="49752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L’obiettivo principale del progetto è creare un software per la gestione di un ospedale, in particolare per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di Graduatorie</a:t>
            </a:r>
            <a:r>
              <a:rPr lang="en-US" sz="2000" dirty="0"/>
              <a:t>, liste di attesa per le persone che devono eseguire gli esami definiti dalla cabina di regia. </a:t>
            </a:r>
            <a:endParaRPr lang="en-US" sz="20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intervento (vengono definite dal medico).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 dell’operazione, gli orari delle varie fasi dell’intervento e i nomi dell’equipe medica che ha operato sull’intervento (le capacità di compilazione cambiano in base al personale medico).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8011668" y="1887880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D37C3-07CA-C926-D2EE-232216E5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8C65A2-C88E-582C-63AF-3EBC8E61C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F809D-8F5C-4F9D-8B46-523C04D0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Modellazione: Diagrammi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9110C5A3-36D0-0C7C-E049-B7851B2F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79056C-1632-EA34-7609-B5BA8218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305"/>
          <a:stretch/>
        </p:blipFill>
        <p:spPr>
          <a:xfrm>
            <a:off x="460660" y="2167032"/>
            <a:ext cx="5408295" cy="370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C4DB-30C9-98CC-24D1-1A675117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1D9893-C2F1-4A58-703E-42DBAC636B60}"/>
              </a:ext>
            </a:extLst>
          </p:cNvPr>
          <p:cNvSpPr txBox="1"/>
          <p:nvPr/>
        </p:nvSpPr>
        <p:spPr>
          <a:xfrm>
            <a:off x="2006082" y="6076890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45DDE6C-A26D-719F-E8B6-2D723FFBF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0206" b="4837"/>
          <a:stretch/>
        </p:blipFill>
        <p:spPr>
          <a:xfrm>
            <a:off x="6176150" y="2055813"/>
            <a:ext cx="5177650" cy="3636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721506-FFB9-2318-F45B-FE7F7EEAD4F5}"/>
              </a:ext>
            </a:extLst>
          </p:cNvPr>
          <p:cNvSpPr txBox="1"/>
          <p:nvPr/>
        </p:nvSpPr>
        <p:spPr>
          <a:xfrm>
            <a:off x="7763069" y="6076890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42682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07B11D30-AEBE-76A2-6929-70D4FF1B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152" y="2122801"/>
            <a:ext cx="7559695" cy="3756986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Unità di Modulo e Test di Integrazione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Collaudo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Accettazione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Installazione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dirty="0"/>
              <a:t>Nell’effettuare un testing al nostro Progetto, abbiamo potato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dale aspettative del programma),</a:t>
            </a:r>
          </a:p>
          <a:p>
            <a:pPr marL="457200" lvl="1" indent="0">
              <a:buNone/>
            </a:pPr>
            <a:r>
              <a:rPr lang="en-US" sz="2000" dirty="0"/>
              <a:t>- Inseriti degli input nel codice, i tre collaboraori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43547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 e gestione del lavoro. </a:t>
            </a:r>
          </a:p>
          <a:p>
            <a:endParaRPr lang="en-US" sz="2000" dirty="0"/>
          </a:p>
          <a:p>
            <a:r>
              <a:rPr lang="en-US" sz="2000" dirty="0"/>
              <a:t>Ottenere un programma software che risponda a tutti i </a:t>
            </a:r>
            <a:r>
              <a:rPr lang="en-US" sz="2000" dirty="0" err="1"/>
              <a:t>requisiti</a:t>
            </a:r>
            <a:r>
              <a:rPr lang="en-US" sz="2000" dirty="0"/>
              <a:t> (del Sistema e </a:t>
            </a:r>
            <a:r>
              <a:rPr lang="en-US" sz="2000" dirty="0" err="1"/>
              <a:t>dell’utente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GitHub.</a:t>
            </a:r>
          </a:p>
          <a:p>
            <a:endParaRPr lang="en-US" sz="2000" dirty="0"/>
          </a:p>
          <a:p>
            <a:r>
              <a:rPr lang="en-US" sz="2000" dirty="0"/>
              <a:t>Possibilità di non consegnare in tempo il Progetto, causa ritardo nella realizzazione delle singole parti del programma.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Difficoltà nell’intuire quali tool e pattern sono stati utilizzati nella stesura del progetto.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3297" y="6189685"/>
            <a:ext cx="1468079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3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GitHub</a:t>
            </a:r>
            <a:r>
              <a:rPr lang="it-IT" sz="2000" dirty="0"/>
              <a:t> come strumento prescelto al coordinamento tra i membri del team, ma anche per tenere traccia di tutti i file e le modifiche apportate (si sfruttano </a:t>
            </a:r>
            <a:r>
              <a:rPr lang="it-IT" sz="2000" i="1" dirty="0"/>
              <a:t>issue </a:t>
            </a:r>
            <a:r>
              <a:rPr lang="it-IT" sz="2000" dirty="0"/>
              <a:t>e </a:t>
            </a:r>
            <a:r>
              <a:rPr lang="it-IT" sz="2000" i="1" dirty="0"/>
              <a:t>branch </a:t>
            </a:r>
            <a:r>
              <a:rPr lang="it-IT" sz="2000" dirty="0"/>
              <a:t>per organizzare meglio il lavoro di squadra).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</a:t>
            </a:r>
            <a:r>
              <a:rPr lang="it-IT" sz="2000" b="1" dirty="0"/>
              <a:t>Java</a:t>
            </a:r>
            <a:r>
              <a:rPr lang="it-IT" sz="2000" dirty="0"/>
              <a:t> (alto livello) per la stesura del codice sorgente attraverso l’uso dell’ambiente di lavoro </a:t>
            </a:r>
            <a:r>
              <a:rPr lang="it-IT" sz="2000" b="1" dirty="0"/>
              <a:t>Eclipse</a:t>
            </a:r>
            <a:r>
              <a:rPr lang="it-IT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 (medici principalmente).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Diagram</a:t>
            </a:r>
            <a:r>
              <a:rPr lang="it-IT" sz="2000" dirty="0"/>
              <a:t>, definizione di attori e casi d’uso del problema;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Diagram</a:t>
            </a:r>
            <a:r>
              <a:rPr lang="it-IT" sz="2000" dirty="0"/>
              <a:t>, definizione delle classi del sistema, con annessi operazioni e associazioni;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Diagram, </a:t>
            </a:r>
            <a:r>
              <a:rPr lang="it-IT" sz="2000" dirty="0"/>
              <a:t>visualizzazione dello stato del sistema durante il suo utilizzo;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Sequence Diagram</a:t>
            </a:r>
            <a:r>
              <a:rPr lang="it-IT" sz="2000" dirty="0"/>
              <a:t>, definizione delle sequenze di azioni effettuate durante l’utilizzo del sistema;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Diagram,</a:t>
            </a:r>
            <a:r>
              <a:rPr lang="it-IT" sz="2000" dirty="0"/>
              <a:t> definizione delle varie attività svolte da uno o più soggetti;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Remove Method </a:t>
            </a:r>
            <a:r>
              <a:rPr lang="it-IT" dirty="0"/>
              <a:t>&amp; </a:t>
            </a:r>
            <a:r>
              <a:rPr lang="it-IT" i="1" dirty="0"/>
              <a:t>Remove Field, </a:t>
            </a:r>
            <a:r>
              <a:rPr lang="it-IT" dirty="0"/>
              <a:t>rimozione di metodi/campi inutili o non strettamente necessari ai fini del progetto;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principale: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uno o più branch per lavorare sulle sue componenti, in modo tale da non confondere gli altri collaboratori, qualora si lavorasse in più persone su uno stesso aspetto. Il «ramo principale» Main è il branch di default, dove verrano trasferiti i file e il codice finale per la consegna del progetto.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progetto/project plan, risolvere bug o rispondere a determinati requisiti, sono state attivate issue corrispondenti. Le varie issue vengono affidate ad uno o a tutti i membri del team e devono essere portate a compimento, prima di essere chiuse (indicate come «completate»). Le issue favoriscono la comunicazione tra i membri del team.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modifiche importanti o azioni di merge, sono state create delle pull request, le quali devono essere discusse tra tutti i membri del team e lo SCRUM Master, indicato per l’area di lavoro a cui la request fa riferimento, ha il compito di approvarla ed portarla a compimento.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199294" y="1853617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976"/>
            <a:ext cx="10515600" cy="49064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700" dirty="0"/>
              <a:t>Il ruolo di </a:t>
            </a:r>
            <a:r>
              <a:rPr lang="it-IT" sz="1700" b="1" dirty="0"/>
              <a:t>Scrum Master </a:t>
            </a:r>
            <a:r>
              <a:rPr lang="it-IT" sz="1700" dirty="0"/>
              <a:t>non appartiene ad un singolo membro del gruppo, ma viene condiviso tra tutti i collaboratori: in base alla sezione/parte del progetto su cui si sta lavorando, è stato scelto un membro come scrum master </a:t>
            </a:r>
            <a:r>
              <a:rPr lang="it-IT" sz="1700" b="1" dirty="0"/>
              <a:t>temporaneo</a:t>
            </a:r>
            <a:r>
              <a:rPr lang="it-IT" sz="1700" dirty="0"/>
              <a:t>; se gli altri membri vogliono apportare una modifica in quella parte del progetto, dovranno fare riferimento a lui, per capire se tale modifica è necessaria o meno (lo scrum master ha sempre l’ultima parola). Sebbene il ruolo di scrum master venga designato anticipatamente, i tre collaboratori devono sempre confrontarsi per le nuove modifiche e dare tutti il proprio consenso: sarà compito dello scrum master verificare se tali cambiamenti mantengono la qualità del software alta. Inoltre, lo scrum master deve mantenere alta la motivazione/concentrazione del gruppo, per portare a compimento le singole parti ed eliminare ostacoli che rallentano il lavoro.</a:t>
            </a:r>
          </a:p>
          <a:p>
            <a:pPr marL="0" indent="0">
              <a:buNone/>
            </a:pPr>
            <a:endParaRPr lang="it-IT" sz="1700" dirty="0"/>
          </a:p>
          <a:p>
            <a:pPr marL="0" indent="0">
              <a:buNone/>
            </a:pPr>
            <a:r>
              <a:rPr lang="it-IT" sz="1700" dirty="0"/>
              <a:t>Ogni settimana i membri si incontrano per effettuare un </a:t>
            </a:r>
            <a:r>
              <a:rPr lang="it-IT" sz="1700" b="1" dirty="0"/>
              <a:t>weekly scrum</a:t>
            </a:r>
            <a:r>
              <a:rPr lang="it-IT" sz="1700" dirty="0"/>
              <a:t>: viene eseguito un resoconto sull’andamento del progetto nella settimana passata, vengono corretti errori e si cerca di trovare una soluzione comune a problemi di comprensione/dubbi di uno o più membri. Ogni </a:t>
            </a:r>
            <a:r>
              <a:rPr lang="it-IT" sz="1700" b="1" dirty="0"/>
              <a:t>sprint </a:t>
            </a:r>
            <a:r>
              <a:rPr lang="it-IT" sz="1700" dirty="0"/>
              <a:t>ha la</a:t>
            </a:r>
            <a:r>
              <a:rPr lang="it-IT" sz="1700" b="1" dirty="0"/>
              <a:t> </a:t>
            </a:r>
            <a:r>
              <a:rPr lang="it-IT" sz="1700" dirty="0"/>
              <a:t>durata di una settimana, entro la quale viene effettuato il weekly scrum; prima di procedere con lo sprint vero e proprio, è necessario stilare una lista di desideri/richieste, i quali devono essere portati a compimento entro la settimana corrente (</a:t>
            </a:r>
            <a:r>
              <a:rPr lang="it-IT" sz="1700" b="1" dirty="0"/>
              <a:t>sprint backlog</a:t>
            </a:r>
            <a:r>
              <a:rPr lang="it-IT" sz="1700" dirty="0"/>
              <a:t>). Il </a:t>
            </a:r>
            <a:r>
              <a:rPr lang="it-IT" sz="1700" b="1" dirty="0"/>
              <a:t>product </a:t>
            </a:r>
            <a:r>
              <a:rPr lang="it-IT" sz="1700" b="1" dirty="0" err="1"/>
              <a:t>owner</a:t>
            </a:r>
            <a:r>
              <a:rPr lang="it-IT" sz="1700" dirty="0"/>
              <a:t>, oltre a fare da tramite tra il gruppo di lavoro e i «clienti» (ospedale), deve definire una lista di priorità (</a:t>
            </a:r>
            <a:r>
              <a:rPr lang="it-IT" sz="1700" b="1" dirty="0"/>
              <a:t>product backlog</a:t>
            </a:r>
            <a:r>
              <a:rPr lang="it-IT" sz="1700" dirty="0"/>
              <a:t>): da essa si ricavano le voci degli sprint backlog; quindi, l’obiettivo è andare a concludere tutti i punti presenti nell’elenco attraverso la sequenza di sprint.</a:t>
            </a:r>
          </a:p>
          <a:p>
            <a:pPr marL="0" indent="0">
              <a:buNone/>
            </a:pPr>
            <a:r>
              <a:rPr lang="it-IT" sz="1700" dirty="0"/>
              <a:t>La comunicazione, diretta e non, è molto importante: i membri del gruppo devono sempre essere aggiornati su nuove modifiche o richieste, e ciò avviene grazie ad app di messagistica o issue su GitHub.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2246</Words>
  <Application>Microsoft Office PowerPoint</Application>
  <PresentationFormat>Widescreen</PresentationFormat>
  <Paragraphs>210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2024-02-28T10:05:53Z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