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10" dt="2024-02-07T15:14:0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7T15:20:35.146" v="8836" actId="20577"/>
      <pc:docMkLst>
        <pc:docMk/>
      </pc:docMkLst>
      <pc:sldChg chg="modSp mod">
        <pc:chgData name="Matteo MANGILI" userId="89c7df381375e6aa" providerId="LiveId" clId="{740BB46D-1FBD-4BE5-BEA3-98CD9E9E2715}" dt="2024-02-07T14:25:25.871" v="685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07T14:21:00.785" v="6851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07T14:25:25.871" v="685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07T14:27:47.017" v="6970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07T14:27:47.017" v="6970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14:53:35.845" v="8039" actId="20577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14:53:35.845" v="8039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1-25T11:09:11.413" v="5072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1-25T11:09:11.413" v="5072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1-25T11:12:36.430" v="5153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1-25T11:12:36.430" v="515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4T20:40:58.710" v="6823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4T20:40:58.710" v="6823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07T15:20:35.146" v="8836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07T15:20:35.146" v="8836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7T14:31:36.470" v="7132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addSp delSp modSp mod">
        <pc:chgData name="Matteo MANGILI" userId="89c7df381375e6aa" providerId="LiveId" clId="{740BB46D-1FBD-4BE5-BEA3-98CD9E9E2715}" dt="2024-02-07T14:31:40.991" v="7134" actId="20577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mod ord">
          <ac:chgData name="Matteo MANGILI" userId="89c7df381375e6aa" providerId="LiveId" clId="{740BB46D-1FBD-4BE5-BEA3-98CD9E9E2715}" dt="2024-02-01T16:44:03.287" v="5907" actId="1076"/>
          <ac:picMkLst>
            <pc:docMk/>
            <pc:sldMk cId="1549231609" sldId="315"/>
            <ac:picMk id="16" creationId="{16F4AA7E-1FBB-80B5-4549-4C20D06C1CE6}"/>
          </ac:picMkLst>
        </pc:picChg>
        <pc:picChg chg="add mod">
          <ac:chgData name="Matteo MANGILI" userId="89c7df381375e6aa" providerId="LiveId" clId="{740BB46D-1FBD-4BE5-BEA3-98CD9E9E2715}" dt="2024-02-01T16:45:33.684" v="5917" actId="14100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7T14:31:48.275" v="7138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picChg chg="add mod ord">
          <ac:chgData name="Matteo MANGILI" userId="89c7df381375e6aa" providerId="LiveId" clId="{740BB46D-1FBD-4BE5-BEA3-98CD9E9E2715}" dt="2024-02-04T20:45:28.023" v="6847" actId="1076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1-25T11:22:49.029" v="5854" actId="20577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1-25T11:22:49.029" v="5854" actId="20577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14:30:37.693" v="7127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14:30:37.693" v="7127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5T10:41:30.807" v="4371" actId="20577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5T10:41:30.807" v="4371" actId="20577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2T17:59:43.943" v="6323" actId="20577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2T17:59:43.943" v="6323" actId="20577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07/02/2024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07/02/2024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soggettivamente o oggettivamente, al fine di ottenere una misura complessiva dell’intero grado di qualità del software.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06213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/>
                        <a:t>Analisi statistiche </a:t>
                      </a:r>
                      <a:r>
                        <a:rPr lang="it-IT" sz="1600" dirty="0"/>
                        <a:t>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Possibilità di vedere altri medici </a:t>
                      </a:r>
                      <a:r>
                        <a:rPr lang="it-IT"/>
                        <a:t>prima dell’intervento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nostro progetto deve essere chiaro (le specifiche devono descrivere dettagliatamente le operazioni coinvolte), non ambiguo, consistente (non devono essere presenti contraddizioni), completo, comprensibile e di facile utilizzo;</a:t>
            </a:r>
          </a:p>
          <a:p>
            <a:r>
              <a:rPr lang="it-IT" sz="2000" dirty="0"/>
              <a:t>Si fa riferimento ad un’architettura </a:t>
            </a:r>
            <a:r>
              <a:rPr lang="it-IT" sz="2000" i="1" dirty="0"/>
              <a:t>Client-Server</a:t>
            </a:r>
            <a:r>
              <a:rPr lang="it-IT" sz="2000" dirty="0"/>
              <a:t>: il server, per rispondere alle richieste dell’utente, deve accedere ai dati memorizzati e notificare al client con le corrette informazioni ricercate.</a:t>
            </a:r>
          </a:p>
          <a:p>
            <a:r>
              <a:rPr lang="it-IT" sz="2000" dirty="0"/>
              <a:t>A tale scopo definiamo uno stile architetturale specifico per il progetto:</a:t>
            </a:r>
          </a:p>
          <a:p>
            <a:endParaRPr lang="it-IT" sz="2000" i="1" dirty="0"/>
          </a:p>
          <a:p>
            <a:r>
              <a:rPr lang="it-IT" sz="2000" i="1" dirty="0"/>
              <a:t>Stile Model-</a:t>
            </a:r>
            <a:r>
              <a:rPr lang="it-IT" sz="2000" i="1" dirty="0" err="1"/>
              <a:t>View</a:t>
            </a:r>
            <a:r>
              <a:rPr lang="it-IT" sz="2000" i="1" dirty="0"/>
              <a:t>-Controller (MVC)</a:t>
            </a:r>
          </a:p>
          <a:p>
            <a:endParaRPr lang="it-IT" sz="2000" i="1" dirty="0"/>
          </a:p>
          <a:p>
            <a:r>
              <a:rPr lang="it-IT" sz="20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2000" dirty="0" err="1"/>
              <a:t>View</a:t>
            </a:r>
            <a:r>
              <a:rPr lang="it-IT" sz="2000" dirty="0"/>
              <a:t> è definita come una qualsiasi rappresentazione di output delle informazioni. Il Controller accetta l’input richiesto dall’utente e lo converte in comandi per la vista e/o per il modello.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operanti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diversi contesti)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metodi,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nel </a:t>
            </a:r>
            <a:r>
              <a:rPr lang="en-US" sz="2200" dirty="0" err="1"/>
              <a:t>sistema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r>
              <a:rPr lang="en-US" sz="2200" dirty="0"/>
              <a:t> pre-</a:t>
            </a: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</a:t>
            </a:r>
            <a:r>
              <a:rPr lang="en-US" sz="2200" dirty="0" err="1"/>
              <a:t>Graduatoria</a:t>
            </a:r>
            <a:r>
              <a:rPr lang="en-US" sz="2200" dirty="0"/>
              <a:t> </a:t>
            </a:r>
            <a:r>
              <a:rPr lang="en-US" sz="2200" dirty="0" err="1"/>
              <a:t>dell’Intervento</a:t>
            </a:r>
            <a:r>
              <a:rPr lang="en-US" sz="2200" dirty="0"/>
              <a:t> </a:t>
            </a:r>
            <a:r>
              <a:rPr lang="en-US" sz="2200" dirty="0" err="1"/>
              <a:t>spefico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270059"/>
            <a:ext cx="5065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</a:t>
            </a:r>
            <a:r>
              <a:rPr lang="it-IT"/>
              <a:t>e cercando </a:t>
            </a:r>
            <a:r>
              <a:rPr lang="it-IT" dirty="0"/>
              <a:t>di adattare il software alle richieste degli utenti ma anche dell’ambiente di utilizzo.</a:t>
            </a:r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6F4AA7E-1FBB-80B5-4549-4C20D06C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6" y="2305455"/>
            <a:ext cx="5243014" cy="3596952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6C13CC-49B2-BCA0-6FCF-F39784C0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64" y="2316810"/>
            <a:ext cx="55150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9478E04-5045-F213-EE5F-B0EBAAC6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63" y="2468705"/>
            <a:ext cx="6321426" cy="3384000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GitHub,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</a:t>
            </a:r>
            <a:r>
              <a:rPr lang="en-US" sz="2000" dirty="0" err="1"/>
              <a:t>programma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completate).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 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1767</Words>
  <Application>Microsoft Office PowerPoint</Application>
  <PresentationFormat>Widescreen</PresentationFormat>
  <Paragraphs>209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2024-02-07T15:20:39Z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