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1" dt="2024-01-25T10:27:37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25T10:54:16.505" v="4507" actId="20577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0:28:27.599" v="3616" actId="255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0:28:27.599" v="3616" actId="255"/>
          <ac:spMkLst>
            <pc:docMk/>
            <pc:sldMk cId="2944479634" sldId="303"/>
            <ac:spMk id="4" creationId="{834029E2-3A07-28E1-FE72-E1D9FA770926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5T10:54:16.505" v="4507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5T10:54:16.505" v="4507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47.889" v="2267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delSp modSp add mod">
        <pc:chgData name="Matteo MANGILI" userId="89c7df381375e6aa" providerId="LiveId" clId="{740BB46D-1FBD-4BE5-BEA3-98CD9E9E2715}" dt="2024-01-25T10:24:54.457" v="3471" actId="255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19:46.099" v="3465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19:46.099" v="3465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25/01/2024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25/01/2024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</a:t>
            </a:r>
            <a:r>
              <a:rPr lang="en-US" sz="2200" dirty="0" err="1">
                <a:cs typeface="Calibri"/>
              </a:rPr>
              <a:t>durante</a:t>
            </a:r>
            <a:r>
              <a:rPr lang="en-US" sz="2200" dirty="0">
                <a:cs typeface="Calibri"/>
              </a:rPr>
              <a:t>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Unità</a:t>
            </a:r>
            <a:r>
              <a:rPr lang="en-US" sz="2000" i="1" dirty="0"/>
              <a:t> di Modulo e Test di </a:t>
            </a:r>
            <a:r>
              <a:rPr lang="en-US" sz="2000" i="1" dirty="0" err="1"/>
              <a:t>Integrazione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 err="1"/>
              <a:t>Collaudo</a:t>
            </a:r>
            <a:r>
              <a:rPr lang="en-US" sz="2000" i="1" dirty="0"/>
              <a:t>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Accettazione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/>
              <a:t>installazione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1193</Words>
  <Application>Microsoft Office PowerPoint</Application>
  <PresentationFormat>Widescreen</PresentationFormat>
  <Paragraphs>181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2024-01-25T10:54:23Z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