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Lst>
  <p:notesMasterIdLst>
    <p:notesMasterId r:id="rId29"/>
  </p:notesMasterIdLst>
  <p:handoutMasterIdLst>
    <p:handoutMasterId r:id="rId30"/>
  </p:handoutMasterIdLst>
  <p:sldIdLst>
    <p:sldId id="256" r:id="rId5"/>
    <p:sldId id="296" r:id="rId6"/>
    <p:sldId id="297" r:id="rId7"/>
    <p:sldId id="312" r:id="rId8"/>
    <p:sldId id="318" r:id="rId9"/>
    <p:sldId id="298" r:id="rId10"/>
    <p:sldId id="300" r:id="rId11"/>
    <p:sldId id="319" r:id="rId12"/>
    <p:sldId id="317" r:id="rId13"/>
    <p:sldId id="309" r:id="rId14"/>
    <p:sldId id="313" r:id="rId15"/>
    <p:sldId id="302" r:id="rId16"/>
    <p:sldId id="320" r:id="rId17"/>
    <p:sldId id="303" r:id="rId18"/>
    <p:sldId id="304" r:id="rId19"/>
    <p:sldId id="321" r:id="rId20"/>
    <p:sldId id="325" r:id="rId21"/>
    <p:sldId id="307" r:id="rId22"/>
    <p:sldId id="314" r:id="rId23"/>
    <p:sldId id="323" r:id="rId24"/>
    <p:sldId id="316" r:id="rId25"/>
    <p:sldId id="306" r:id="rId26"/>
    <p:sldId id="310"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C4EAA-0AC7-4D8A-9ABA-9B4C09DD8308}" v="653" dt="2024-03-23T18:33:34.7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guide orient="horz" pos="3360"/>
        <p:guide pos="3840"/>
      </p:guideLst>
    </p:cSldViewPr>
  </p:slideViewPr>
  <p:notesTextViewPr>
    <p:cViewPr>
      <p:scale>
        <a:sx n="1" d="1"/>
        <a:sy n="1" d="1"/>
      </p:scale>
      <p:origin x="0" y="0"/>
    </p:cViewPr>
  </p:notesTextViewPr>
  <p:sorterViewPr>
    <p:cViewPr>
      <p:scale>
        <a:sx n="100" d="100"/>
        <a:sy n="100" d="100"/>
      </p:scale>
      <p:origin x="0" y="-3413"/>
    </p:cViewPr>
  </p:sorter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MANGILI" userId="89c7df381375e6aa" providerId="LiveId" clId="{E6DC4EAA-0AC7-4D8A-9ABA-9B4C09DD8308}"/>
    <pc:docChg chg="undo custSel addSld delSld modSld sldOrd">
      <pc:chgData name="Matteo MANGILI" userId="89c7df381375e6aa" providerId="LiveId" clId="{E6DC4EAA-0AC7-4D8A-9ABA-9B4C09DD8308}" dt="2024-03-23T18:34:38.529" v="21169" actId="20577"/>
      <pc:docMkLst>
        <pc:docMk/>
      </pc:docMkLst>
      <pc:sldChg chg="addSp delSp modSp mod">
        <pc:chgData name="Matteo MANGILI" userId="89c7df381375e6aa" providerId="LiveId" clId="{E6DC4EAA-0AC7-4D8A-9ABA-9B4C09DD8308}" dt="2024-03-03T16:40:00.445" v="7804" actId="14100"/>
        <pc:sldMkLst>
          <pc:docMk/>
          <pc:sldMk cId="1642425379" sldId="256"/>
        </pc:sldMkLst>
        <pc:spChg chg="mod">
          <ac:chgData name="Matteo MANGILI" userId="89c7df381375e6aa" providerId="LiveId" clId="{E6DC4EAA-0AC7-4D8A-9ABA-9B4C09DD8308}" dt="2024-03-03T16:40:00.445" v="7804" actId="14100"/>
          <ac:spMkLst>
            <pc:docMk/>
            <pc:sldMk cId="1642425379" sldId="256"/>
            <ac:spMk id="3" creationId="{1901B20D-4C28-4DA3-ABBD-718C22A5E58B}"/>
          </ac:spMkLst>
        </pc:spChg>
        <pc:picChg chg="add mod">
          <ac:chgData name="Matteo MANGILI" userId="89c7df381375e6aa" providerId="LiveId" clId="{E6DC4EAA-0AC7-4D8A-9ABA-9B4C09DD8308}" dt="2024-02-23T17:56:03.400" v="503" actId="1076"/>
          <ac:picMkLst>
            <pc:docMk/>
            <pc:sldMk cId="1642425379" sldId="256"/>
            <ac:picMk id="4" creationId="{ACAE673E-0113-63B7-C455-36A2E98F59E0}"/>
          </ac:picMkLst>
        </pc:picChg>
        <pc:picChg chg="add del mod">
          <ac:chgData name="Matteo MANGILI" userId="89c7df381375e6aa" providerId="LiveId" clId="{E6DC4EAA-0AC7-4D8A-9ABA-9B4C09DD8308}" dt="2024-02-25T16:05:35.459" v="963" actId="21"/>
          <ac:picMkLst>
            <pc:docMk/>
            <pc:sldMk cId="1642425379" sldId="256"/>
            <ac:picMk id="5" creationId="{06FE8080-EB40-19AA-31EE-18CFBFECA151}"/>
          </ac:picMkLst>
        </pc:picChg>
      </pc:sldChg>
      <pc:sldChg chg="modSp mod">
        <pc:chgData name="Matteo MANGILI" userId="89c7df381375e6aa" providerId="LiveId" clId="{E6DC4EAA-0AC7-4D8A-9ABA-9B4C09DD8308}" dt="2024-03-23T17:34:22.516" v="20447" actId="20577"/>
        <pc:sldMkLst>
          <pc:docMk/>
          <pc:sldMk cId="3250768115" sldId="296"/>
        </pc:sldMkLst>
        <pc:spChg chg="mod">
          <ac:chgData name="Matteo MANGILI" userId="89c7df381375e6aa" providerId="LiveId" clId="{E6DC4EAA-0AC7-4D8A-9ABA-9B4C09DD8308}" dt="2024-03-23T17:34:22.516" v="20447" actId="20577"/>
          <ac:spMkLst>
            <pc:docMk/>
            <pc:sldMk cId="3250768115" sldId="296"/>
            <ac:spMk id="4" creationId="{6EADD32B-2BED-B9CD-8880-5933A888D00B}"/>
          </ac:spMkLst>
        </pc:spChg>
        <pc:picChg chg="mod">
          <ac:chgData name="Matteo MANGILI" userId="89c7df381375e6aa" providerId="LiveId" clId="{E6DC4EAA-0AC7-4D8A-9ABA-9B4C09DD8308}" dt="2024-02-23T18:01:00.672" v="773" actId="1076"/>
          <ac:picMkLst>
            <pc:docMk/>
            <pc:sldMk cId="3250768115" sldId="296"/>
            <ac:picMk id="1026" creationId="{A7F9973B-346C-5A43-7527-B97E92BAF68D}"/>
          </ac:picMkLst>
        </pc:picChg>
      </pc:sldChg>
      <pc:sldChg chg="modSp mod">
        <pc:chgData name="Matteo MANGILI" userId="89c7df381375e6aa" providerId="LiveId" clId="{E6DC4EAA-0AC7-4D8A-9ABA-9B4C09DD8308}" dt="2024-03-23T17:34:58.835" v="20451" actId="20577"/>
        <pc:sldMkLst>
          <pc:docMk/>
          <pc:sldMk cId="1249612630" sldId="297"/>
        </pc:sldMkLst>
        <pc:spChg chg="mod">
          <ac:chgData name="Matteo MANGILI" userId="89c7df381375e6aa" providerId="LiveId" clId="{E6DC4EAA-0AC7-4D8A-9ABA-9B4C09DD8308}" dt="2024-03-23T17:34:58.835" v="20451" actId="20577"/>
          <ac:spMkLst>
            <pc:docMk/>
            <pc:sldMk cId="1249612630" sldId="297"/>
            <ac:spMk id="4" creationId="{0B9BE06A-2A10-766E-30FB-68BA1AE33F20}"/>
          </ac:spMkLst>
        </pc:spChg>
        <pc:spChg chg="mod">
          <ac:chgData name="Matteo MANGILI" userId="89c7df381375e6aa" providerId="LiveId" clId="{E6DC4EAA-0AC7-4D8A-9ABA-9B4C09DD8308}" dt="2024-02-25T16:21:24.799" v="1616" actId="1076"/>
          <ac:spMkLst>
            <pc:docMk/>
            <pc:sldMk cId="1249612630" sldId="297"/>
            <ac:spMk id="82" creationId="{CE36A058-BEC2-4BC5-A467-F2EB2A365051}"/>
          </ac:spMkLst>
        </pc:spChg>
      </pc:sldChg>
      <pc:sldChg chg="modSp mod">
        <pc:chgData name="Matteo MANGILI" userId="89c7df381375e6aa" providerId="LiveId" clId="{E6DC4EAA-0AC7-4D8A-9ABA-9B4C09DD8308}" dt="2024-03-23T17:42:24.029" v="20517" actId="20577"/>
        <pc:sldMkLst>
          <pc:docMk/>
          <pc:sldMk cId="3996999348" sldId="298"/>
        </pc:sldMkLst>
        <pc:spChg chg="mod">
          <ac:chgData name="Matteo MANGILI" userId="89c7df381375e6aa" providerId="LiveId" clId="{E6DC4EAA-0AC7-4D8A-9ABA-9B4C09DD8308}" dt="2024-03-23T17:42:24.029" v="20517" actId="20577"/>
          <ac:spMkLst>
            <pc:docMk/>
            <pc:sldMk cId="3996999348" sldId="298"/>
            <ac:spMk id="4" creationId="{747F007E-FE0A-2A87-17AB-DD88FD1E8115}"/>
          </ac:spMkLst>
        </pc:spChg>
      </pc:sldChg>
      <pc:sldChg chg="addSp modSp mod">
        <pc:chgData name="Matteo MANGILI" userId="89c7df381375e6aa" providerId="LiveId" clId="{E6DC4EAA-0AC7-4D8A-9ABA-9B4C09DD8308}" dt="2024-03-20T17:28:49.309" v="12443" actId="242"/>
        <pc:sldMkLst>
          <pc:docMk/>
          <pc:sldMk cId="930824607" sldId="300"/>
        </pc:sldMkLst>
        <pc:spChg chg="add mod">
          <ac:chgData name="Matteo MANGILI" userId="89c7df381375e6aa" providerId="LiveId" clId="{E6DC4EAA-0AC7-4D8A-9ABA-9B4C09DD8308}" dt="2024-03-20T17:28:49.309" v="12443" actId="242"/>
          <ac:spMkLst>
            <pc:docMk/>
            <pc:sldMk cId="930824607" sldId="300"/>
            <ac:spMk id="4" creationId="{B88BF4B9-E07C-741C-1A38-C0055344970A}"/>
          </ac:spMkLst>
        </pc:spChg>
        <pc:picChg chg="mod modCrop">
          <ac:chgData name="Matteo MANGILI" userId="89c7df381375e6aa" providerId="LiveId" clId="{E6DC4EAA-0AC7-4D8A-9ABA-9B4C09DD8308}" dt="2024-03-20T17:28:15.040" v="12430" actId="1076"/>
          <ac:picMkLst>
            <pc:docMk/>
            <pc:sldMk cId="930824607" sldId="300"/>
            <ac:picMk id="3" creationId="{00439959-3544-4100-55BB-F64ED0400005}"/>
          </ac:picMkLst>
        </pc:picChg>
      </pc:sldChg>
      <pc:sldChg chg="modSp mod">
        <pc:chgData name="Matteo MANGILI" userId="89c7df381375e6aa" providerId="LiveId" clId="{E6DC4EAA-0AC7-4D8A-9ABA-9B4C09DD8308}" dt="2024-03-21T09:12:50.137" v="14258"/>
        <pc:sldMkLst>
          <pc:docMk/>
          <pc:sldMk cId="141201089" sldId="302"/>
        </pc:sldMkLst>
        <pc:spChg chg="mod">
          <ac:chgData name="Matteo MANGILI" userId="89c7df381375e6aa" providerId="LiveId" clId="{E6DC4EAA-0AC7-4D8A-9ABA-9B4C09DD8308}" dt="2024-03-21T09:12:45.317" v="14257"/>
          <ac:spMkLst>
            <pc:docMk/>
            <pc:sldMk cId="141201089" sldId="302"/>
            <ac:spMk id="19" creationId="{8B9F0681-6C98-C87F-B39F-F7A05657163C}"/>
          </ac:spMkLst>
        </pc:spChg>
        <pc:spChg chg="mod">
          <ac:chgData name="Matteo MANGILI" userId="89c7df381375e6aa" providerId="LiveId" clId="{E6DC4EAA-0AC7-4D8A-9ABA-9B4C09DD8308}" dt="2024-03-21T09:12:50.137" v="14258"/>
          <ac:spMkLst>
            <pc:docMk/>
            <pc:sldMk cId="141201089" sldId="302"/>
            <ac:spMk id="20" creationId="{81FF93F6-1ED9-0763-AF79-4C131175232A}"/>
          </ac:spMkLst>
        </pc:spChg>
      </pc:sldChg>
      <pc:sldChg chg="modSp mod">
        <pc:chgData name="Matteo MANGILI" userId="89c7df381375e6aa" providerId="LiveId" clId="{E6DC4EAA-0AC7-4D8A-9ABA-9B4C09DD8308}" dt="2024-03-22T19:57:09.729" v="18880" actId="20577"/>
        <pc:sldMkLst>
          <pc:docMk/>
          <pc:sldMk cId="2944479634" sldId="303"/>
        </pc:sldMkLst>
        <pc:spChg chg="mod">
          <ac:chgData name="Matteo MANGILI" userId="89c7df381375e6aa" providerId="LiveId" clId="{E6DC4EAA-0AC7-4D8A-9ABA-9B4C09DD8308}" dt="2024-03-22T19:57:09.729" v="18880" actId="20577"/>
          <ac:spMkLst>
            <pc:docMk/>
            <pc:sldMk cId="2944479634" sldId="303"/>
            <ac:spMk id="4" creationId="{834029E2-3A07-28E1-FE72-E1D9FA770926}"/>
          </ac:spMkLst>
        </pc:spChg>
      </pc:sldChg>
      <pc:sldChg chg="modSp mod">
        <pc:chgData name="Matteo MANGILI" userId="89c7df381375e6aa" providerId="LiveId" clId="{E6DC4EAA-0AC7-4D8A-9ABA-9B4C09DD8308}" dt="2024-03-23T18:28:54.639" v="21157" actId="20577"/>
        <pc:sldMkLst>
          <pc:docMk/>
          <pc:sldMk cId="2728347993" sldId="304"/>
        </pc:sldMkLst>
        <pc:spChg chg="mod">
          <ac:chgData name="Matteo MANGILI" userId="89c7df381375e6aa" providerId="LiveId" clId="{E6DC4EAA-0AC7-4D8A-9ABA-9B4C09DD8308}" dt="2024-03-23T18:28:54.639" v="21157" actId="20577"/>
          <ac:spMkLst>
            <pc:docMk/>
            <pc:sldMk cId="2728347993" sldId="304"/>
            <ac:spMk id="4" creationId="{E45B50AB-E09E-377A-4B46-AFA47F523EAB}"/>
          </ac:spMkLst>
        </pc:spChg>
      </pc:sldChg>
      <pc:sldChg chg="addSp delSp modSp mod">
        <pc:chgData name="Matteo MANGILI" userId="89c7df381375e6aa" providerId="LiveId" clId="{E6DC4EAA-0AC7-4D8A-9ABA-9B4C09DD8308}" dt="2024-03-23T18:33:56.264" v="21166" actId="20577"/>
        <pc:sldMkLst>
          <pc:docMk/>
          <pc:sldMk cId="3568766427" sldId="306"/>
        </pc:sldMkLst>
        <pc:spChg chg="add del mod">
          <ac:chgData name="Matteo MANGILI" userId="89c7df381375e6aa" providerId="LiveId" clId="{E6DC4EAA-0AC7-4D8A-9ABA-9B4C09DD8308}" dt="2024-03-23T18:33:56.264" v="21166" actId="20577"/>
          <ac:spMkLst>
            <pc:docMk/>
            <pc:sldMk cId="3568766427" sldId="306"/>
            <ac:spMk id="3" creationId="{39198BC0-3DAA-3F78-1CC6-7D92405ED12E}"/>
          </ac:spMkLst>
        </pc:spChg>
        <pc:spChg chg="add del mod">
          <ac:chgData name="Matteo MANGILI" userId="89c7df381375e6aa" providerId="LiveId" clId="{E6DC4EAA-0AC7-4D8A-9ABA-9B4C09DD8308}" dt="2024-03-17T16:50:56.017" v="8670"/>
          <ac:spMkLst>
            <pc:docMk/>
            <pc:sldMk cId="3568766427" sldId="306"/>
            <ac:spMk id="5" creationId="{74A5CB71-4176-D981-436C-6B31FDE92B0B}"/>
          </ac:spMkLst>
        </pc:spChg>
        <pc:spChg chg="mod">
          <ac:chgData name="Matteo MANGILI" userId="89c7df381375e6aa" providerId="LiveId" clId="{E6DC4EAA-0AC7-4D8A-9ABA-9B4C09DD8308}" dt="2024-03-22T20:05:33.783" v="19276" actId="20577"/>
          <ac:spMkLst>
            <pc:docMk/>
            <pc:sldMk cId="3568766427" sldId="306"/>
            <ac:spMk id="6" creationId="{366879AD-ECAF-DDDE-26DC-9DD0D10F9AC4}"/>
          </ac:spMkLst>
        </pc:spChg>
        <pc:picChg chg="add mod">
          <ac:chgData name="Matteo MANGILI" userId="89c7df381375e6aa" providerId="LiveId" clId="{E6DC4EAA-0AC7-4D8A-9ABA-9B4C09DD8308}" dt="2024-03-17T16:49:59.928" v="8658"/>
          <ac:picMkLst>
            <pc:docMk/>
            <pc:sldMk cId="3568766427" sldId="306"/>
            <ac:picMk id="4" creationId="{A9F0F540-20BC-7A44-5001-1332740D6CC2}"/>
          </ac:picMkLst>
        </pc:picChg>
        <pc:picChg chg="add mod">
          <ac:chgData name="Matteo MANGILI" userId="89c7df381375e6aa" providerId="LiveId" clId="{E6DC4EAA-0AC7-4D8A-9ABA-9B4C09DD8308}" dt="2024-03-17T16:57:56.838" v="8680" actId="1076"/>
          <ac:picMkLst>
            <pc:docMk/>
            <pc:sldMk cId="3568766427" sldId="306"/>
            <ac:picMk id="7" creationId="{EA8F449D-B15B-10AF-54BB-BA0E8A93809F}"/>
          </ac:picMkLst>
        </pc:picChg>
      </pc:sldChg>
      <pc:sldChg chg="modSp mod">
        <pc:chgData name="Matteo MANGILI" userId="89c7df381375e6aa" providerId="LiveId" clId="{E6DC4EAA-0AC7-4D8A-9ABA-9B4C09DD8308}" dt="2024-03-23T10:42:00.368" v="19715" actId="20577"/>
        <pc:sldMkLst>
          <pc:docMk/>
          <pc:sldMk cId="42136755" sldId="307"/>
        </pc:sldMkLst>
        <pc:spChg chg="mod">
          <ac:chgData name="Matteo MANGILI" userId="89c7df381375e6aa" providerId="LiveId" clId="{E6DC4EAA-0AC7-4D8A-9ABA-9B4C09DD8308}" dt="2024-03-23T10:42:00.368" v="19715" actId="20577"/>
          <ac:spMkLst>
            <pc:docMk/>
            <pc:sldMk cId="42136755" sldId="307"/>
            <ac:spMk id="3" creationId="{A07BF9D8-A7CB-D3F1-7E12-AD682B8F05A3}"/>
          </ac:spMkLst>
        </pc:spChg>
        <pc:spChg chg="mod">
          <ac:chgData name="Matteo MANGILI" userId="89c7df381375e6aa" providerId="LiveId" clId="{E6DC4EAA-0AC7-4D8A-9ABA-9B4C09DD8308}" dt="2024-03-22T20:04:40.084" v="19258" actId="20577"/>
          <ac:spMkLst>
            <pc:docMk/>
            <pc:sldMk cId="42136755" sldId="307"/>
            <ac:spMk id="6" creationId="{07D5F90B-A703-3979-44A8-9125B7AA3463}"/>
          </ac:spMkLst>
        </pc:spChg>
      </pc:sldChg>
      <pc:sldChg chg="modSp mod">
        <pc:chgData name="Matteo MANGILI" userId="89c7df381375e6aa" providerId="LiveId" clId="{E6DC4EAA-0AC7-4D8A-9ABA-9B4C09DD8308}" dt="2024-03-23T17:58:16.838" v="21155" actId="20577"/>
        <pc:sldMkLst>
          <pc:docMk/>
          <pc:sldMk cId="1581940243" sldId="309"/>
        </pc:sldMkLst>
        <pc:spChg chg="mod">
          <ac:chgData name="Matteo MANGILI" userId="89c7df381375e6aa" providerId="LiveId" clId="{E6DC4EAA-0AC7-4D8A-9ABA-9B4C09DD8308}" dt="2024-03-23T17:58:16.838" v="21155" actId="20577"/>
          <ac:spMkLst>
            <pc:docMk/>
            <pc:sldMk cId="1581940243" sldId="309"/>
            <ac:spMk id="5" creationId="{BE1F23F2-64C7-BE07-E80F-A34081568AA8}"/>
          </ac:spMkLst>
        </pc:spChg>
      </pc:sldChg>
      <pc:sldChg chg="modSp mod">
        <pc:chgData name="Matteo MANGILI" userId="89c7df381375e6aa" providerId="LiveId" clId="{E6DC4EAA-0AC7-4D8A-9ABA-9B4C09DD8308}" dt="2024-03-23T16:53:59.449" v="20172" actId="14100"/>
        <pc:sldMkLst>
          <pc:docMk/>
          <pc:sldMk cId="2214790197" sldId="310"/>
        </pc:sldMkLst>
        <pc:spChg chg="mod">
          <ac:chgData name="Matteo MANGILI" userId="89c7df381375e6aa" providerId="LiveId" clId="{E6DC4EAA-0AC7-4D8A-9ABA-9B4C09DD8308}" dt="2024-03-23T16:53:59.449" v="20172" actId="14100"/>
          <ac:spMkLst>
            <pc:docMk/>
            <pc:sldMk cId="2214790197" sldId="310"/>
            <ac:spMk id="4" creationId="{E45B50AB-E09E-377A-4B46-AFA47F523EAB}"/>
          </ac:spMkLst>
        </pc:spChg>
      </pc:sldChg>
      <pc:sldChg chg="modSp mod">
        <pc:chgData name="Matteo MANGILI" userId="89c7df381375e6aa" providerId="LiveId" clId="{E6DC4EAA-0AC7-4D8A-9ABA-9B4C09DD8308}" dt="2024-03-23T17:35:30.648" v="20457"/>
        <pc:sldMkLst>
          <pc:docMk/>
          <pc:sldMk cId="4188911557" sldId="312"/>
        </pc:sldMkLst>
        <pc:spChg chg="mod">
          <ac:chgData name="Matteo MANGILI" userId="89c7df381375e6aa" providerId="LiveId" clId="{E6DC4EAA-0AC7-4D8A-9ABA-9B4C09DD8308}" dt="2024-03-23T17:35:16.142" v="20453"/>
          <ac:spMkLst>
            <pc:docMk/>
            <pc:sldMk cId="4188911557" sldId="312"/>
            <ac:spMk id="5" creationId="{94653B8F-ADAC-D01C-5C88-2E369E0B3234}"/>
          </ac:spMkLst>
        </pc:spChg>
        <pc:spChg chg="mod">
          <ac:chgData name="Matteo MANGILI" userId="89c7df381375e6aa" providerId="LiveId" clId="{E6DC4EAA-0AC7-4D8A-9ABA-9B4C09DD8308}" dt="2024-03-23T17:35:23.017" v="20454"/>
          <ac:spMkLst>
            <pc:docMk/>
            <pc:sldMk cId="4188911557" sldId="312"/>
            <ac:spMk id="8" creationId="{364845DF-E527-AE8E-132D-4C86AC60FCAB}"/>
          </ac:spMkLst>
        </pc:spChg>
        <pc:spChg chg="mod">
          <ac:chgData name="Matteo MANGILI" userId="89c7df381375e6aa" providerId="LiveId" clId="{E6DC4EAA-0AC7-4D8A-9ABA-9B4C09DD8308}" dt="2024-03-23T17:35:30.648" v="20457"/>
          <ac:spMkLst>
            <pc:docMk/>
            <pc:sldMk cId="4188911557" sldId="312"/>
            <ac:spMk id="9" creationId="{DAA31704-DD1F-62C0-B9AA-B224EB28798B}"/>
          </ac:spMkLst>
        </pc:spChg>
      </pc:sldChg>
      <pc:sldChg chg="modSp mod">
        <pc:chgData name="Matteo MANGILI" userId="89c7df381375e6aa" providerId="LiveId" clId="{E6DC4EAA-0AC7-4D8A-9ABA-9B4C09DD8308}" dt="2024-03-21T09:12:25.874" v="14256" actId="20577"/>
        <pc:sldMkLst>
          <pc:docMk/>
          <pc:sldMk cId="3576197673" sldId="313"/>
        </pc:sldMkLst>
        <pc:spChg chg="mod">
          <ac:chgData name="Matteo MANGILI" userId="89c7df381375e6aa" providerId="LiveId" clId="{E6DC4EAA-0AC7-4D8A-9ABA-9B4C09DD8308}" dt="2024-03-20T16:24:37.933" v="11924" actId="14100"/>
          <ac:spMkLst>
            <pc:docMk/>
            <pc:sldMk cId="3576197673" sldId="313"/>
            <ac:spMk id="6" creationId="{A21CD12A-53B2-6614-9940-D7E125574BDE}"/>
          </ac:spMkLst>
        </pc:spChg>
        <pc:graphicFrameChg chg="mod modGraphic">
          <ac:chgData name="Matteo MANGILI" userId="89c7df381375e6aa" providerId="LiveId" clId="{E6DC4EAA-0AC7-4D8A-9ABA-9B4C09DD8308}" dt="2024-03-21T09:12:25.874" v="14256"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E6DC4EAA-0AC7-4D8A-9ABA-9B4C09DD8308}" dt="2024-03-22T20:05:02.970" v="19267" actId="20577"/>
        <pc:sldMkLst>
          <pc:docMk/>
          <pc:sldMk cId="2994462458" sldId="314"/>
        </pc:sldMkLst>
        <pc:spChg chg="add del mod">
          <ac:chgData name="Matteo MANGILI" userId="89c7df381375e6aa" providerId="LiveId" clId="{E6DC4EAA-0AC7-4D8A-9ABA-9B4C09DD8308}" dt="2024-02-19T21:08:40.195" v="19" actId="22"/>
          <ac:spMkLst>
            <pc:docMk/>
            <pc:sldMk cId="2994462458" sldId="314"/>
            <ac:spMk id="4" creationId="{1382BF33-D4C3-1609-FA12-EC09BEED9465}"/>
          </ac:spMkLst>
        </pc:spChg>
        <pc:spChg chg="mod">
          <ac:chgData name="Matteo MANGILI" userId="89c7df381375e6aa" providerId="LiveId" clId="{E6DC4EAA-0AC7-4D8A-9ABA-9B4C09DD8308}" dt="2024-03-22T20:05:02.970" v="19267" actId="20577"/>
          <ac:spMkLst>
            <pc:docMk/>
            <pc:sldMk cId="2994462458" sldId="314"/>
            <ac:spMk id="6" creationId="{07D5F90B-A703-3979-44A8-9125B7AA3463}"/>
          </ac:spMkLst>
        </pc:spChg>
        <pc:picChg chg="add mod">
          <ac:chgData name="Matteo MANGILI" userId="89c7df381375e6aa" providerId="LiveId" clId="{E6DC4EAA-0AC7-4D8A-9ABA-9B4C09DD8308}" dt="2024-02-25T17:40:12.090" v="3460" actId="1076"/>
          <ac:picMkLst>
            <pc:docMk/>
            <pc:sldMk cId="2994462458" sldId="314"/>
            <ac:picMk id="4" creationId="{FBBF433F-AF38-288E-6DBA-F555A48DC93B}"/>
          </ac:picMkLst>
        </pc:picChg>
        <pc:picChg chg="add mod ord">
          <ac:chgData name="Matteo MANGILI" userId="89c7df381375e6aa" providerId="LiveId" clId="{E6DC4EAA-0AC7-4D8A-9ABA-9B4C09DD8308}" dt="2024-02-19T21:08:45.634" v="20" actId="1076"/>
          <ac:picMkLst>
            <pc:docMk/>
            <pc:sldMk cId="2994462458" sldId="314"/>
            <ac:picMk id="8" creationId="{DA974598-9005-7A60-6B66-EEBC98623935}"/>
          </ac:picMkLst>
        </pc:picChg>
        <pc:picChg chg="del">
          <ac:chgData name="Matteo MANGILI" userId="89c7df381375e6aa" providerId="LiveId" clId="{E6DC4EAA-0AC7-4D8A-9ABA-9B4C09DD8308}" dt="2024-02-19T21:08:32.864" v="18" actId="21"/>
          <ac:picMkLst>
            <pc:docMk/>
            <pc:sldMk cId="2994462458" sldId="314"/>
            <ac:picMk id="9" creationId="{D632F88F-B7F1-FCF1-6B5E-D9317E32DE52}"/>
          </ac:picMkLst>
        </pc:picChg>
        <pc:picChg chg="del">
          <ac:chgData name="Matteo MANGILI" userId="89c7df381375e6aa" providerId="LiveId" clId="{E6DC4EAA-0AC7-4D8A-9ABA-9B4C09DD8308}" dt="2024-02-25T17:39:33.595" v="3458" actId="21"/>
          <ac:picMkLst>
            <pc:docMk/>
            <pc:sldMk cId="2994462458" sldId="314"/>
            <ac:picMk id="15" creationId="{38829EC7-B73C-44B8-D4CD-DEEE234C82B3}"/>
          </ac:picMkLst>
        </pc:picChg>
      </pc:sldChg>
      <pc:sldChg chg="addSp delSp modSp del mod">
        <pc:chgData name="Matteo MANGILI" userId="89c7df381375e6aa" providerId="LiveId" clId="{E6DC4EAA-0AC7-4D8A-9ABA-9B4C09DD8308}" dt="2024-02-21T10:57:04.839" v="76" actId="2696"/>
        <pc:sldMkLst>
          <pc:docMk/>
          <pc:sldMk cId="1549231609" sldId="315"/>
        </pc:sldMkLst>
        <pc:spChg chg="add mod">
          <ac:chgData name="Matteo MANGILI" userId="89c7df381375e6aa" providerId="LiveId" clId="{E6DC4EAA-0AC7-4D8A-9ABA-9B4C09DD8308}" dt="2024-02-21T10:56:35.220" v="72" actId="21"/>
          <ac:spMkLst>
            <pc:docMk/>
            <pc:sldMk cId="1549231609" sldId="315"/>
            <ac:spMk id="8" creationId="{DEE4C67E-A4E9-FA36-8B0F-5A723F581540}"/>
          </ac:spMkLst>
        </pc:spChg>
        <pc:spChg chg="add del mod">
          <ac:chgData name="Matteo MANGILI" userId="89c7df381375e6aa" providerId="LiveId" clId="{E6DC4EAA-0AC7-4D8A-9ABA-9B4C09DD8308}" dt="2024-02-21T10:55:27.108" v="67"/>
          <ac:spMkLst>
            <pc:docMk/>
            <pc:sldMk cId="1549231609" sldId="315"/>
            <ac:spMk id="9" creationId="{1C5CFB60-D9FD-610D-B4CC-2295C2CA41F4}"/>
          </ac:spMkLst>
        </pc:spChg>
        <pc:spChg chg="add del mod">
          <ac:chgData name="Matteo MANGILI" userId="89c7df381375e6aa" providerId="LiveId" clId="{E6DC4EAA-0AC7-4D8A-9ABA-9B4C09DD8308}" dt="2024-02-21T10:56:22.358" v="70"/>
          <ac:spMkLst>
            <pc:docMk/>
            <pc:sldMk cId="1549231609" sldId="315"/>
            <ac:spMk id="16" creationId="{2098189D-9791-9EFE-5A81-B64280121620}"/>
          </ac:spMkLst>
        </pc:spChg>
        <pc:picChg chg="add del mod">
          <ac:chgData name="Matteo MANGILI" userId="89c7df381375e6aa" providerId="LiveId" clId="{E6DC4EAA-0AC7-4D8A-9ABA-9B4C09DD8308}" dt="2024-02-21T10:56:35.220" v="72" actId="21"/>
          <ac:picMkLst>
            <pc:docMk/>
            <pc:sldMk cId="1549231609" sldId="315"/>
            <ac:picMk id="3" creationId="{7CCB33C6-C15B-849D-5406-C914813444D0}"/>
          </ac:picMkLst>
        </pc:picChg>
        <pc:picChg chg="add mod">
          <ac:chgData name="Matteo MANGILI" userId="89c7df381375e6aa" providerId="LiveId" clId="{E6DC4EAA-0AC7-4D8A-9ABA-9B4C09DD8308}" dt="2024-02-21T10:55:11.846" v="66" actId="14100"/>
          <ac:picMkLst>
            <pc:docMk/>
            <pc:sldMk cId="1549231609" sldId="315"/>
            <ac:picMk id="4" creationId="{F66568C3-D353-C8A8-03C2-4BA2DDC28228}"/>
          </ac:picMkLst>
        </pc:picChg>
        <pc:picChg chg="del">
          <ac:chgData name="Matteo MANGILI" userId="89c7df381375e6aa" providerId="LiveId" clId="{E6DC4EAA-0AC7-4D8A-9ABA-9B4C09DD8308}" dt="2024-02-21T10:54:47.879" v="23" actId="21"/>
          <ac:picMkLst>
            <pc:docMk/>
            <pc:sldMk cId="1549231609" sldId="315"/>
            <ac:picMk id="8" creationId="{6422998A-2562-0AB5-EB19-7C86EC90F6B5}"/>
          </ac:picMkLst>
        </pc:picChg>
        <pc:picChg chg="add del mod">
          <ac:chgData name="Matteo MANGILI" userId="89c7df381375e6aa" providerId="LiveId" clId="{E6DC4EAA-0AC7-4D8A-9ABA-9B4C09DD8308}" dt="2024-02-21T10:55:34.392" v="69" actId="21"/>
          <ac:picMkLst>
            <pc:docMk/>
            <pc:sldMk cId="1549231609" sldId="315"/>
            <ac:picMk id="14" creationId="{0C701E2E-DD6C-7F3E-A234-BC1ADCF2148A}"/>
          </ac:picMkLst>
        </pc:picChg>
      </pc:sldChg>
      <pc:sldChg chg="addSp delSp modSp mod">
        <pc:chgData name="Matteo MANGILI" userId="89c7df381375e6aa" providerId="LiveId" clId="{E6DC4EAA-0AC7-4D8A-9ABA-9B4C09DD8308}" dt="2024-03-22T20:05:25.487" v="19274" actId="20577"/>
        <pc:sldMkLst>
          <pc:docMk/>
          <pc:sldMk cId="1841377636" sldId="316"/>
        </pc:sldMkLst>
        <pc:spChg chg="add del mod">
          <ac:chgData name="Matteo MANGILI" userId="89c7df381375e6aa" providerId="LiveId" clId="{E6DC4EAA-0AC7-4D8A-9ABA-9B4C09DD8308}" dt="2024-02-25T17:58:34.049" v="3551" actId="22"/>
          <ac:spMkLst>
            <pc:docMk/>
            <pc:sldMk cId="1841377636" sldId="316"/>
            <ac:spMk id="5" creationId="{B0F0725A-54BB-AA7A-BD20-927905CD1E60}"/>
          </ac:spMkLst>
        </pc:spChg>
        <pc:spChg chg="mod">
          <ac:chgData name="Matteo MANGILI" userId="89c7df381375e6aa" providerId="LiveId" clId="{E6DC4EAA-0AC7-4D8A-9ABA-9B4C09DD8308}" dt="2024-03-22T20:05:25.487" v="19274" actId="20577"/>
          <ac:spMkLst>
            <pc:docMk/>
            <pc:sldMk cId="1841377636" sldId="316"/>
            <ac:spMk id="6" creationId="{07D5F90B-A703-3979-44A8-9125B7AA3463}"/>
          </ac:spMkLst>
        </pc:spChg>
        <pc:spChg chg="add del mod">
          <ac:chgData name="Matteo MANGILI" userId="89c7df381375e6aa" providerId="LiveId" clId="{E6DC4EAA-0AC7-4D8A-9ABA-9B4C09DD8308}" dt="2024-02-25T17:59:57.820" v="3582" actId="22"/>
          <ac:spMkLst>
            <pc:docMk/>
            <pc:sldMk cId="1841377636" sldId="316"/>
            <ac:spMk id="12" creationId="{D461A849-27D5-5209-4189-BF5F810E0B04}"/>
          </ac:spMkLst>
        </pc:spChg>
        <pc:picChg chg="del">
          <ac:chgData name="Matteo MANGILI" userId="89c7df381375e6aa" providerId="LiveId" clId="{E6DC4EAA-0AC7-4D8A-9ABA-9B4C09DD8308}" dt="2024-02-25T17:58:27.374" v="3550" actId="21"/>
          <ac:picMkLst>
            <pc:docMk/>
            <pc:sldMk cId="1841377636" sldId="316"/>
            <ac:picMk id="4" creationId="{64E682A3-C286-B7AC-4CF1-DE3330AAF832}"/>
          </ac:picMkLst>
        </pc:picChg>
        <pc:picChg chg="add del mod ord">
          <ac:chgData name="Matteo MANGILI" userId="89c7df381375e6aa" providerId="LiveId" clId="{E6DC4EAA-0AC7-4D8A-9ABA-9B4C09DD8308}" dt="2024-02-25T17:58:47.051" v="3581" actId="21"/>
          <ac:picMkLst>
            <pc:docMk/>
            <pc:sldMk cId="1841377636" sldId="316"/>
            <ac:picMk id="8" creationId="{5B6410A3-8AD2-C16C-DFA9-BABF18DEF8C4}"/>
          </ac:picMkLst>
        </pc:picChg>
        <pc:picChg chg="add mod ord">
          <ac:chgData name="Matteo MANGILI" userId="89c7df381375e6aa" providerId="LiveId" clId="{E6DC4EAA-0AC7-4D8A-9ABA-9B4C09DD8308}" dt="2024-02-25T17:59:57.820" v="3582" actId="22"/>
          <ac:picMkLst>
            <pc:docMk/>
            <pc:sldMk cId="1841377636" sldId="316"/>
            <ac:picMk id="15" creationId="{07B11D30-AEBE-76A2-6929-70D4FF1B76BF}"/>
          </ac:picMkLst>
        </pc:picChg>
      </pc:sldChg>
      <pc:sldChg chg="modSp mod">
        <pc:chgData name="Matteo MANGILI" userId="89c7df381375e6aa" providerId="LiveId" clId="{E6DC4EAA-0AC7-4D8A-9ABA-9B4C09DD8308}" dt="2024-03-23T17:54:23.111" v="21128" actId="20577"/>
        <pc:sldMkLst>
          <pc:docMk/>
          <pc:sldMk cId="1634375711" sldId="317"/>
        </pc:sldMkLst>
        <pc:spChg chg="mod">
          <ac:chgData name="Matteo MANGILI" userId="89c7df381375e6aa" providerId="LiveId" clId="{E6DC4EAA-0AC7-4D8A-9ABA-9B4C09DD8308}" dt="2024-03-23T17:54:23.111" v="21128" actId="20577"/>
          <ac:spMkLst>
            <pc:docMk/>
            <pc:sldMk cId="1634375711" sldId="317"/>
            <ac:spMk id="3" creationId="{C091BD2F-CDA6-C472-7A74-9AFC99D67D26}"/>
          </ac:spMkLst>
        </pc:spChg>
        <pc:spChg chg="mod">
          <ac:chgData name="Matteo MANGILI" userId="89c7df381375e6aa" providerId="LiveId" clId="{E6DC4EAA-0AC7-4D8A-9ABA-9B4C09DD8308}" dt="2024-02-25T16:52:48.501" v="2243" actId="14100"/>
          <ac:spMkLst>
            <pc:docMk/>
            <pc:sldMk cId="1634375711" sldId="317"/>
            <ac:spMk id="82" creationId="{CE36A058-BEC2-4BC5-A467-F2EB2A365051}"/>
          </ac:spMkLst>
        </pc:spChg>
        <pc:graphicFrameChg chg="mod modGraphic">
          <ac:chgData name="Matteo MANGILI" userId="89c7df381375e6aa" providerId="LiveId" clId="{E6DC4EAA-0AC7-4D8A-9ABA-9B4C09DD8308}" dt="2024-03-21T21:32:22.245" v="16435" actId="20577"/>
          <ac:graphicFrameMkLst>
            <pc:docMk/>
            <pc:sldMk cId="1634375711" sldId="317"/>
            <ac:graphicFrameMk id="6" creationId="{D4C19112-8E86-20DC-4B1E-612DCB806B9E}"/>
          </ac:graphicFrameMkLst>
        </pc:graphicFrameChg>
      </pc:sldChg>
      <pc:sldChg chg="modSp mod">
        <pc:chgData name="Matteo MANGILI" userId="89c7df381375e6aa" providerId="LiveId" clId="{E6DC4EAA-0AC7-4D8A-9ABA-9B4C09DD8308}" dt="2024-03-23T17:37:33.280" v="20479" actId="20577"/>
        <pc:sldMkLst>
          <pc:docMk/>
          <pc:sldMk cId="112244765" sldId="318"/>
        </pc:sldMkLst>
        <pc:spChg chg="mod">
          <ac:chgData name="Matteo MANGILI" userId="89c7df381375e6aa" providerId="LiveId" clId="{E6DC4EAA-0AC7-4D8A-9ABA-9B4C09DD8308}" dt="2024-03-23T17:37:33.280" v="20479" actId="20577"/>
          <ac:spMkLst>
            <pc:docMk/>
            <pc:sldMk cId="112244765" sldId="318"/>
            <ac:spMk id="11" creationId="{C1C708C4-D7EC-7ED8-A397-AF1F95BF1686}"/>
          </ac:spMkLst>
        </pc:spChg>
        <pc:spChg chg="mod">
          <ac:chgData name="Matteo MANGILI" userId="89c7df381375e6aa" providerId="LiveId" clId="{E6DC4EAA-0AC7-4D8A-9ABA-9B4C09DD8308}" dt="2024-03-22T20:03:29.212" v="19213" actId="1076"/>
          <ac:spMkLst>
            <pc:docMk/>
            <pc:sldMk cId="112244765" sldId="318"/>
            <ac:spMk id="82" creationId="{CE36A058-BEC2-4BC5-A467-F2EB2A365051}"/>
          </ac:spMkLst>
        </pc:spChg>
      </pc:sldChg>
      <pc:sldChg chg="modSp mod">
        <pc:chgData name="Matteo MANGILI" userId="89c7df381375e6aa" providerId="LiveId" clId="{E6DC4EAA-0AC7-4D8A-9ABA-9B4C09DD8308}" dt="2024-03-23T17:49:50.427" v="20922" actId="20577"/>
        <pc:sldMkLst>
          <pc:docMk/>
          <pc:sldMk cId="762597572" sldId="319"/>
        </pc:sldMkLst>
        <pc:spChg chg="mod">
          <ac:chgData name="Matteo MANGILI" userId="89c7df381375e6aa" providerId="LiveId" clId="{E6DC4EAA-0AC7-4D8A-9ABA-9B4C09DD8308}" dt="2024-03-23T17:49:50.427" v="20922" actId="20577"/>
          <ac:spMkLst>
            <pc:docMk/>
            <pc:sldMk cId="762597572" sldId="319"/>
            <ac:spMk id="5" creationId="{4C2922B9-05A6-2851-4268-32FCA9934BC2}"/>
          </ac:spMkLst>
        </pc:spChg>
        <pc:spChg chg="mod">
          <ac:chgData name="Matteo MANGILI" userId="89c7df381375e6aa" providerId="LiveId" clId="{E6DC4EAA-0AC7-4D8A-9ABA-9B4C09DD8308}" dt="2024-03-19T20:43:42.003" v="9928" actId="27636"/>
          <ac:spMkLst>
            <pc:docMk/>
            <pc:sldMk cId="762597572" sldId="319"/>
            <ac:spMk id="82" creationId="{CE36A058-BEC2-4BC5-A467-F2EB2A365051}"/>
          </ac:spMkLst>
        </pc:spChg>
      </pc:sldChg>
      <pc:sldChg chg="modSp mod">
        <pc:chgData name="Matteo MANGILI" userId="89c7df381375e6aa" providerId="LiveId" clId="{E6DC4EAA-0AC7-4D8A-9ABA-9B4C09DD8308}" dt="2024-03-22T17:03:49.471" v="18311" actId="20577"/>
        <pc:sldMkLst>
          <pc:docMk/>
          <pc:sldMk cId="3754641538" sldId="320"/>
        </pc:sldMkLst>
        <pc:spChg chg="mod">
          <ac:chgData name="Matteo MANGILI" userId="89c7df381375e6aa" providerId="LiveId" clId="{E6DC4EAA-0AC7-4D8A-9ABA-9B4C09DD8308}" dt="2024-03-22T17:03:49.471" v="18311" actId="20577"/>
          <ac:spMkLst>
            <pc:docMk/>
            <pc:sldMk cId="3754641538" sldId="320"/>
            <ac:spMk id="19" creationId="{8B9F0681-6C98-C87F-B39F-F7A05657163C}"/>
          </ac:spMkLst>
        </pc:spChg>
      </pc:sldChg>
      <pc:sldChg chg="modSp mod">
        <pc:chgData name="Matteo MANGILI" userId="89c7df381375e6aa" providerId="LiveId" clId="{E6DC4EAA-0AC7-4D8A-9ABA-9B4C09DD8308}" dt="2024-03-22T16:01:48.648" v="18093" actId="1076"/>
        <pc:sldMkLst>
          <pc:docMk/>
          <pc:sldMk cId="3518618096" sldId="321"/>
        </pc:sldMkLst>
        <pc:spChg chg="mod">
          <ac:chgData name="Matteo MANGILI" userId="89c7df381375e6aa" providerId="LiveId" clId="{E6DC4EAA-0AC7-4D8A-9ABA-9B4C09DD8308}" dt="2024-03-22T16:01:30.654" v="18091" actId="14100"/>
          <ac:spMkLst>
            <pc:docMk/>
            <pc:sldMk cId="3518618096" sldId="321"/>
            <ac:spMk id="7" creationId="{1BFAFA53-B5DB-7FF0-D80B-1D38652788B6}"/>
          </ac:spMkLst>
        </pc:spChg>
        <pc:picChg chg="mod modCrop">
          <ac:chgData name="Matteo MANGILI" userId="89c7df381375e6aa" providerId="LiveId" clId="{E6DC4EAA-0AC7-4D8A-9ABA-9B4C09DD8308}" dt="2024-03-22T16:01:48.648" v="18093" actId="1076"/>
          <ac:picMkLst>
            <pc:docMk/>
            <pc:sldMk cId="3518618096" sldId="321"/>
            <ac:picMk id="5" creationId="{936CDABC-6D16-BB2F-AB96-5B351ADDECE5}"/>
          </ac:picMkLst>
        </pc:picChg>
      </pc:sldChg>
      <pc:sldChg chg="modSp del mod">
        <pc:chgData name="Matteo MANGILI" userId="89c7df381375e6aa" providerId="LiveId" clId="{E6DC4EAA-0AC7-4D8A-9ABA-9B4C09DD8308}" dt="2024-03-22T20:00:49.101" v="18904" actId="2696"/>
        <pc:sldMkLst>
          <pc:docMk/>
          <pc:sldMk cId="243116288" sldId="322"/>
        </pc:sldMkLst>
        <pc:spChg chg="mod">
          <ac:chgData name="Matteo MANGILI" userId="89c7df381375e6aa" providerId="LiveId" clId="{E6DC4EAA-0AC7-4D8A-9ABA-9B4C09DD8308}" dt="2024-03-21T09:06:17.202" v="13767" actId="20577"/>
          <ac:spMkLst>
            <pc:docMk/>
            <pc:sldMk cId="243116288" sldId="322"/>
            <ac:spMk id="2" creationId="{5C0732DC-408E-D606-584F-25FC553B9A11}"/>
          </ac:spMkLst>
        </pc:spChg>
        <pc:spChg chg="mod">
          <ac:chgData name="Matteo MANGILI" userId="89c7df381375e6aa" providerId="LiveId" clId="{E6DC4EAA-0AC7-4D8A-9ABA-9B4C09DD8308}" dt="2024-03-21T21:02:54.100" v="16326" actId="20577"/>
          <ac:spMkLst>
            <pc:docMk/>
            <pc:sldMk cId="243116288" sldId="322"/>
            <ac:spMk id="11" creationId="{AAAC9B74-463D-3112-DFEE-C3D0560A5363}"/>
          </ac:spMkLst>
        </pc:spChg>
      </pc:sldChg>
      <pc:sldChg chg="addSp delSp modSp add mod ord">
        <pc:chgData name="Matteo MANGILI" userId="89c7df381375e6aa" providerId="LiveId" clId="{E6DC4EAA-0AC7-4D8A-9ABA-9B4C09DD8308}" dt="2024-03-22T20:05:17.091" v="19272" actId="20577"/>
        <pc:sldMkLst>
          <pc:docMk/>
          <pc:sldMk cId="242682486" sldId="323"/>
        </pc:sldMkLst>
        <pc:spChg chg="mod">
          <ac:chgData name="Matteo MANGILI" userId="89c7df381375e6aa" providerId="LiveId" clId="{E6DC4EAA-0AC7-4D8A-9ABA-9B4C09DD8308}" dt="2024-02-21T10:57:48.444" v="120" actId="27636"/>
          <ac:spMkLst>
            <pc:docMk/>
            <pc:sldMk cId="242682486" sldId="323"/>
            <ac:spMk id="2" creationId="{C32F809D-8F5C-4F9D-8B46-523C04D0F1EB}"/>
          </ac:spMkLst>
        </pc:spChg>
        <pc:spChg chg="del">
          <ac:chgData name="Matteo MANGILI" userId="89c7df381375e6aa" providerId="LiveId" clId="{E6DC4EAA-0AC7-4D8A-9ABA-9B4C09DD8308}" dt="2024-02-21T10:58:33.729" v="121" actId="22"/>
          <ac:spMkLst>
            <pc:docMk/>
            <pc:sldMk cId="242682486" sldId="323"/>
            <ac:spMk id="3" creationId="{E9830DC9-A0C4-CCB4-C7A4-402F8E0073FD}"/>
          </ac:spMkLst>
        </pc:spChg>
        <pc:spChg chg="mod">
          <ac:chgData name="Matteo MANGILI" userId="89c7df381375e6aa" providerId="LiveId" clId="{E6DC4EAA-0AC7-4D8A-9ABA-9B4C09DD8308}" dt="2024-03-22T20:05:17.091" v="19272" actId="20577"/>
          <ac:spMkLst>
            <pc:docMk/>
            <pc:sldMk cId="242682486" sldId="323"/>
            <ac:spMk id="6" creationId="{9ECCC4DB-30C9-98CC-24D1-1A6751175B24}"/>
          </ac:spMkLst>
        </pc:spChg>
        <pc:spChg chg="add mod">
          <ac:chgData name="Matteo MANGILI" userId="89c7df381375e6aa" providerId="LiveId" clId="{E6DC4EAA-0AC7-4D8A-9ABA-9B4C09DD8308}" dt="2024-02-21T10:59:27.777" v="159" actId="1076"/>
          <ac:spMkLst>
            <pc:docMk/>
            <pc:sldMk cId="242682486" sldId="323"/>
            <ac:spMk id="7" creationId="{2D1D9893-C2F1-4A58-703E-42DBAC636B60}"/>
          </ac:spMkLst>
        </pc:spChg>
        <pc:spChg chg="add mod">
          <ac:chgData name="Matteo MANGILI" userId="89c7df381375e6aa" providerId="LiveId" clId="{E6DC4EAA-0AC7-4D8A-9ABA-9B4C09DD8308}" dt="2024-02-21T11:03:31.003" v="286" actId="20577"/>
          <ac:spMkLst>
            <pc:docMk/>
            <pc:sldMk cId="242682486" sldId="323"/>
            <ac:spMk id="14" creationId="{00721506-FFB9-2318-F45B-FE7F7EEAD4F5}"/>
          </ac:spMkLst>
        </pc:spChg>
        <pc:picChg chg="add mod ord modCrop">
          <ac:chgData name="Matteo MANGILI" userId="89c7df381375e6aa" providerId="LiveId" clId="{E6DC4EAA-0AC7-4D8A-9ABA-9B4C09DD8308}" dt="2024-02-21T11:02:49.679" v="266" actId="732"/>
          <ac:picMkLst>
            <pc:docMk/>
            <pc:sldMk cId="242682486" sldId="323"/>
            <ac:picMk id="5" creationId="{2579056C-1632-EA34-7609-B5BA82181028}"/>
          </ac:picMkLst>
        </pc:picChg>
        <pc:picChg chg="add del mod modCrop">
          <ac:chgData name="Matteo MANGILI" userId="89c7df381375e6aa" providerId="LiveId" clId="{E6DC4EAA-0AC7-4D8A-9ABA-9B4C09DD8308}" dt="2024-02-21T11:01:18.349" v="203" actId="21"/>
          <ac:picMkLst>
            <pc:docMk/>
            <pc:sldMk cId="242682486" sldId="323"/>
            <ac:picMk id="9" creationId="{F8D2AD4D-2009-2581-60F3-BB7E8BBEA720}"/>
          </ac:picMkLst>
        </pc:picChg>
        <pc:picChg chg="add mod modCrop">
          <ac:chgData name="Matteo MANGILI" userId="89c7df381375e6aa" providerId="LiveId" clId="{E6DC4EAA-0AC7-4D8A-9ABA-9B4C09DD8308}" dt="2024-02-21T11:02:56.102" v="267" actId="1076"/>
          <ac:picMkLst>
            <pc:docMk/>
            <pc:sldMk cId="242682486" sldId="323"/>
            <ac:picMk id="12" creationId="{E45DDE6C-A26D-719F-E8B6-2D723FFBF1EF}"/>
          </ac:picMkLst>
        </pc:picChg>
      </pc:sldChg>
      <pc:sldChg chg="modSp add mod">
        <pc:chgData name="Matteo MANGILI" userId="89c7df381375e6aa" providerId="LiveId" clId="{E6DC4EAA-0AC7-4D8A-9ABA-9B4C09DD8308}" dt="2024-03-23T18:34:38.529" v="21169" actId="20577"/>
        <pc:sldMkLst>
          <pc:docMk/>
          <pc:sldMk cId="2689722702" sldId="324"/>
        </pc:sldMkLst>
        <pc:spChg chg="mod">
          <ac:chgData name="Matteo MANGILI" userId="89c7df381375e6aa" providerId="LiveId" clId="{E6DC4EAA-0AC7-4D8A-9ABA-9B4C09DD8308}" dt="2024-03-19T21:19:51.086" v="10236" actId="20577"/>
          <ac:spMkLst>
            <pc:docMk/>
            <pc:sldMk cId="2689722702" sldId="324"/>
            <ac:spMk id="2" creationId="{75031FE9-9059-4FE8-B4AC-9771F23A1B89}"/>
          </ac:spMkLst>
        </pc:spChg>
        <pc:spChg chg="mod">
          <ac:chgData name="Matteo MANGILI" userId="89c7df381375e6aa" providerId="LiveId" clId="{E6DC4EAA-0AC7-4D8A-9ABA-9B4C09DD8308}" dt="2024-03-23T18:34:38.529" v="21169" actId="20577"/>
          <ac:spMkLst>
            <pc:docMk/>
            <pc:sldMk cId="2689722702" sldId="324"/>
            <ac:spMk id="4" creationId="{E45B50AB-E09E-377A-4B46-AFA47F523EAB}"/>
          </ac:spMkLst>
        </pc:spChg>
      </pc:sldChg>
      <pc:sldChg chg="addSp delSp modSp add mod">
        <pc:chgData name="Matteo MANGILI" userId="89c7df381375e6aa" providerId="LiveId" clId="{E6DC4EAA-0AC7-4D8A-9ABA-9B4C09DD8308}" dt="2024-03-22T16:03:38.998" v="18128" actId="20577"/>
        <pc:sldMkLst>
          <pc:docMk/>
          <pc:sldMk cId="2813845049" sldId="325"/>
        </pc:sldMkLst>
        <pc:spChg chg="mod">
          <ac:chgData name="Matteo MANGILI" userId="89c7df381375e6aa" providerId="LiveId" clId="{E6DC4EAA-0AC7-4D8A-9ABA-9B4C09DD8308}" dt="2024-03-21T12:01:10.783" v="14402" actId="20577"/>
          <ac:spMkLst>
            <pc:docMk/>
            <pc:sldMk cId="2813845049" sldId="325"/>
            <ac:spMk id="2" creationId="{82F1275C-82AF-B699-E2B0-FD8161C0228A}"/>
          </ac:spMkLst>
        </pc:spChg>
        <pc:spChg chg="add del mod">
          <ac:chgData name="Matteo MANGILI" userId="89c7df381375e6aa" providerId="LiveId" clId="{E6DC4EAA-0AC7-4D8A-9ABA-9B4C09DD8308}" dt="2024-03-21T12:01:26.231" v="14407" actId="21"/>
          <ac:spMkLst>
            <pc:docMk/>
            <pc:sldMk cId="2813845049" sldId="325"/>
            <ac:spMk id="4" creationId="{004D3CBD-A71F-DD69-EBF1-F91919D6E192}"/>
          </ac:spMkLst>
        </pc:spChg>
        <pc:spChg chg="add del mod">
          <ac:chgData name="Matteo MANGILI" userId="89c7df381375e6aa" providerId="LiveId" clId="{E6DC4EAA-0AC7-4D8A-9ABA-9B4C09DD8308}" dt="2024-03-21T12:03:12.913" v="14432"/>
          <ac:spMkLst>
            <pc:docMk/>
            <pc:sldMk cId="2813845049" sldId="325"/>
            <ac:spMk id="7" creationId="{1BFAFA53-B5DB-7FF0-D80B-1D38652788B6}"/>
          </ac:spMkLst>
        </pc:spChg>
        <pc:spChg chg="add del mod">
          <ac:chgData name="Matteo MANGILI" userId="89c7df381375e6aa" providerId="LiveId" clId="{E6DC4EAA-0AC7-4D8A-9ABA-9B4C09DD8308}" dt="2024-03-21T12:02:26.261" v="14423" actId="21"/>
          <ac:spMkLst>
            <pc:docMk/>
            <pc:sldMk cId="2813845049" sldId="325"/>
            <ac:spMk id="11" creationId="{955D1719-89FD-5A26-C4E3-6FE50FA50B6A}"/>
          </ac:spMkLst>
        </pc:spChg>
        <pc:spChg chg="add del mod">
          <ac:chgData name="Matteo MANGILI" userId="89c7df381375e6aa" providerId="LiveId" clId="{E6DC4EAA-0AC7-4D8A-9ABA-9B4C09DD8308}" dt="2024-03-21T12:02:25.263" v="14420" actId="21"/>
          <ac:spMkLst>
            <pc:docMk/>
            <pc:sldMk cId="2813845049" sldId="325"/>
            <ac:spMk id="13" creationId="{6ABD0229-A5FC-C694-9C30-63B9DCDD92B6}"/>
          </ac:spMkLst>
        </pc:spChg>
        <pc:spChg chg="add mod">
          <ac:chgData name="Matteo MANGILI" userId="89c7df381375e6aa" providerId="LiveId" clId="{E6DC4EAA-0AC7-4D8A-9ABA-9B4C09DD8308}" dt="2024-03-21T12:02:24.686" v="14417"/>
          <ac:spMkLst>
            <pc:docMk/>
            <pc:sldMk cId="2813845049" sldId="325"/>
            <ac:spMk id="14" creationId="{1BFAFA53-B5DB-7FF0-D80B-1D38652788B6}"/>
          </ac:spMkLst>
        </pc:spChg>
        <pc:spChg chg="add mod">
          <ac:chgData name="Matteo MANGILI" userId="89c7df381375e6aa" providerId="LiveId" clId="{E6DC4EAA-0AC7-4D8A-9ABA-9B4C09DD8308}" dt="2024-03-22T16:03:38.998" v="18128" actId="20577"/>
          <ac:spMkLst>
            <pc:docMk/>
            <pc:sldMk cId="2813845049" sldId="325"/>
            <ac:spMk id="16" creationId="{E9D12C85-E57A-BC0F-0577-F10BE23A44BE}"/>
          </ac:spMkLst>
        </pc:spChg>
        <pc:spChg chg="mod">
          <ac:chgData name="Matteo MANGILI" userId="89c7df381375e6aa" providerId="LiveId" clId="{E6DC4EAA-0AC7-4D8A-9ABA-9B4C09DD8308}" dt="2024-03-21T12:09:47.695" v="14753" actId="14100"/>
          <ac:spMkLst>
            <pc:docMk/>
            <pc:sldMk cId="2813845049" sldId="325"/>
            <ac:spMk id="82" creationId="{37FC4670-6A45-D3AC-1810-F8B73268AFA3}"/>
          </ac:spMkLst>
        </pc:spChg>
        <pc:graphicFrameChg chg="add mod">
          <ac:chgData name="Matteo MANGILI" userId="89c7df381375e6aa" providerId="LiveId" clId="{E6DC4EAA-0AC7-4D8A-9ABA-9B4C09DD8308}" dt="2024-03-21T12:01:25.703" v="14406" actId="1957"/>
          <ac:graphicFrameMkLst>
            <pc:docMk/>
            <pc:sldMk cId="2813845049" sldId="325"/>
            <ac:graphicFrameMk id="9" creationId="{E20C2A39-CFDA-1A98-0EBD-EB1452EE8DE5}"/>
          </ac:graphicFrameMkLst>
        </pc:graphicFrameChg>
        <pc:picChg chg="add del">
          <ac:chgData name="Matteo MANGILI" userId="89c7df381375e6aa" providerId="LiveId" clId="{E6DC4EAA-0AC7-4D8A-9ABA-9B4C09DD8308}" dt="2024-03-21T12:02:40.982" v="14425" actId="21"/>
          <ac:picMkLst>
            <pc:docMk/>
            <pc:sldMk cId="2813845049" sldId="325"/>
            <ac:picMk id="5" creationId="{936CDABC-6D16-BB2F-AB96-5B351ADDECE5}"/>
          </ac:picMkLst>
        </pc:picChg>
      </pc:sldChg>
    </pc:docChg>
  </pc:docChgLst>
  <pc:docChgLst>
    <pc:chgData name="Matteo MANGILI" userId="89c7df381375e6aa" providerId="LiveId" clId="{740BB46D-1FBD-4BE5-BEA3-98CD9E9E2715}"/>
    <pc:docChg chg="undo custSel addSld modSld">
      <pc:chgData name="Matteo MANGILI" userId="89c7df381375e6aa" providerId="LiveId" clId="{740BB46D-1FBD-4BE5-BEA3-98CD9E9E2715}" dt="2024-02-10T18:31:07.388" v="10579" actId="20577"/>
      <pc:docMkLst>
        <pc:docMk/>
      </pc:docMkLst>
      <pc:sldChg chg="modSp mod">
        <pc:chgData name="Matteo MANGILI" userId="89c7df381375e6aa" providerId="LiveId" clId="{740BB46D-1FBD-4BE5-BEA3-98CD9E9E2715}" dt="2024-02-10T18:29:51.751" v="10575" actId="20577"/>
        <pc:sldMkLst>
          <pc:docMk/>
          <pc:sldMk cId="3250768115" sldId="296"/>
        </pc:sldMkLst>
        <pc:spChg chg="mod">
          <ac:chgData name="Matteo MANGILI" userId="89c7df381375e6aa" providerId="LiveId" clId="{740BB46D-1FBD-4BE5-BEA3-98CD9E9E2715}" dt="2024-02-10T18:29:28.169" v="10574" actId="20577"/>
          <ac:spMkLst>
            <pc:docMk/>
            <pc:sldMk cId="3250768115" sldId="296"/>
            <ac:spMk id="2" creationId="{75031FE9-9059-4FE8-B4AC-9771F23A1B89}"/>
          </ac:spMkLst>
        </pc:spChg>
        <pc:spChg chg="mod">
          <ac:chgData name="Matteo MANGILI" userId="89c7df381375e6aa" providerId="LiveId" clId="{740BB46D-1FBD-4BE5-BEA3-98CD9E9E2715}" dt="2024-02-10T18:29:51.751" v="10575" actId="20577"/>
          <ac:spMkLst>
            <pc:docMk/>
            <pc:sldMk cId="3250768115" sldId="296"/>
            <ac:spMk id="4" creationId="{6EADD32B-2BED-B9CD-8880-5933A888D00B}"/>
          </ac:spMkLst>
        </pc:spChg>
      </pc:sldChg>
      <pc:sldChg chg="modSp mod">
        <pc:chgData name="Matteo MANGILI" userId="89c7df381375e6aa" providerId="LiveId" clId="{740BB46D-1FBD-4BE5-BEA3-98CD9E9E2715}" dt="2024-02-10T18:31:07.388" v="10579" actId="20577"/>
        <pc:sldMkLst>
          <pc:docMk/>
          <pc:sldMk cId="1249612630" sldId="297"/>
        </pc:sldMkLst>
        <pc:spChg chg="mod">
          <ac:chgData name="Matteo MANGILI" userId="89c7df381375e6aa" providerId="LiveId" clId="{740BB46D-1FBD-4BE5-BEA3-98CD9E9E2715}" dt="2024-02-10T18:31:07.388" v="10579" actId="20577"/>
          <ac:spMkLst>
            <pc:docMk/>
            <pc:sldMk cId="1249612630" sldId="297"/>
            <ac:spMk id="4" creationId="{0B9BE06A-2A10-766E-30FB-68BA1AE33F20}"/>
          </ac:spMkLst>
        </pc:spChg>
      </pc:sldChg>
      <pc:sldChg chg="modSp mod">
        <pc:chgData name="Matteo MANGILI" userId="89c7df381375e6aa" providerId="LiveId" clId="{740BB46D-1FBD-4BE5-BEA3-98CD9E9E2715}" dt="2024-02-07T20:25:27.426" v="9066" actId="313"/>
        <pc:sldMkLst>
          <pc:docMk/>
          <pc:sldMk cId="3996999348" sldId="298"/>
        </pc:sldMkLst>
        <pc:spChg chg="mod">
          <ac:chgData name="Matteo MANGILI" userId="89c7df381375e6aa" providerId="LiveId" clId="{740BB46D-1FBD-4BE5-BEA3-98CD9E9E2715}" dt="2024-02-07T20:25:27.426" v="9066" actId="313"/>
          <ac:spMkLst>
            <pc:docMk/>
            <pc:sldMk cId="3996999348" sldId="298"/>
            <ac:spMk id="4" creationId="{747F007E-FE0A-2A87-17AB-DD88FD1E8115}"/>
          </ac:spMkLst>
        </pc:spChg>
      </pc:sldChg>
      <pc:sldChg chg="modSp mod">
        <pc:chgData name="Matteo MANGILI" userId="89c7df381375e6aa" providerId="LiveId" clId="{740BB46D-1FBD-4BE5-BEA3-98CD9E9E2715}" dt="2024-02-07T14:54:10.006" v="8040" actId="1076"/>
        <pc:sldMkLst>
          <pc:docMk/>
          <pc:sldMk cId="930824607" sldId="300"/>
        </pc:sldMkLst>
        <pc:picChg chg="mod">
          <ac:chgData name="Matteo MANGILI" userId="89c7df381375e6aa" providerId="LiveId" clId="{740BB46D-1FBD-4BE5-BEA3-98CD9E9E2715}" dt="2024-02-07T14:54:10.006" v="8040" actId="1076"/>
          <ac:picMkLst>
            <pc:docMk/>
            <pc:sldMk cId="930824607" sldId="300"/>
            <ac:picMk id="3" creationId="{00439959-3544-4100-55BB-F64ED0400005}"/>
          </ac:picMkLst>
        </pc:picChg>
      </pc:sldChg>
      <pc:sldChg chg="modSp mod">
        <pc:chgData name="Matteo MANGILI" userId="89c7df381375e6aa" providerId="LiveId" clId="{740BB46D-1FBD-4BE5-BEA3-98CD9E9E2715}" dt="2024-02-07T20:41:23.038" v="9545" actId="20577"/>
        <pc:sldMkLst>
          <pc:docMk/>
          <pc:sldMk cId="2944479634" sldId="303"/>
        </pc:sldMkLst>
        <pc:spChg chg="mod">
          <ac:chgData name="Matteo MANGILI" userId="89c7df381375e6aa" providerId="LiveId" clId="{740BB46D-1FBD-4BE5-BEA3-98CD9E9E2715}" dt="2024-02-07T20:41:23.038" v="9545" actId="20577"/>
          <ac:spMkLst>
            <pc:docMk/>
            <pc:sldMk cId="2944479634" sldId="303"/>
            <ac:spMk id="4" creationId="{834029E2-3A07-28E1-FE72-E1D9FA770926}"/>
          </ac:spMkLst>
        </pc:spChg>
      </pc:sldChg>
      <pc:sldChg chg="modSp mod">
        <pc:chgData name="Matteo MANGILI" userId="89c7df381375e6aa" providerId="LiveId" clId="{740BB46D-1FBD-4BE5-BEA3-98CD9E9E2715}" dt="2024-02-08T21:18:33.320" v="10548" actId="255"/>
        <pc:sldMkLst>
          <pc:docMk/>
          <pc:sldMk cId="2728347993" sldId="304"/>
        </pc:sldMkLst>
        <pc:spChg chg="mod">
          <ac:chgData name="Matteo MANGILI" userId="89c7df381375e6aa" providerId="LiveId" clId="{740BB46D-1FBD-4BE5-BEA3-98CD9E9E2715}" dt="2024-02-08T21:18:33.320" v="10548" actId="255"/>
          <ac:spMkLst>
            <pc:docMk/>
            <pc:sldMk cId="2728347993" sldId="304"/>
            <ac:spMk id="4" creationId="{E45B50AB-E09E-377A-4B46-AFA47F523EAB}"/>
          </ac:spMkLst>
        </pc:spChg>
      </pc:sldChg>
      <pc:sldChg chg="addSp delSp modSp mod">
        <pc:chgData name="Matteo MANGILI" userId="89c7df381375e6aa" providerId="LiveId" clId="{740BB46D-1FBD-4BE5-BEA3-98CD9E9E2715}" dt="2024-02-07T14:32:04.698" v="7141" actId="20577"/>
        <pc:sldMkLst>
          <pc:docMk/>
          <pc:sldMk cId="3568766427" sldId="306"/>
        </pc:sldMkLst>
        <pc:spChg chg="mod">
          <ac:chgData name="Matteo MANGILI" userId="89c7df381375e6aa" providerId="LiveId" clId="{740BB46D-1FBD-4BE5-BEA3-98CD9E9E2715}" dt="2024-01-24T20:03:05.101" v="2277" actId="5793"/>
          <ac:spMkLst>
            <pc:docMk/>
            <pc:sldMk cId="3568766427" sldId="306"/>
            <ac:spMk id="3" creationId="{39198BC0-3DAA-3F78-1CC6-7D92405ED12E}"/>
          </ac:spMkLst>
        </pc:spChg>
        <pc:spChg chg="add del mod">
          <ac:chgData name="Matteo MANGILI" userId="89c7df381375e6aa" providerId="LiveId" clId="{740BB46D-1FBD-4BE5-BEA3-98CD9E9E2715}" dt="2024-02-07T14:32:04.698" v="7141" actId="20577"/>
          <ac:spMkLst>
            <pc:docMk/>
            <pc:sldMk cId="3568766427" sldId="306"/>
            <ac:spMk id="6" creationId="{366879AD-ECAF-DDDE-26DC-9DD0D10F9AC4}"/>
          </ac:spMkLst>
        </pc:spChg>
      </pc:sldChg>
      <pc:sldChg chg="modSp mod">
        <pc:chgData name="Matteo MANGILI" userId="89c7df381375e6aa" providerId="LiveId" clId="{740BB46D-1FBD-4BE5-BEA3-98CD9E9E2715}" dt="2024-02-07T14:31:30.838" v="7130" actId="20577"/>
        <pc:sldMkLst>
          <pc:docMk/>
          <pc:sldMk cId="42136755" sldId="307"/>
        </pc:sldMkLst>
        <pc:spChg chg="mod">
          <ac:chgData name="Matteo MANGILI" userId="89c7df381375e6aa" providerId="LiveId" clId="{740BB46D-1FBD-4BE5-BEA3-98CD9E9E2715}" dt="2024-02-07T14:31:30.838" v="7130" actId="20577"/>
          <ac:spMkLst>
            <pc:docMk/>
            <pc:sldMk cId="42136755" sldId="307"/>
            <ac:spMk id="6" creationId="{07D5F90B-A703-3979-44A8-9125B7AA3463}"/>
          </ac:spMkLst>
        </pc:spChg>
      </pc:sldChg>
      <pc:sldChg chg="modSp mod">
        <pc:chgData name="Matteo MANGILI" userId="89c7df381375e6aa" providerId="LiveId" clId="{740BB46D-1FBD-4BE5-BEA3-98CD9E9E2715}" dt="2024-02-07T15:13:19.444" v="8639" actId="20577"/>
        <pc:sldMkLst>
          <pc:docMk/>
          <pc:sldMk cId="1581940243" sldId="309"/>
        </pc:sldMkLst>
        <pc:spChg chg="mod">
          <ac:chgData name="Matteo MANGILI" userId="89c7df381375e6aa" providerId="LiveId" clId="{740BB46D-1FBD-4BE5-BEA3-98CD9E9E2715}" dt="2024-02-07T15:13:19.444" v="8639" actId="20577"/>
          <ac:spMkLst>
            <pc:docMk/>
            <pc:sldMk cId="1581940243" sldId="309"/>
            <ac:spMk id="5" creationId="{BE1F23F2-64C7-BE07-E80F-A34081568AA8}"/>
          </ac:spMkLst>
        </pc:spChg>
      </pc:sldChg>
      <pc:sldChg chg="modSp mod">
        <pc:chgData name="Matteo MANGILI" userId="89c7df381375e6aa" providerId="LiveId" clId="{740BB46D-1FBD-4BE5-BEA3-98CD9E9E2715}" dt="2024-02-07T21:06:39.500" v="10385" actId="20577"/>
        <pc:sldMkLst>
          <pc:docMk/>
          <pc:sldMk cId="2214790197" sldId="310"/>
        </pc:sldMkLst>
        <pc:spChg chg="mod">
          <ac:chgData name="Matteo MANGILI" userId="89c7df381375e6aa" providerId="LiveId" clId="{740BB46D-1FBD-4BE5-BEA3-98CD9E9E2715}" dt="2024-02-07T21:06:39.500" v="10385" actId="20577"/>
          <ac:spMkLst>
            <pc:docMk/>
            <pc:sldMk cId="2214790197" sldId="310"/>
            <ac:spMk id="4" creationId="{E45B50AB-E09E-377A-4B46-AFA47F523EAB}"/>
          </ac:spMkLst>
        </pc:spChg>
      </pc:sldChg>
      <pc:sldChg chg="modSp mod">
        <pc:chgData name="Matteo MANGILI" userId="89c7df381375e6aa" providerId="LiveId" clId="{740BB46D-1FBD-4BE5-BEA3-98CD9E9E2715}" dt="2024-02-04T20:46:58.413" v="6849" actId="113"/>
        <pc:sldMkLst>
          <pc:docMk/>
          <pc:sldMk cId="4188911557" sldId="312"/>
        </pc:sldMkLst>
        <pc:spChg chg="mod">
          <ac:chgData name="Matteo MANGILI" userId="89c7df381375e6aa" providerId="LiveId" clId="{740BB46D-1FBD-4BE5-BEA3-98CD9E9E2715}" dt="2024-02-04T20:46:58.413" v="6849" actId="113"/>
          <ac:spMkLst>
            <pc:docMk/>
            <pc:sldMk cId="4188911557" sldId="312"/>
            <ac:spMk id="82" creationId="{CE36A058-BEC2-4BC5-A467-F2EB2A365051}"/>
          </ac:spMkLst>
        </pc:spChg>
      </pc:sldChg>
      <pc:sldChg chg="modSp mod">
        <pc:chgData name="Matteo MANGILI" userId="89c7df381375e6aa" providerId="LiveId" clId="{740BB46D-1FBD-4BE5-BEA3-98CD9E9E2715}" dt="2024-02-10T18:30:58.101" v="10577" actId="20577"/>
        <pc:sldMkLst>
          <pc:docMk/>
          <pc:sldMk cId="3576197673" sldId="313"/>
        </pc:sldMkLst>
        <pc:graphicFrameChg chg="modGraphic">
          <ac:chgData name="Matteo MANGILI" userId="89c7df381375e6aa" providerId="LiveId" clId="{740BB46D-1FBD-4BE5-BEA3-98CD9E9E2715}" dt="2024-02-10T18:30:58.101" v="10577" actId="20577"/>
          <ac:graphicFrameMkLst>
            <pc:docMk/>
            <pc:sldMk cId="3576197673" sldId="313"/>
            <ac:graphicFrameMk id="7" creationId="{27CC74FB-BD97-33CB-0677-7767F0959E2B}"/>
          </ac:graphicFrameMkLst>
        </pc:graphicFrameChg>
      </pc:sldChg>
      <pc:sldChg chg="addSp delSp modSp mod">
        <pc:chgData name="Matteo MANGILI" userId="89c7df381375e6aa" providerId="LiveId" clId="{740BB46D-1FBD-4BE5-BEA3-98CD9E9E2715}" dt="2024-02-08T11:13:41.762" v="10405" actId="1076"/>
        <pc:sldMkLst>
          <pc:docMk/>
          <pc:sldMk cId="2994462458" sldId="314"/>
        </pc:sldMkLst>
        <pc:spChg chg="add del mod">
          <ac:chgData name="Matteo MANGILI" userId="89c7df381375e6aa" providerId="LiveId" clId="{740BB46D-1FBD-4BE5-BEA3-98CD9E9E2715}" dt="2024-02-08T11:12:08.291" v="10387" actId="22"/>
          <ac:spMkLst>
            <pc:docMk/>
            <pc:sldMk cId="2994462458" sldId="314"/>
            <ac:spMk id="4" creationId="{83D33DD5-F91A-21CB-F79F-B2454585B8A0}"/>
          </ac:spMkLst>
        </pc:spChg>
        <pc:spChg chg="add del mod">
          <ac:chgData name="Matteo MANGILI" userId="89c7df381375e6aa" providerId="LiveId" clId="{740BB46D-1FBD-4BE5-BEA3-98CD9E9E2715}" dt="2024-02-07T14:31:36.470" v="7132" actId="20577"/>
          <ac:spMkLst>
            <pc:docMk/>
            <pc:sldMk cId="2994462458" sldId="314"/>
            <ac:spMk id="6" creationId="{07D5F90B-A703-3979-44A8-9125B7AA3463}"/>
          </ac:spMkLst>
        </pc:spChg>
        <pc:picChg chg="del">
          <ac:chgData name="Matteo MANGILI" userId="89c7df381375e6aa" providerId="LiveId" clId="{740BB46D-1FBD-4BE5-BEA3-98CD9E9E2715}" dt="2024-02-08T11:11:59.743" v="10386" actId="21"/>
          <ac:picMkLst>
            <pc:docMk/>
            <pc:sldMk cId="2994462458" sldId="314"/>
            <ac:picMk id="5" creationId="{2B1C7207-78AF-C703-0371-186CE2A9C3D6}"/>
          </ac:picMkLst>
        </pc:picChg>
        <pc:picChg chg="add mod ord">
          <ac:chgData name="Matteo MANGILI" userId="89c7df381375e6aa" providerId="LiveId" clId="{740BB46D-1FBD-4BE5-BEA3-98CD9E9E2715}" dt="2024-02-08T11:12:15.697" v="10389" actId="1076"/>
          <ac:picMkLst>
            <pc:docMk/>
            <pc:sldMk cId="2994462458" sldId="314"/>
            <ac:picMk id="9" creationId="{D632F88F-B7F1-FCF1-6B5E-D9317E32DE52}"/>
          </ac:picMkLst>
        </pc:picChg>
        <pc:picChg chg="del">
          <ac:chgData name="Matteo MANGILI" userId="89c7df381375e6aa" providerId="LiveId" clId="{740BB46D-1FBD-4BE5-BEA3-98CD9E9E2715}" dt="2024-02-08T11:12:22.370" v="10390" actId="21"/>
          <ac:picMkLst>
            <pc:docMk/>
            <pc:sldMk cId="2994462458" sldId="314"/>
            <ac:picMk id="14" creationId="{1FFF48D2-F50E-9EA5-159F-A795661EEE68}"/>
          </ac:picMkLst>
        </pc:picChg>
        <pc:picChg chg="add mod">
          <ac:chgData name="Matteo MANGILI" userId="89c7df381375e6aa" providerId="LiveId" clId="{740BB46D-1FBD-4BE5-BEA3-98CD9E9E2715}" dt="2024-02-08T11:13:41.762" v="10405" actId="1076"/>
          <ac:picMkLst>
            <pc:docMk/>
            <pc:sldMk cId="2994462458" sldId="314"/>
            <ac:picMk id="15" creationId="{38829EC7-B73C-44B8-D4CD-DEEE234C82B3}"/>
          </ac:picMkLst>
        </pc:picChg>
      </pc:sldChg>
      <pc:sldChg chg="addSp delSp modSp mod">
        <pc:chgData name="Matteo MANGILI" userId="89c7df381375e6aa" providerId="LiveId" clId="{740BB46D-1FBD-4BE5-BEA3-98CD9E9E2715}" dt="2024-02-08T11:17:07.351" v="10460" actId="1076"/>
        <pc:sldMkLst>
          <pc:docMk/>
          <pc:sldMk cId="1549231609" sldId="315"/>
        </pc:sldMkLst>
        <pc:spChg chg="add del mod">
          <ac:chgData name="Matteo MANGILI" userId="89c7df381375e6aa" providerId="LiveId" clId="{740BB46D-1FBD-4BE5-BEA3-98CD9E9E2715}" dt="2024-02-08T11:14:39.570" v="10407" actId="22"/>
          <ac:spMkLst>
            <pc:docMk/>
            <pc:sldMk cId="1549231609" sldId="315"/>
            <ac:spMk id="4" creationId="{75632E67-71A9-220F-0ACF-27B19A88D20B}"/>
          </ac:spMkLst>
        </pc:spChg>
        <pc:spChg chg="add del mod">
          <ac:chgData name="Matteo MANGILI" userId="89c7df381375e6aa" providerId="LiveId" clId="{740BB46D-1FBD-4BE5-BEA3-98CD9E9E2715}" dt="2024-02-01T16:42:57.618" v="5856"/>
          <ac:spMkLst>
            <pc:docMk/>
            <pc:sldMk cId="1549231609" sldId="315"/>
            <ac:spMk id="4" creationId="{BF597CE7-600C-109F-98D9-396D392A2B05}"/>
          </ac:spMkLst>
        </pc:spChg>
        <pc:spChg chg="mod">
          <ac:chgData name="Matteo MANGILI" userId="89c7df381375e6aa" providerId="LiveId" clId="{740BB46D-1FBD-4BE5-BEA3-98CD9E9E2715}" dt="2024-02-07T14:31:40.991" v="7134" actId="20577"/>
          <ac:spMkLst>
            <pc:docMk/>
            <pc:sldMk cId="1549231609" sldId="315"/>
            <ac:spMk id="6" creationId="{07D5F90B-A703-3979-44A8-9125B7AA3463}"/>
          </ac:spMkLst>
        </pc:spChg>
        <pc:spChg chg="add del mod">
          <ac:chgData name="Matteo MANGILI" userId="89c7df381375e6aa" providerId="LiveId" clId="{740BB46D-1FBD-4BE5-BEA3-98CD9E9E2715}" dt="2024-02-01T16:43:51.465" v="5906" actId="22"/>
          <ac:spMkLst>
            <pc:docMk/>
            <pc:sldMk cId="1549231609" sldId="315"/>
            <ac:spMk id="9" creationId="{D7ED3545-9736-05A8-87DE-B5715F61A5BB}"/>
          </ac:spMkLst>
        </pc:spChg>
        <pc:picChg chg="add del mod">
          <ac:chgData name="Matteo MANGILI" userId="89c7df381375e6aa" providerId="LiveId" clId="{740BB46D-1FBD-4BE5-BEA3-98CD9E9E2715}" dt="2024-02-01T16:43:35.346" v="5905" actId="21"/>
          <ac:picMkLst>
            <pc:docMk/>
            <pc:sldMk cId="1549231609" sldId="315"/>
            <ac:picMk id="5" creationId="{5557F28B-416B-C811-6B68-8200EB4EACCE}"/>
          </ac:picMkLst>
        </pc:picChg>
        <pc:picChg chg="add mod ord modCrop">
          <ac:chgData name="Matteo MANGILI" userId="89c7df381375e6aa" providerId="LiveId" clId="{740BB46D-1FBD-4BE5-BEA3-98CD9E9E2715}" dt="2024-02-08T11:15:04.420" v="10432" actId="1076"/>
          <ac:picMkLst>
            <pc:docMk/>
            <pc:sldMk cId="1549231609" sldId="315"/>
            <ac:picMk id="8" creationId="{6422998A-2562-0AB5-EB19-7C86EC90F6B5}"/>
          </ac:picMkLst>
        </pc:picChg>
        <pc:picChg chg="add mod">
          <ac:chgData name="Matteo MANGILI" userId="89c7df381375e6aa" providerId="LiveId" clId="{740BB46D-1FBD-4BE5-BEA3-98CD9E9E2715}" dt="2024-02-08T11:17:07.351" v="10460" actId="1076"/>
          <ac:picMkLst>
            <pc:docMk/>
            <pc:sldMk cId="1549231609" sldId="315"/>
            <ac:picMk id="12" creationId="{C41D60B2-F2C9-77C6-B866-A6FB4DEBDB27}"/>
          </ac:picMkLst>
        </pc:picChg>
        <pc:picChg chg="del">
          <ac:chgData name="Matteo MANGILI" userId="89c7df381375e6aa" providerId="LiveId" clId="{740BB46D-1FBD-4BE5-BEA3-98CD9E9E2715}" dt="2024-02-01T16:42:54.884" v="5855" actId="21"/>
          <ac:picMkLst>
            <pc:docMk/>
            <pc:sldMk cId="1549231609" sldId="315"/>
            <ac:picMk id="12" creationId="{F10FD7AA-8790-87C5-FE9C-346B2D992897}"/>
          </ac:picMkLst>
        </pc:picChg>
        <pc:picChg chg="del mod">
          <ac:chgData name="Matteo MANGILI" userId="89c7df381375e6aa" providerId="LiveId" clId="{740BB46D-1FBD-4BE5-BEA3-98CD9E9E2715}" dt="2024-02-01T16:43:17.094" v="5860" actId="21"/>
          <ac:picMkLst>
            <pc:docMk/>
            <pc:sldMk cId="1549231609" sldId="315"/>
            <ac:picMk id="15" creationId="{B857A273-6DEB-D710-9311-64C00F4354C4}"/>
          </ac:picMkLst>
        </pc:picChg>
        <pc:picChg chg="add del mod ord">
          <ac:chgData name="Matteo MANGILI" userId="89c7df381375e6aa" providerId="LiveId" clId="{740BB46D-1FBD-4BE5-BEA3-98CD9E9E2715}" dt="2024-02-08T11:13:48.943" v="10406" actId="21"/>
          <ac:picMkLst>
            <pc:docMk/>
            <pc:sldMk cId="1549231609" sldId="315"/>
            <ac:picMk id="16" creationId="{16F4AA7E-1FBB-80B5-4549-4C20D06C1CE6}"/>
          </ac:picMkLst>
        </pc:picChg>
        <pc:picChg chg="add del mod">
          <ac:chgData name="Matteo MANGILI" userId="89c7df381375e6aa" providerId="LiveId" clId="{740BB46D-1FBD-4BE5-BEA3-98CD9E9E2715}" dt="2024-02-08T11:15:19.434" v="10434" actId="21"/>
          <ac:picMkLst>
            <pc:docMk/>
            <pc:sldMk cId="1549231609" sldId="315"/>
            <ac:picMk id="18" creationId="{146C13CC-49B2-BCA0-6FCF-F39784C053EB}"/>
          </ac:picMkLst>
        </pc:picChg>
      </pc:sldChg>
      <pc:sldChg chg="addSp delSp modSp mod">
        <pc:chgData name="Matteo MANGILI" userId="89c7df381375e6aa" providerId="LiveId" clId="{740BB46D-1FBD-4BE5-BEA3-98CD9E9E2715}" dt="2024-02-08T11:25:22.551" v="10473" actId="22"/>
        <pc:sldMkLst>
          <pc:docMk/>
          <pc:sldMk cId="1841377636" sldId="316"/>
        </pc:sldMkLst>
        <pc:spChg chg="add del mod">
          <ac:chgData name="Matteo MANGILI" userId="89c7df381375e6aa" providerId="LiveId" clId="{740BB46D-1FBD-4BE5-BEA3-98CD9E9E2715}" dt="2024-02-08T11:25:22.551" v="10473" actId="22"/>
          <ac:spMkLst>
            <pc:docMk/>
            <pc:sldMk cId="1841377636" sldId="316"/>
            <ac:spMk id="5" creationId="{DC453C75-5BAB-7BCF-E64F-7963EF3E8A64}"/>
          </ac:spMkLst>
        </pc:spChg>
        <pc:spChg chg="mod">
          <ac:chgData name="Matteo MANGILI" userId="89c7df381375e6aa" providerId="LiveId" clId="{740BB46D-1FBD-4BE5-BEA3-98CD9E9E2715}" dt="2024-02-07T14:31:48.275" v="7138" actId="20577"/>
          <ac:spMkLst>
            <pc:docMk/>
            <pc:sldMk cId="1841377636" sldId="316"/>
            <ac:spMk id="6" creationId="{07D5F90B-A703-3979-44A8-9125B7AA3463}"/>
          </ac:spMkLst>
        </pc:spChg>
        <pc:spChg chg="del">
          <ac:chgData name="Matteo MANGILI" userId="89c7df381375e6aa" providerId="LiveId" clId="{740BB46D-1FBD-4BE5-BEA3-98CD9E9E2715}" dt="2024-02-04T20:45:15.554" v="6824" actId="22"/>
          <ac:spMkLst>
            <pc:docMk/>
            <pc:sldMk cId="1841377636" sldId="316"/>
            <ac:spMk id="9" creationId="{093A462C-9B50-FE8F-AD29-63FB46C03202}"/>
          </ac:spMkLst>
        </pc:spChg>
        <pc:spChg chg="mod">
          <ac:chgData name="Matteo MANGILI" userId="89c7df381375e6aa" providerId="LiveId" clId="{740BB46D-1FBD-4BE5-BEA3-98CD9E9E2715}" dt="2024-02-08T11:24:29.854" v="10472" actId="1076"/>
          <ac:spMkLst>
            <pc:docMk/>
            <pc:sldMk cId="1841377636" sldId="316"/>
            <ac:spMk id="10" creationId="{6A436C8B-00CB-47DF-CE0F-3E6AF627C2BC}"/>
          </ac:spMkLst>
        </pc:spChg>
        <pc:picChg chg="add mod ord">
          <ac:chgData name="Matteo MANGILI" userId="89c7df381375e6aa" providerId="LiveId" clId="{740BB46D-1FBD-4BE5-BEA3-98CD9E9E2715}" dt="2024-02-08T11:25:22.551" v="10473" actId="22"/>
          <ac:picMkLst>
            <pc:docMk/>
            <pc:sldMk cId="1841377636" sldId="316"/>
            <ac:picMk id="4" creationId="{64E682A3-C286-B7AC-4CF1-DE3330AAF832}"/>
          </ac:picMkLst>
        </pc:picChg>
        <pc:picChg chg="add del mod ord">
          <ac:chgData name="Matteo MANGILI" userId="89c7df381375e6aa" providerId="LiveId" clId="{740BB46D-1FBD-4BE5-BEA3-98CD9E9E2715}" dt="2024-02-08T11:17:17.462" v="10461" actId="21"/>
          <ac:picMkLst>
            <pc:docMk/>
            <pc:sldMk cId="1841377636" sldId="316"/>
            <ac:picMk id="4" creationId="{C9478E04-5045-F213-EE5F-B0EBAAC6ED03}"/>
          </ac:picMkLst>
        </pc:picChg>
      </pc:sldChg>
      <pc:sldChg chg="addSp modSp mod">
        <pc:chgData name="Matteo MANGILI" userId="89c7df381375e6aa" providerId="LiveId" clId="{740BB46D-1FBD-4BE5-BEA3-98CD9E9E2715}" dt="2024-02-07T20:22:41.232" v="8984" actId="114"/>
        <pc:sldMkLst>
          <pc:docMk/>
          <pc:sldMk cId="1634375711" sldId="317"/>
        </pc:sldMkLst>
        <pc:spChg chg="add mod">
          <ac:chgData name="Matteo MANGILI" userId="89c7df381375e6aa" providerId="LiveId" clId="{740BB46D-1FBD-4BE5-BEA3-98CD9E9E2715}" dt="2024-02-07T20:22:41.232" v="8984" actId="114"/>
          <ac:spMkLst>
            <pc:docMk/>
            <pc:sldMk cId="1634375711" sldId="317"/>
            <ac:spMk id="3" creationId="{C091BD2F-CDA6-C472-7A74-9AFC99D67D26}"/>
          </ac:spMkLst>
        </pc:spChg>
      </pc:sldChg>
      <pc:sldChg chg="addSp delSp modSp add mod">
        <pc:chgData name="Matteo MANGILI" userId="89c7df381375e6aa" providerId="LiveId" clId="{740BB46D-1FBD-4BE5-BEA3-98CD9E9E2715}" dt="2024-02-07T20:24:23.318" v="9060" actId="20577"/>
        <pc:sldMkLst>
          <pc:docMk/>
          <pc:sldMk cId="112244765" sldId="318"/>
        </pc:sldMkLst>
        <pc:spChg chg="mod">
          <ac:chgData name="Matteo MANGILI" userId="89c7df381375e6aa" providerId="LiveId" clId="{740BB46D-1FBD-4BE5-BEA3-98CD9E9E2715}" dt="2024-01-19T20:00:45.377" v="345" actId="20577"/>
          <ac:spMkLst>
            <pc:docMk/>
            <pc:sldMk cId="112244765" sldId="318"/>
            <ac:spMk id="2" creationId="{75031FE9-9059-4FE8-B4AC-9771F23A1B89}"/>
          </ac:spMkLst>
        </pc:spChg>
        <pc:spChg chg="del">
          <ac:chgData name="Matteo MANGILI" userId="89c7df381375e6aa" providerId="LiveId" clId="{740BB46D-1FBD-4BE5-BEA3-98CD9E9E2715}" dt="2024-01-19T19:58:10.471" v="18" actId="21"/>
          <ac:spMkLst>
            <pc:docMk/>
            <pc:sldMk cId="112244765" sldId="318"/>
            <ac:spMk id="5" creationId="{94653B8F-ADAC-D01C-5C88-2E369E0B3234}"/>
          </ac:spMkLst>
        </pc:spChg>
        <pc:spChg chg="del">
          <ac:chgData name="Matteo MANGILI" userId="89c7df381375e6aa" providerId="LiveId" clId="{740BB46D-1FBD-4BE5-BEA3-98CD9E9E2715}" dt="2024-01-19T19:58:03.852" v="17" actId="21"/>
          <ac:spMkLst>
            <pc:docMk/>
            <pc:sldMk cId="112244765" sldId="318"/>
            <ac:spMk id="8" creationId="{364845DF-E527-AE8E-132D-4C86AC60FCAB}"/>
          </ac:spMkLst>
        </pc:spChg>
        <pc:spChg chg="del">
          <ac:chgData name="Matteo MANGILI" userId="89c7df381375e6aa" providerId="LiveId" clId="{740BB46D-1FBD-4BE5-BEA3-98CD9E9E2715}" dt="2024-01-19T19:57:59.430" v="16" actId="21"/>
          <ac:spMkLst>
            <pc:docMk/>
            <pc:sldMk cId="112244765" sldId="318"/>
            <ac:spMk id="9" creationId="{DAA31704-DD1F-62C0-B9AA-B224EB28798B}"/>
          </ac:spMkLst>
        </pc:spChg>
        <pc:spChg chg="add del mod">
          <ac:chgData name="Matteo MANGILI" userId="89c7df381375e6aa" providerId="LiveId" clId="{740BB46D-1FBD-4BE5-BEA3-98CD9E9E2715}" dt="2024-01-19T19:57:46.053" v="13" actId="21"/>
          <ac:spMkLst>
            <pc:docMk/>
            <pc:sldMk cId="112244765" sldId="318"/>
            <ac:spMk id="10" creationId="{F991A3AF-D5A0-EA09-A4A5-BAEF4A195530}"/>
          </ac:spMkLst>
        </pc:spChg>
        <pc:spChg chg="add mod">
          <ac:chgData name="Matteo MANGILI" userId="89c7df381375e6aa" providerId="LiveId" clId="{740BB46D-1FBD-4BE5-BEA3-98CD9E9E2715}" dt="2024-02-07T20:24:23.318" v="9060" actId="20577"/>
          <ac:spMkLst>
            <pc:docMk/>
            <pc:sldMk cId="112244765" sldId="318"/>
            <ac:spMk id="11" creationId="{C1C708C4-D7EC-7ED8-A397-AF1F95BF1686}"/>
          </ac:spMkLst>
        </pc:spChg>
        <pc:spChg chg="mod">
          <ac:chgData name="Matteo MANGILI" userId="89c7df381375e6aa" providerId="LiveId" clId="{740BB46D-1FBD-4BE5-BEA3-98CD9E9E2715}" dt="2024-02-04T20:46:40.516" v="6848" actId="113"/>
          <ac:spMkLst>
            <pc:docMk/>
            <pc:sldMk cId="112244765" sldId="318"/>
            <ac:spMk id="82" creationId="{CE36A058-BEC2-4BC5-A467-F2EB2A365051}"/>
          </ac:spMkLst>
        </pc:spChg>
        <pc:picChg chg="del">
          <ac:chgData name="Matteo MANGILI" userId="89c7df381375e6aa" providerId="LiveId" clId="{740BB46D-1FBD-4BE5-BEA3-98CD9E9E2715}" dt="2024-01-19T19:57:21.356" v="12" actId="21"/>
          <ac:picMkLst>
            <pc:docMk/>
            <pc:sldMk cId="112244765" sldId="318"/>
            <ac:picMk id="3" creationId="{B8057E78-C79B-B48E-DB48-B7F3C18B6C3F}"/>
          </ac:picMkLst>
        </pc:picChg>
        <pc:picChg chg="del">
          <ac:chgData name="Matteo MANGILI" userId="89c7df381375e6aa" providerId="LiveId" clId="{740BB46D-1FBD-4BE5-BEA3-98CD9E9E2715}" dt="2024-01-19T19:57:49.032" v="14" actId="21"/>
          <ac:picMkLst>
            <pc:docMk/>
            <pc:sldMk cId="112244765" sldId="318"/>
            <ac:picMk id="6" creationId="{DE0CC97B-A6DE-8CA6-E657-2E691E6C3F77}"/>
          </ac:picMkLst>
        </pc:picChg>
        <pc:picChg chg="del">
          <ac:chgData name="Matteo MANGILI" userId="89c7df381375e6aa" providerId="LiveId" clId="{740BB46D-1FBD-4BE5-BEA3-98CD9E9E2715}" dt="2024-01-19T19:57:51.462" v="15" actId="21"/>
          <ac:picMkLst>
            <pc:docMk/>
            <pc:sldMk cId="112244765" sldId="318"/>
            <ac:picMk id="7" creationId="{7AE3E7A1-BEDB-D97B-216D-E3415BE206FD}"/>
          </ac:picMkLst>
        </pc:picChg>
      </pc:sldChg>
      <pc:sldChg chg="addSp delSp modSp add mod">
        <pc:chgData name="Matteo MANGILI" userId="89c7df381375e6aa" providerId="LiveId" clId="{740BB46D-1FBD-4BE5-BEA3-98CD9E9E2715}" dt="2024-02-07T14:56:56.398" v="8248" actId="20577"/>
        <pc:sldMkLst>
          <pc:docMk/>
          <pc:sldMk cId="762597572" sldId="319"/>
        </pc:sldMkLst>
        <pc:spChg chg="add mod">
          <ac:chgData name="Matteo MANGILI" userId="89c7df381375e6aa" providerId="LiveId" clId="{740BB46D-1FBD-4BE5-BEA3-98CD9E9E2715}" dt="2024-02-07T14:56:56.398" v="8248" actId="20577"/>
          <ac:spMkLst>
            <pc:docMk/>
            <pc:sldMk cId="762597572" sldId="319"/>
            <ac:spMk id="5" creationId="{4C2922B9-05A6-2851-4268-32FCA9934BC2}"/>
          </ac:spMkLst>
        </pc:spChg>
        <pc:picChg chg="del">
          <ac:chgData name="Matteo MANGILI" userId="89c7df381375e6aa" providerId="LiveId" clId="{740BB46D-1FBD-4BE5-BEA3-98CD9E9E2715}" dt="2024-01-19T20:01:53.906" v="347" actId="21"/>
          <ac:picMkLst>
            <pc:docMk/>
            <pc:sldMk cId="762597572" sldId="319"/>
            <ac:picMk id="3" creationId="{00439959-3544-4100-55BB-F64ED0400005}"/>
          </ac:picMkLst>
        </pc:picChg>
      </pc:sldChg>
      <pc:sldChg chg="addSp delSp modSp add mod">
        <pc:chgData name="Matteo MANGILI" userId="89c7df381375e6aa" providerId="LiveId" clId="{740BB46D-1FBD-4BE5-BEA3-98CD9E9E2715}" dt="2024-02-09T17:59:30.589" v="10573" actId="113"/>
        <pc:sldMkLst>
          <pc:docMk/>
          <pc:sldMk cId="3754641538" sldId="320"/>
        </pc:sldMkLst>
        <pc:spChg chg="add del mod">
          <ac:chgData name="Matteo MANGILI" userId="89c7df381375e6aa" providerId="LiveId" clId="{740BB46D-1FBD-4BE5-BEA3-98CD9E9E2715}" dt="2024-01-21T20:37:18.266" v="2239" actId="21"/>
          <ac:spMkLst>
            <pc:docMk/>
            <pc:sldMk cId="3754641538" sldId="320"/>
            <ac:spMk id="5" creationId="{5F7992E6-1116-CFF0-C8FE-03DCABE1FC02}"/>
          </ac:spMkLst>
        </pc:spChg>
        <pc:spChg chg="add del mod">
          <ac:chgData name="Matteo MANGILI" userId="89c7df381375e6aa" providerId="LiveId" clId="{740BB46D-1FBD-4BE5-BEA3-98CD9E9E2715}" dt="2024-01-21T20:37:58.935" v="2248" actId="21"/>
          <ac:spMkLst>
            <pc:docMk/>
            <pc:sldMk cId="3754641538" sldId="320"/>
            <ac:spMk id="7" creationId="{FC4C8164-9946-C53E-85B7-E6E001CE4161}"/>
          </ac:spMkLst>
        </pc:spChg>
        <pc:spChg chg="add mod">
          <ac:chgData name="Matteo MANGILI" userId="89c7df381375e6aa" providerId="LiveId" clId="{740BB46D-1FBD-4BE5-BEA3-98CD9E9E2715}" dt="2024-01-21T20:39:14.753" v="2258" actId="767"/>
          <ac:spMkLst>
            <pc:docMk/>
            <pc:sldMk cId="3754641538" sldId="320"/>
            <ac:spMk id="8" creationId="{8276D17E-C233-3E18-8C70-46B270680830}"/>
          </ac:spMkLst>
        </pc:spChg>
        <pc:spChg chg="add del mod">
          <ac:chgData name="Matteo MANGILI" userId="89c7df381375e6aa" providerId="LiveId" clId="{740BB46D-1FBD-4BE5-BEA3-98CD9E9E2715}" dt="2024-02-09T17:59:30.589" v="10573" actId="113"/>
          <ac:spMkLst>
            <pc:docMk/>
            <pc:sldMk cId="3754641538" sldId="320"/>
            <ac:spMk id="19" creationId="{8B9F0681-6C98-C87F-B39F-F7A05657163C}"/>
          </ac:spMkLst>
        </pc:spChg>
        <pc:spChg chg="del">
          <ac:chgData name="Matteo MANGILI" userId="89c7df381375e6aa" providerId="LiveId" clId="{740BB46D-1FBD-4BE5-BEA3-98CD9E9E2715}" dt="2024-01-21T20:37:32.911" v="2242" actId="21"/>
          <ac:spMkLst>
            <pc:docMk/>
            <pc:sldMk cId="3754641538" sldId="320"/>
            <ac:spMk id="20" creationId="{81FF93F6-1ED9-0763-AF79-4C131175232A}"/>
          </ac:spMkLst>
        </pc:spChg>
        <pc:picChg chg="add del">
          <ac:chgData name="Matteo MANGILI" userId="89c7df381375e6aa" providerId="LiveId" clId="{740BB46D-1FBD-4BE5-BEA3-98CD9E9E2715}" dt="2024-01-21T20:37:35.129" v="2243" actId="21"/>
          <ac:picMkLst>
            <pc:docMk/>
            <pc:sldMk cId="3754641538" sldId="320"/>
            <ac:picMk id="3" creationId="{DF52D774-0AF5-3D21-AF89-908B316763E3}"/>
          </ac:picMkLst>
        </pc:picChg>
        <pc:picChg chg="del">
          <ac:chgData name="Matteo MANGILI" userId="89c7df381375e6aa" providerId="LiveId" clId="{740BB46D-1FBD-4BE5-BEA3-98CD9E9E2715}" dt="2024-01-21T20:37:25.205" v="2241" actId="21"/>
          <ac:picMkLst>
            <pc:docMk/>
            <pc:sldMk cId="3754641538" sldId="320"/>
            <ac:picMk id="21" creationId="{17F74E82-9D2D-6343-03F7-F245968CDF1E}"/>
          </ac:picMkLst>
        </pc:picChg>
      </pc:sldChg>
      <pc:sldChg chg="addSp delSp modSp add mod">
        <pc:chgData name="Matteo MANGILI" userId="89c7df381375e6aa" providerId="LiveId" clId="{740BB46D-1FBD-4BE5-BEA3-98CD9E9E2715}" dt="2024-02-07T21:00:43.082" v="10209" actId="313"/>
        <pc:sldMkLst>
          <pc:docMk/>
          <pc:sldMk cId="3518618096" sldId="321"/>
        </pc:sldMkLst>
        <pc:spChg chg="mod">
          <ac:chgData name="Matteo MANGILI" userId="89c7df381375e6aa" providerId="LiveId" clId="{740BB46D-1FBD-4BE5-BEA3-98CD9E9E2715}" dt="2024-02-02T17:49:01.255" v="5935" actId="27636"/>
          <ac:spMkLst>
            <pc:docMk/>
            <pc:sldMk cId="3518618096" sldId="321"/>
            <ac:spMk id="2" creationId="{82F1275C-82AF-B699-E2B0-FD8161C0228A}"/>
          </ac:spMkLst>
        </pc:spChg>
        <pc:spChg chg="del mod">
          <ac:chgData name="Matteo MANGILI" userId="89c7df381375e6aa" providerId="LiveId" clId="{740BB46D-1FBD-4BE5-BEA3-98CD9E9E2715}" dt="2024-02-02T17:51:08.859" v="5942" actId="931"/>
          <ac:spMkLst>
            <pc:docMk/>
            <pc:sldMk cId="3518618096" sldId="321"/>
            <ac:spMk id="4" creationId="{0A957A1F-E32E-C5D1-EE48-AF1B1F258A3B}"/>
          </ac:spMkLst>
        </pc:spChg>
        <pc:spChg chg="add del mod">
          <ac:chgData name="Matteo MANGILI" userId="89c7df381375e6aa" providerId="LiveId" clId="{740BB46D-1FBD-4BE5-BEA3-98CD9E9E2715}" dt="2024-02-02T17:59:28.047" v="6318"/>
          <ac:spMkLst>
            <pc:docMk/>
            <pc:sldMk cId="3518618096" sldId="321"/>
            <ac:spMk id="6" creationId="{305A648E-0A30-7311-66AD-61FE0B0F93CC}"/>
          </ac:spMkLst>
        </pc:spChg>
        <pc:spChg chg="add mod">
          <ac:chgData name="Matteo MANGILI" userId="89c7df381375e6aa" providerId="LiveId" clId="{740BB46D-1FBD-4BE5-BEA3-98CD9E9E2715}" dt="2024-02-07T21:00:43.082" v="10209" actId="313"/>
          <ac:spMkLst>
            <pc:docMk/>
            <pc:sldMk cId="3518618096" sldId="321"/>
            <ac:spMk id="7" creationId="{1BFAFA53-B5DB-7FF0-D80B-1D38652788B6}"/>
          </ac:spMkLst>
        </pc:spChg>
        <pc:picChg chg="add mod">
          <ac:chgData name="Matteo MANGILI" userId="89c7df381375e6aa" providerId="LiveId" clId="{740BB46D-1FBD-4BE5-BEA3-98CD9E9E2715}" dt="2024-02-02T17:52:08.102" v="5974" actId="1076"/>
          <ac:picMkLst>
            <pc:docMk/>
            <pc:sldMk cId="3518618096" sldId="321"/>
            <ac:picMk id="5" creationId="{936CDABC-6D16-BB2F-AB96-5B351ADDECE5}"/>
          </ac:picMkLst>
        </pc:picChg>
      </pc:sldChg>
      <pc:sldChg chg="modSp add mod">
        <pc:chgData name="Matteo MANGILI" userId="89c7df381375e6aa" providerId="LiveId" clId="{740BB46D-1FBD-4BE5-BEA3-98CD9E9E2715}" dt="2024-02-07T14:44:02.146" v="7682" actId="20577"/>
        <pc:sldMkLst>
          <pc:docMk/>
          <pc:sldMk cId="243116288" sldId="322"/>
        </pc:sldMkLst>
        <pc:spChg chg="mod">
          <ac:chgData name="Matteo MANGILI" userId="89c7df381375e6aa" providerId="LiveId" clId="{740BB46D-1FBD-4BE5-BEA3-98CD9E9E2715}" dt="2024-02-07T14:44:02.146" v="7682" actId="20577"/>
          <ac:spMkLst>
            <pc:docMk/>
            <pc:sldMk cId="243116288" sldId="322"/>
            <ac:spMk id="11" creationId="{AAAC9B74-463D-3112-DFEE-C3D0560A53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C54730-5EBA-4920-A6C4-7F8458A7F940}" type="datetime1">
              <a:rPr lang="it-IT" smtClean="0"/>
              <a:t>23/03/2024</a:t>
            </a:fld>
            <a:endParaRPr lang="it-IT" dirty="0"/>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C1C34-318D-43A8-83F5-3AC8647FE75E}" type="datetime1">
              <a:rPr lang="it-IT" smtClean="0"/>
              <a:pPr/>
              <a:t>23/03/2024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a:t>
            </a:fld>
            <a:endParaRPr lang="it-IT" dirty="0"/>
          </a:p>
        </p:txBody>
      </p:sp>
    </p:spTree>
    <p:extLst>
      <p:ext uri="{BB962C8B-B14F-4D97-AF65-F5344CB8AC3E}">
        <p14:creationId xmlns:p14="http://schemas.microsoft.com/office/powerpoint/2010/main" val="3842955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10</a:t>
            </a:fld>
            <a:endParaRPr lang="it-IT" dirty="0"/>
          </a:p>
        </p:txBody>
      </p:sp>
    </p:spTree>
    <p:extLst>
      <p:ext uri="{BB962C8B-B14F-4D97-AF65-F5344CB8AC3E}">
        <p14:creationId xmlns:p14="http://schemas.microsoft.com/office/powerpoint/2010/main" val="305441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12</a:t>
            </a:fld>
            <a:endParaRPr lang="it-IT" dirty="0"/>
          </a:p>
        </p:txBody>
      </p:sp>
    </p:spTree>
    <p:extLst>
      <p:ext uri="{BB962C8B-B14F-4D97-AF65-F5344CB8AC3E}">
        <p14:creationId xmlns:p14="http://schemas.microsoft.com/office/powerpoint/2010/main" val="579736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13</a:t>
            </a:fld>
            <a:endParaRPr lang="it-IT" dirty="0"/>
          </a:p>
        </p:txBody>
      </p:sp>
    </p:spTree>
    <p:extLst>
      <p:ext uri="{BB962C8B-B14F-4D97-AF65-F5344CB8AC3E}">
        <p14:creationId xmlns:p14="http://schemas.microsoft.com/office/powerpoint/2010/main" val="1516238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14</a:t>
            </a:fld>
            <a:endParaRPr lang="it-IT" dirty="0"/>
          </a:p>
        </p:txBody>
      </p:sp>
    </p:spTree>
    <p:extLst>
      <p:ext uri="{BB962C8B-B14F-4D97-AF65-F5344CB8AC3E}">
        <p14:creationId xmlns:p14="http://schemas.microsoft.com/office/powerpoint/2010/main" val="3760930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15</a:t>
            </a:fld>
            <a:endParaRPr lang="it-IT" dirty="0"/>
          </a:p>
        </p:txBody>
      </p:sp>
    </p:spTree>
    <p:extLst>
      <p:ext uri="{BB962C8B-B14F-4D97-AF65-F5344CB8AC3E}">
        <p14:creationId xmlns:p14="http://schemas.microsoft.com/office/powerpoint/2010/main" val="2000366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16</a:t>
            </a:fld>
            <a:endParaRPr lang="it-IT" dirty="0"/>
          </a:p>
        </p:txBody>
      </p:sp>
    </p:spTree>
    <p:extLst>
      <p:ext uri="{BB962C8B-B14F-4D97-AF65-F5344CB8AC3E}">
        <p14:creationId xmlns:p14="http://schemas.microsoft.com/office/powerpoint/2010/main" val="3103029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9EDB-563C-708F-770C-3CDE135346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1F14AB-D851-D0F5-0CDB-ED07DE0E324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D01B71-E261-F444-D919-B379708FE8A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1C2EDF3-BB66-61AA-0FFB-B92C57661881}"/>
              </a:ext>
            </a:extLst>
          </p:cNvPr>
          <p:cNvSpPr>
            <a:spLocks noGrp="1"/>
          </p:cNvSpPr>
          <p:nvPr>
            <p:ph type="sldNum" sz="quarter" idx="5"/>
          </p:nvPr>
        </p:nvSpPr>
        <p:spPr/>
        <p:txBody>
          <a:bodyPr/>
          <a:lstStyle/>
          <a:p>
            <a:pPr rtl="0"/>
            <a:fld id="{D4B9A9E5-4F7F-4A7D-9DE1-899232329269}" type="slidenum">
              <a:rPr lang="it-IT" smtClean="0"/>
              <a:t>17</a:t>
            </a:fld>
            <a:endParaRPr lang="it-IT" dirty="0"/>
          </a:p>
        </p:txBody>
      </p:sp>
    </p:spTree>
    <p:extLst>
      <p:ext uri="{BB962C8B-B14F-4D97-AF65-F5344CB8AC3E}">
        <p14:creationId xmlns:p14="http://schemas.microsoft.com/office/powerpoint/2010/main" val="3042234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23</a:t>
            </a:fld>
            <a:endParaRPr lang="it-IT" dirty="0"/>
          </a:p>
        </p:txBody>
      </p:sp>
    </p:spTree>
    <p:extLst>
      <p:ext uri="{BB962C8B-B14F-4D97-AF65-F5344CB8AC3E}">
        <p14:creationId xmlns:p14="http://schemas.microsoft.com/office/powerpoint/2010/main" val="719930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24</a:t>
            </a:fld>
            <a:endParaRPr lang="it-IT" dirty="0"/>
          </a:p>
        </p:txBody>
      </p:sp>
    </p:spTree>
    <p:extLst>
      <p:ext uri="{BB962C8B-B14F-4D97-AF65-F5344CB8AC3E}">
        <p14:creationId xmlns:p14="http://schemas.microsoft.com/office/powerpoint/2010/main" val="134840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dirty="0"/>
          </a:p>
        </p:txBody>
      </p:sp>
    </p:spTree>
    <p:extLst>
      <p:ext uri="{BB962C8B-B14F-4D97-AF65-F5344CB8AC3E}">
        <p14:creationId xmlns:p14="http://schemas.microsoft.com/office/powerpoint/2010/main" val="183420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dirty="0"/>
          </a:p>
        </p:txBody>
      </p:sp>
    </p:spTree>
    <p:extLst>
      <p:ext uri="{BB962C8B-B14F-4D97-AF65-F5344CB8AC3E}">
        <p14:creationId xmlns:p14="http://schemas.microsoft.com/office/powerpoint/2010/main" val="77374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dirty="0"/>
          </a:p>
        </p:txBody>
      </p:sp>
    </p:spTree>
    <p:extLst>
      <p:ext uri="{BB962C8B-B14F-4D97-AF65-F5344CB8AC3E}">
        <p14:creationId xmlns:p14="http://schemas.microsoft.com/office/powerpoint/2010/main" val="425650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dirty="0"/>
          </a:p>
        </p:txBody>
      </p:sp>
    </p:spTree>
    <p:extLst>
      <p:ext uri="{BB962C8B-B14F-4D97-AF65-F5344CB8AC3E}">
        <p14:creationId xmlns:p14="http://schemas.microsoft.com/office/powerpoint/2010/main" val="425770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6</a:t>
            </a:fld>
            <a:endParaRPr lang="it-IT" dirty="0"/>
          </a:p>
        </p:txBody>
      </p:sp>
    </p:spTree>
    <p:extLst>
      <p:ext uri="{BB962C8B-B14F-4D97-AF65-F5344CB8AC3E}">
        <p14:creationId xmlns:p14="http://schemas.microsoft.com/office/powerpoint/2010/main" val="745069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dirty="0"/>
          </a:p>
        </p:txBody>
      </p:sp>
    </p:spTree>
    <p:extLst>
      <p:ext uri="{BB962C8B-B14F-4D97-AF65-F5344CB8AC3E}">
        <p14:creationId xmlns:p14="http://schemas.microsoft.com/office/powerpoint/2010/main" val="136698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dirty="0"/>
          </a:p>
        </p:txBody>
      </p:sp>
    </p:spTree>
    <p:extLst>
      <p:ext uri="{BB962C8B-B14F-4D97-AF65-F5344CB8AC3E}">
        <p14:creationId xmlns:p14="http://schemas.microsoft.com/office/powerpoint/2010/main" val="1371373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dirty="0"/>
          </a:p>
        </p:txBody>
      </p:sp>
    </p:spTree>
    <p:extLst>
      <p:ext uri="{BB962C8B-B14F-4D97-AF65-F5344CB8AC3E}">
        <p14:creationId xmlns:p14="http://schemas.microsoft.com/office/powerpoint/2010/main" val="416375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FA3-9367-3997-13D6-161D5C0D8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6F95A-0DB1-909F-4877-211D02DD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5AB812-D02C-E804-858F-C6033BAB46E7}"/>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7FCEC552-74FB-68A8-F1DB-50BFC33BBF7E}"/>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2B9B763B-8900-900C-E1CD-6F640B1F4282}"/>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723794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D5F4-B438-F71F-C292-989EB7486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DFBB3-256A-CCF9-C107-E5D97A415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FDDB-3F8E-095D-2AAC-05AA801299D9}"/>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DCA4F061-5124-D9EF-ADE0-784E23E6FAD5}"/>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33F6DFE8-C89A-879C-7E2F-9F169CEE551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2831492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EAECE-2302-C365-16A9-B2511F195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8328BA-17EE-A346-DB19-6C061BE48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9EF6B-18F0-9409-2834-07BCB9950C8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410C097C-788B-952B-11EF-0323517E9BAB}"/>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1BED2881-771D-F7AC-3C43-D6AF2DEC359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42552751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dirty="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61752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gli stili del testo dello schema</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dirty="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dirty="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39-6CDF-3701-A515-896464B1D2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1B803-7CA2-77A2-66FF-DB7E2F9A2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397FD-4F10-69B9-446A-4918A16E557B}"/>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5F67CD67-6479-55EE-DE67-89684ED690BD}"/>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9F9B70DC-AD4F-EA61-7692-41407D020D2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6027034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25B5-A762-EB53-F897-59DF53228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EA8A6-5963-F9FE-1B65-79541D002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95A9D-0374-D5FB-92B4-C2D7FFBD616C}"/>
              </a:ext>
            </a:extLst>
          </p:cNvPr>
          <p:cNvSpPr>
            <a:spLocks noGrp="1"/>
          </p:cNvSpPr>
          <p:nvPr>
            <p:ph type="dt" sz="half" idx="10"/>
          </p:nvPr>
        </p:nvSpPr>
        <p:spPr/>
        <p:txBody>
          <a:bodyPr/>
          <a:lstStyle/>
          <a:p>
            <a:pPr rtl="0"/>
            <a:r>
              <a:rPr lang="it-IT" noProof="0" dirty="0"/>
              <a:t>20XX</a:t>
            </a:r>
          </a:p>
        </p:txBody>
      </p:sp>
      <p:sp>
        <p:nvSpPr>
          <p:cNvPr id="5" name="Footer Placeholder 4">
            <a:extLst>
              <a:ext uri="{FF2B5EF4-FFF2-40B4-BE49-F238E27FC236}">
                <a16:creationId xmlns:a16="http://schemas.microsoft.com/office/drawing/2014/main" id="{8A59922F-C742-92AD-5A16-12AA0872CE3C}"/>
              </a:ext>
            </a:extLst>
          </p:cNvPr>
          <p:cNvSpPr>
            <a:spLocks noGrp="1"/>
          </p:cNvSpPr>
          <p:nvPr>
            <p:ph type="ftr" sz="quarter" idx="11"/>
          </p:nvPr>
        </p:nvSpPr>
        <p:spPr/>
        <p:txBody>
          <a:bodyPr/>
          <a:lstStyle/>
          <a:p>
            <a:pPr rtl="0"/>
            <a:r>
              <a:rPr lang="it-IT" noProof="0" dirty="0"/>
              <a:t>Presentazione</a:t>
            </a:r>
          </a:p>
        </p:txBody>
      </p:sp>
      <p:sp>
        <p:nvSpPr>
          <p:cNvPr id="6" name="Slide Number Placeholder 5">
            <a:extLst>
              <a:ext uri="{FF2B5EF4-FFF2-40B4-BE49-F238E27FC236}">
                <a16:creationId xmlns:a16="http://schemas.microsoft.com/office/drawing/2014/main" id="{8FD8FE65-20BB-FBE0-B54E-C8764A4B30E7}"/>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41535992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77B9-27D3-6ED4-5264-EA693566BA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7627F1-2F9A-B292-0D5E-E27E5406E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5EA06-74ED-5C31-2A5F-372B3C4BA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E9A62-3EF1-2625-F0C3-7E93279D5815}"/>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CD386FD4-540E-306A-6F2B-5286DEC812B0}"/>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1E176DBA-117C-F6B0-A1B6-E1E207E8FCAD}"/>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41351382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9029-E548-D864-4B47-C6A9D6D4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CC418-FB2B-FC44-5319-3BA2E686F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6A10A-E476-E502-C698-8BE7CB6C7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50D04-DA3D-6846-3FF4-F0ECA70BE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FCD54-CF41-4987-7461-DF0870DE7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B7794-ED5A-AAE9-BB48-6A984A2E3F79}"/>
              </a:ext>
            </a:extLst>
          </p:cNvPr>
          <p:cNvSpPr>
            <a:spLocks noGrp="1"/>
          </p:cNvSpPr>
          <p:nvPr>
            <p:ph type="dt" sz="half" idx="10"/>
          </p:nvPr>
        </p:nvSpPr>
        <p:spPr/>
        <p:txBody>
          <a:bodyPr/>
          <a:lstStyle/>
          <a:p>
            <a:pPr rtl="0"/>
            <a:r>
              <a:rPr lang="it-IT" noProof="0" dirty="0"/>
              <a:t>20XX</a:t>
            </a:r>
          </a:p>
        </p:txBody>
      </p:sp>
      <p:sp>
        <p:nvSpPr>
          <p:cNvPr id="8" name="Footer Placeholder 7">
            <a:extLst>
              <a:ext uri="{FF2B5EF4-FFF2-40B4-BE49-F238E27FC236}">
                <a16:creationId xmlns:a16="http://schemas.microsoft.com/office/drawing/2014/main" id="{AEC2FAA1-6EEA-3F84-86B8-CF6E2CADA30B}"/>
              </a:ext>
            </a:extLst>
          </p:cNvPr>
          <p:cNvSpPr>
            <a:spLocks noGrp="1"/>
          </p:cNvSpPr>
          <p:nvPr>
            <p:ph type="ftr" sz="quarter" idx="11"/>
          </p:nvPr>
        </p:nvSpPr>
        <p:spPr/>
        <p:txBody>
          <a:bodyPr/>
          <a:lstStyle/>
          <a:p>
            <a:pPr rtl="0"/>
            <a:r>
              <a:rPr lang="it-IT" noProof="0" dirty="0"/>
              <a:t>Presentazione</a:t>
            </a:r>
          </a:p>
        </p:txBody>
      </p:sp>
      <p:sp>
        <p:nvSpPr>
          <p:cNvPr id="9" name="Slide Number Placeholder 8">
            <a:extLst>
              <a:ext uri="{FF2B5EF4-FFF2-40B4-BE49-F238E27FC236}">
                <a16:creationId xmlns:a16="http://schemas.microsoft.com/office/drawing/2014/main" id="{E0582037-7CFF-7C40-2E83-E42A4C1F78E6}"/>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183958222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04CF-5265-CE08-F505-A4BE39948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AA7FF-3997-5FC5-C974-128708F2C718}"/>
              </a:ext>
            </a:extLst>
          </p:cNvPr>
          <p:cNvSpPr>
            <a:spLocks noGrp="1"/>
          </p:cNvSpPr>
          <p:nvPr>
            <p:ph type="dt" sz="half" idx="10"/>
          </p:nvPr>
        </p:nvSpPr>
        <p:spPr/>
        <p:txBody>
          <a:bodyPr/>
          <a:lstStyle/>
          <a:p>
            <a:pPr rtl="0"/>
            <a:r>
              <a:rPr lang="it-IT" noProof="0" dirty="0"/>
              <a:t>20XX</a:t>
            </a:r>
          </a:p>
        </p:txBody>
      </p:sp>
      <p:sp>
        <p:nvSpPr>
          <p:cNvPr id="4" name="Footer Placeholder 3">
            <a:extLst>
              <a:ext uri="{FF2B5EF4-FFF2-40B4-BE49-F238E27FC236}">
                <a16:creationId xmlns:a16="http://schemas.microsoft.com/office/drawing/2014/main" id="{86CCE444-963A-801A-195F-45F1A4FBEFB3}"/>
              </a:ext>
            </a:extLst>
          </p:cNvPr>
          <p:cNvSpPr>
            <a:spLocks noGrp="1"/>
          </p:cNvSpPr>
          <p:nvPr>
            <p:ph type="ftr" sz="quarter" idx="11"/>
          </p:nvPr>
        </p:nvSpPr>
        <p:spPr/>
        <p:txBody>
          <a:bodyPr/>
          <a:lstStyle/>
          <a:p>
            <a:pPr rtl="0"/>
            <a:r>
              <a:rPr lang="it-IT" noProof="0" dirty="0"/>
              <a:t>Presentazione</a:t>
            </a:r>
          </a:p>
        </p:txBody>
      </p:sp>
      <p:sp>
        <p:nvSpPr>
          <p:cNvPr id="5" name="Slide Number Placeholder 4">
            <a:extLst>
              <a:ext uri="{FF2B5EF4-FFF2-40B4-BE49-F238E27FC236}">
                <a16:creationId xmlns:a16="http://schemas.microsoft.com/office/drawing/2014/main" id="{FAE6DE96-E056-EC6E-10D1-440452958483}"/>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89474249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0225F-3213-B64D-155A-491CC11C87D4}"/>
              </a:ext>
            </a:extLst>
          </p:cNvPr>
          <p:cNvSpPr>
            <a:spLocks noGrp="1"/>
          </p:cNvSpPr>
          <p:nvPr>
            <p:ph type="dt" sz="half" idx="10"/>
          </p:nvPr>
        </p:nvSpPr>
        <p:spPr/>
        <p:txBody>
          <a:bodyPr/>
          <a:lstStyle/>
          <a:p>
            <a:pPr rtl="0"/>
            <a:r>
              <a:rPr lang="it-IT" noProof="0" dirty="0"/>
              <a:t>20XX</a:t>
            </a:r>
          </a:p>
        </p:txBody>
      </p:sp>
      <p:sp>
        <p:nvSpPr>
          <p:cNvPr id="3" name="Footer Placeholder 2">
            <a:extLst>
              <a:ext uri="{FF2B5EF4-FFF2-40B4-BE49-F238E27FC236}">
                <a16:creationId xmlns:a16="http://schemas.microsoft.com/office/drawing/2014/main" id="{350AE588-DF15-E493-EB21-C955D039FC06}"/>
              </a:ext>
            </a:extLst>
          </p:cNvPr>
          <p:cNvSpPr>
            <a:spLocks noGrp="1"/>
          </p:cNvSpPr>
          <p:nvPr>
            <p:ph type="ftr" sz="quarter" idx="11"/>
          </p:nvPr>
        </p:nvSpPr>
        <p:spPr/>
        <p:txBody>
          <a:bodyPr/>
          <a:lstStyle/>
          <a:p>
            <a:pPr rtl="0"/>
            <a:r>
              <a:rPr lang="it-IT" noProof="0" dirty="0"/>
              <a:t>Presentazione</a:t>
            </a:r>
          </a:p>
        </p:txBody>
      </p:sp>
      <p:sp>
        <p:nvSpPr>
          <p:cNvPr id="4" name="Slide Number Placeholder 3">
            <a:extLst>
              <a:ext uri="{FF2B5EF4-FFF2-40B4-BE49-F238E27FC236}">
                <a16:creationId xmlns:a16="http://schemas.microsoft.com/office/drawing/2014/main" id="{4140BE23-C8FD-68FC-BEC7-9123D255B9E8}"/>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7321427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FB36-F54B-5DF6-815E-D14DCECB2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60857-A7D8-73A2-040B-268A16DD8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4408CC-65E1-8FF3-A56F-EF40780D6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90958-1DF8-C979-BAFB-2FBF6E7BCD5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04385E42-4F01-B107-28DB-E4D53252D16E}"/>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F0357894-4EC5-EAC0-6FD8-A82D293770AE}"/>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9406804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6DB3-4D2B-DCCA-A5F1-A222D2352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CFBF5-E748-64A1-27E3-17D11FD4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5444C07-7B9B-2583-BB7B-D8AD7252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F7A75-74A6-12F3-E7D2-C265D7953A16}"/>
              </a:ext>
            </a:extLst>
          </p:cNvPr>
          <p:cNvSpPr>
            <a:spLocks noGrp="1"/>
          </p:cNvSpPr>
          <p:nvPr>
            <p:ph type="dt" sz="half" idx="10"/>
          </p:nvPr>
        </p:nvSpPr>
        <p:spPr/>
        <p:txBody>
          <a:bodyPr/>
          <a:lstStyle/>
          <a:p>
            <a:pPr rtl="0"/>
            <a:r>
              <a:rPr lang="it-IT" noProof="0" dirty="0"/>
              <a:t>20XX</a:t>
            </a:r>
          </a:p>
        </p:txBody>
      </p:sp>
      <p:sp>
        <p:nvSpPr>
          <p:cNvPr id="6" name="Footer Placeholder 5">
            <a:extLst>
              <a:ext uri="{FF2B5EF4-FFF2-40B4-BE49-F238E27FC236}">
                <a16:creationId xmlns:a16="http://schemas.microsoft.com/office/drawing/2014/main" id="{9949D1E5-F676-9B1E-F125-D1FB1642706C}"/>
              </a:ext>
            </a:extLst>
          </p:cNvPr>
          <p:cNvSpPr>
            <a:spLocks noGrp="1"/>
          </p:cNvSpPr>
          <p:nvPr>
            <p:ph type="ftr" sz="quarter" idx="11"/>
          </p:nvPr>
        </p:nvSpPr>
        <p:spPr/>
        <p:txBody>
          <a:bodyPr/>
          <a:lstStyle/>
          <a:p>
            <a:pPr rtl="0"/>
            <a:r>
              <a:rPr lang="it-IT" noProof="0" dirty="0"/>
              <a:t>Presentazione</a:t>
            </a:r>
          </a:p>
        </p:txBody>
      </p:sp>
      <p:sp>
        <p:nvSpPr>
          <p:cNvPr id="7" name="Slide Number Placeholder 6">
            <a:extLst>
              <a:ext uri="{FF2B5EF4-FFF2-40B4-BE49-F238E27FC236}">
                <a16:creationId xmlns:a16="http://schemas.microsoft.com/office/drawing/2014/main" id="{BF4D9DD1-C8FD-DD9A-7C93-C92D8A14A5D1}"/>
              </a:ext>
            </a:extLst>
          </p:cNvPr>
          <p:cNvSpPr>
            <a:spLocks noGrp="1"/>
          </p:cNvSpPr>
          <p:nvPr>
            <p:ph type="sldNum" sz="quarter" idx="12"/>
          </p:nvPr>
        </p:nvSpPr>
        <p:spPr/>
        <p:txBody>
          <a:body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33651654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7C9FD-8234-F667-A606-5F2D313F3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61DD76-9C5A-909F-2AC1-B30FFF620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19A17-5861-460C-6921-7BAB60891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it-IT" noProof="0" dirty="0"/>
              <a:t>20XX</a:t>
            </a:r>
          </a:p>
        </p:txBody>
      </p:sp>
      <p:sp>
        <p:nvSpPr>
          <p:cNvPr id="5" name="Footer Placeholder 4">
            <a:extLst>
              <a:ext uri="{FF2B5EF4-FFF2-40B4-BE49-F238E27FC236}">
                <a16:creationId xmlns:a16="http://schemas.microsoft.com/office/drawing/2014/main" id="{B0098177-32E5-CFFA-4954-BCC5D137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it-IT" noProof="0" dirty="0"/>
              <a:t>Presentazione</a:t>
            </a:r>
          </a:p>
        </p:txBody>
      </p:sp>
      <p:sp>
        <p:nvSpPr>
          <p:cNvPr id="6" name="Slide Number Placeholder 5">
            <a:extLst>
              <a:ext uri="{FF2B5EF4-FFF2-40B4-BE49-F238E27FC236}">
                <a16:creationId xmlns:a16="http://schemas.microsoft.com/office/drawing/2014/main" id="{D71AC519-401C-FB1B-027D-24E496E23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it-IT" noProof="0" smtClean="0"/>
              <a:pPr rtl="0"/>
              <a:t>‹N›</a:t>
            </a:fld>
            <a:endParaRPr lang="it-IT" noProof="0" dirty="0"/>
          </a:p>
        </p:txBody>
      </p:sp>
    </p:spTree>
    <p:extLst>
      <p:ext uri="{BB962C8B-B14F-4D97-AF65-F5344CB8AC3E}">
        <p14:creationId xmlns:p14="http://schemas.microsoft.com/office/powerpoint/2010/main" val="2184559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694" r:id="rId13"/>
    <p:sldLayoutId id="2147483673" r:id="rId14"/>
    <p:sldLayoutId id="2147483676" r:id="rId15"/>
    <p:sldLayoutId id="2147483699" r:id="rId16"/>
    <p:sldLayoutId id="2147483700" r:id="rId17"/>
    <p:sldLayoutId id="2147483692" r:id="rId18"/>
    <p:sldLayoutId id="2147483681" r:id="rId19"/>
    <p:sldLayoutId id="2147483696"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401217" y="257470"/>
            <a:ext cx="11454742" cy="3171530"/>
          </a:xfrm>
        </p:spPr>
        <p:txBody>
          <a:bodyPr vert="horz" lIns="91440" tIns="45720" rIns="91440" bIns="45720" rtlCol="0" anchor="ctr">
            <a:normAutofit/>
          </a:bodyPr>
          <a:lstStyle/>
          <a:p>
            <a:r>
              <a:rPr lang="en-US" sz="5400" b="1" kern="1200" dirty="0">
                <a:solidFill>
                  <a:schemeClr val="tx1"/>
                </a:solidFill>
                <a:latin typeface="+mj-lt"/>
                <a:ea typeface="+mj-ea"/>
                <a:cs typeface="+mj-cs"/>
              </a:rPr>
              <a:t>Progetto Ingegneria del Software</a:t>
            </a:r>
            <a:br>
              <a:rPr lang="en-US" sz="4200" b="1" kern="1200" dirty="0">
                <a:solidFill>
                  <a:schemeClr val="tx1"/>
                </a:solidFill>
                <a:latin typeface="+mj-lt"/>
                <a:ea typeface="+mj-ea"/>
                <a:cs typeface="+mj-cs"/>
              </a:rPr>
            </a:br>
            <a:br>
              <a:rPr lang="en-US" sz="4200" kern="1200" dirty="0">
                <a:solidFill>
                  <a:schemeClr val="tx1"/>
                </a:solidFill>
                <a:latin typeface="+mj-lt"/>
                <a:ea typeface="+mj-ea"/>
                <a:cs typeface="+mj-cs"/>
              </a:rPr>
            </a:br>
            <a:r>
              <a:rPr lang="en-US" sz="5400" b="1" i="1" dirty="0"/>
              <a:t>Gestione </a:t>
            </a:r>
            <a:r>
              <a:rPr lang="en-US" sz="5400" b="1" i="1" kern="1200" dirty="0">
                <a:solidFill>
                  <a:schemeClr val="tx1"/>
                </a:solidFill>
                <a:latin typeface="+mj-lt"/>
                <a:ea typeface="+mj-ea"/>
                <a:cs typeface="+mj-cs"/>
              </a:rPr>
              <a:t>Ospedale</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233265" y="3283668"/>
            <a:ext cx="11775233" cy="3415712"/>
          </a:xfrm>
        </p:spPr>
        <p:txBody>
          <a:bodyPr vert="horz" lIns="91440" tIns="45720" rIns="91440" bIns="45720" rtlCol="0" anchor="b">
            <a:normAutofit/>
          </a:bodyPr>
          <a:lstStyle/>
          <a:p>
            <a:r>
              <a:rPr lang="en-US" sz="2200" dirty="0"/>
              <a:t>Progetto di:</a:t>
            </a:r>
          </a:p>
          <a:p>
            <a:pPr marL="342900" indent="-228600">
              <a:buFont typeface="Arial" panose="020B0604020202020204" pitchFamily="34" charset="0"/>
              <a:buChar char="•"/>
            </a:pPr>
            <a:r>
              <a:rPr lang="en-US" sz="2200" dirty="0"/>
              <a:t>Nicola Cattaneo 1081073</a:t>
            </a:r>
          </a:p>
          <a:p>
            <a:pPr marL="342900" indent="-228600">
              <a:buFont typeface="Arial" panose="020B0604020202020204" pitchFamily="34" charset="0"/>
              <a:buChar char="•"/>
            </a:pPr>
            <a:r>
              <a:rPr lang="en-US" sz="2200" dirty="0"/>
              <a:t>Matteo Mangili 1074007</a:t>
            </a:r>
          </a:p>
          <a:p>
            <a:pPr marL="342900" indent="-228600">
              <a:buFont typeface="Arial" panose="020B0604020202020204" pitchFamily="34" charset="0"/>
              <a:buChar char="•"/>
            </a:pPr>
            <a:r>
              <a:rPr lang="en-US" sz="2200" dirty="0"/>
              <a:t>Marco Saini 1080837</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Requisiti</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E1F23F2-64C7-BE07-E80F-A34081568AA8}"/>
              </a:ext>
            </a:extLst>
          </p:cNvPr>
          <p:cNvSpPr>
            <a:spLocks noGrp="1"/>
          </p:cNvSpPr>
          <p:nvPr>
            <p:ph idx="1"/>
          </p:nvPr>
        </p:nvSpPr>
        <p:spPr>
          <a:xfrm>
            <a:off x="499871" y="1708977"/>
            <a:ext cx="11098079" cy="5130735"/>
          </a:xfrm>
        </p:spPr>
        <p:txBody>
          <a:bodyPr vert="horz" lIns="91440" tIns="45720" rIns="91440" bIns="45720" rtlCol="0">
            <a:normAutofit fontScale="55000" lnSpcReduction="20000"/>
          </a:bodyPr>
          <a:lstStyle/>
          <a:p>
            <a:pPr marL="0" indent="0">
              <a:buNone/>
            </a:pPr>
            <a:r>
              <a:rPr lang="en-US" sz="3300" dirty="0">
                <a:cs typeface="Calibri"/>
              </a:rPr>
              <a:t>Le informazioni generali per lavorare al sistema le abbiamo ricavate da un’intervista, effettuata dal responsabile Cattaneo, verso un’infermiera dell’Ospedale Papa Giovanni XXIII di Bergamo (BG) (</a:t>
            </a:r>
            <a:r>
              <a:rPr lang="en-US" sz="3300" b="1" i="1" dirty="0">
                <a:cs typeface="Calibri"/>
              </a:rPr>
              <a:t>Elicitazione dei requisiti</a:t>
            </a:r>
            <a:r>
              <a:rPr lang="en-US" sz="3300" dirty="0">
                <a:cs typeface="Calibri"/>
              </a:rPr>
              <a:t>).</a:t>
            </a:r>
            <a:r>
              <a:rPr lang="en-US" sz="3300" b="1" dirty="0">
                <a:cs typeface="Calibri"/>
              </a:rPr>
              <a:t> </a:t>
            </a:r>
          </a:p>
          <a:p>
            <a:pPr marL="0" indent="0">
              <a:buNone/>
            </a:pPr>
            <a:r>
              <a:rPr lang="en-US" sz="3300" dirty="0">
                <a:cs typeface="Calibri"/>
              </a:rPr>
              <a:t>Una volta descritto il problema e definito l’obiettivo del progetto (</a:t>
            </a:r>
            <a:r>
              <a:rPr lang="en-US" sz="3300" b="1" i="1" dirty="0">
                <a:cs typeface="Calibri"/>
              </a:rPr>
              <a:t>Specifica dei requisiti</a:t>
            </a:r>
            <a:r>
              <a:rPr lang="en-US" sz="3300" dirty="0">
                <a:cs typeface="Calibri"/>
              </a:rPr>
              <a:t>), i requisiti devono essere valutati per la loro importanza e ruolo rispetto alla natura del progetto (</a:t>
            </a:r>
            <a:r>
              <a:rPr lang="en-US" sz="3300" b="1" i="1" dirty="0" err="1">
                <a:cs typeface="Calibri"/>
              </a:rPr>
              <a:t>Verifica</a:t>
            </a:r>
            <a:r>
              <a:rPr lang="en-US" sz="3300" dirty="0">
                <a:cs typeface="Calibri"/>
              </a:rPr>
              <a:t>,</a:t>
            </a:r>
            <a:r>
              <a:rPr lang="en-US" sz="3300" b="1" dirty="0">
                <a:cs typeface="Calibri"/>
              </a:rPr>
              <a:t> </a:t>
            </a:r>
            <a:r>
              <a:rPr lang="en-US" sz="3300" dirty="0">
                <a:cs typeface="Calibri"/>
              </a:rPr>
              <a:t>i requisiti soddisfano le esigenze del Sistema, </a:t>
            </a:r>
            <a:r>
              <a:rPr lang="en-US" sz="3300" b="1" i="1" dirty="0" err="1">
                <a:cs typeface="Calibri"/>
              </a:rPr>
              <a:t>Validazione</a:t>
            </a:r>
            <a:r>
              <a:rPr lang="en-US" sz="3300" dirty="0">
                <a:cs typeface="Calibri"/>
              </a:rPr>
              <a:t>,</a:t>
            </a:r>
            <a:r>
              <a:rPr lang="en-US" sz="3300" i="1" dirty="0">
                <a:cs typeface="Calibri"/>
              </a:rPr>
              <a:t> </a:t>
            </a:r>
            <a:r>
              <a:rPr lang="en-US" sz="3300" dirty="0">
                <a:cs typeface="Calibri"/>
              </a:rPr>
              <a:t>i</a:t>
            </a:r>
            <a:r>
              <a:rPr lang="en-US" sz="3300" i="1" dirty="0">
                <a:cs typeface="Calibri"/>
              </a:rPr>
              <a:t> </a:t>
            </a:r>
            <a:r>
              <a:rPr lang="en-US" sz="3300" dirty="0">
                <a:cs typeface="Calibri"/>
              </a:rPr>
              <a:t>requisiti rispettano le richieste d’utente).</a:t>
            </a:r>
          </a:p>
          <a:p>
            <a:pPr marL="0" indent="0">
              <a:buNone/>
            </a:pPr>
            <a:r>
              <a:rPr lang="en-US" sz="3300" dirty="0">
                <a:cs typeface="Calibri"/>
              </a:rPr>
              <a:t>Infine, i tre collaboratori hanno deciso di concentrare l’attenzione sulle funzioni svolte dai medici, per non creare confusione nell’implementazione e per ottimizzare un progetto software non troppo complesso nei tempi prestabiliti (</a:t>
            </a:r>
            <a:r>
              <a:rPr lang="en-US" sz="3300" b="1" i="1" dirty="0">
                <a:cs typeface="Calibri"/>
              </a:rPr>
              <a:t>Negoziazione dei requisiti</a:t>
            </a:r>
            <a:r>
              <a:rPr lang="en-US" sz="3300" dirty="0">
                <a:cs typeface="Calibri"/>
              </a:rPr>
              <a:t>).</a:t>
            </a:r>
          </a:p>
          <a:p>
            <a:pPr marL="0" indent="0">
              <a:buNone/>
            </a:pPr>
            <a:r>
              <a:rPr lang="en-US" sz="3300" b="1" dirty="0">
                <a:cs typeface="Calibri"/>
              </a:rPr>
              <a:t>Requisiti funzionali (riguardano le funzionalità del Sistema):</a:t>
            </a:r>
          </a:p>
          <a:p>
            <a:r>
              <a:rPr lang="en-US" sz="3300" dirty="0">
                <a:cs typeface="Calibri"/>
              </a:rPr>
              <a:t>Funzionalità del sistema;</a:t>
            </a:r>
          </a:p>
          <a:p>
            <a:r>
              <a:rPr lang="en-US" sz="3300" dirty="0">
                <a:cs typeface="Calibri"/>
              </a:rPr>
              <a:t>Corretta correlazione tra le varie classi del sistema;</a:t>
            </a:r>
          </a:p>
          <a:p>
            <a:r>
              <a:rPr lang="en-US" sz="3300" dirty="0">
                <a:cs typeface="Calibri"/>
              </a:rPr>
              <a:t>Comprensione e Chiarezza del sistema durante il suo utilizzo;</a:t>
            </a:r>
          </a:p>
          <a:p>
            <a:r>
              <a:rPr lang="en-US" sz="3300" dirty="0">
                <a:cs typeface="Calibri"/>
              </a:rPr>
              <a:t>Il sistema non deve interfacciarsi con altri ambienti (hardware o software);</a:t>
            </a:r>
          </a:p>
          <a:p>
            <a:pPr marL="0" indent="0">
              <a:buNone/>
            </a:pPr>
            <a:endParaRPr lang="en-US" sz="3300" dirty="0">
              <a:cs typeface="Calibri"/>
            </a:endParaRPr>
          </a:p>
          <a:p>
            <a:pPr marL="0" indent="0">
              <a:buNone/>
            </a:pPr>
            <a:r>
              <a:rPr lang="en-US" sz="3300" b="1" dirty="0">
                <a:cs typeface="Calibri"/>
              </a:rPr>
              <a:t>Requisiti non funzionali (linee guida da rispettare):</a:t>
            </a:r>
          </a:p>
          <a:p>
            <a:r>
              <a:rPr lang="en-US" sz="3300" dirty="0">
                <a:cs typeface="Calibri"/>
              </a:rPr>
              <a:t>Accessibilità (i tempi di accesso devono ridursi dopo il primo utilizzo);</a:t>
            </a:r>
          </a:p>
          <a:p>
            <a:r>
              <a:rPr lang="en-US" sz="3300" dirty="0">
                <a:cs typeface="Calibri"/>
              </a:rPr>
              <a:t>Sicurezza del sistema (credenziali di accesso e struttura interna);</a:t>
            </a:r>
          </a:p>
          <a:p>
            <a:r>
              <a:rPr lang="en-US" sz="3300" dirty="0">
                <a:cs typeface="Calibri"/>
              </a:rPr>
              <a:t>Qualità del software;</a:t>
            </a:r>
          </a:p>
          <a:p>
            <a:endParaRPr lang="en-US" sz="2200" dirty="0">
              <a:cs typeface="Calibri"/>
            </a:endParaRP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10</a:t>
            </a:fld>
            <a:endParaRPr lang="it-IT" sz="1800" b="1" dirty="0"/>
          </a:p>
        </p:txBody>
      </p:sp>
    </p:spTree>
    <p:extLst>
      <p:ext uri="{BB962C8B-B14F-4D97-AF65-F5344CB8AC3E}">
        <p14:creationId xmlns:p14="http://schemas.microsoft.com/office/powerpoint/2010/main" val="158194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9C02EA9E-627C-1C35-F5DD-BAE1234B2C25}"/>
              </a:ext>
            </a:extLst>
          </p:cNvPr>
          <p:cNvSpPr>
            <a:spLocks noGrp="1"/>
          </p:cNvSpPr>
          <p:nvPr>
            <p:ph type="title"/>
          </p:nvPr>
        </p:nvSpPr>
        <p:spPr>
          <a:xfrm>
            <a:off x="838200" y="365125"/>
            <a:ext cx="10515600" cy="1325563"/>
          </a:xfrm>
        </p:spPr>
        <p:txBody>
          <a:bodyPr>
            <a:normAutofit/>
          </a:bodyPr>
          <a:lstStyle/>
          <a:p>
            <a:r>
              <a:rPr lang="it-IT" sz="5400" b="1" dirty="0"/>
              <a:t>Requisiti: MOSCOW</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Segnaposto contenuto 6">
            <a:extLst>
              <a:ext uri="{FF2B5EF4-FFF2-40B4-BE49-F238E27FC236}">
                <a16:creationId xmlns:a16="http://schemas.microsoft.com/office/drawing/2014/main" id="{27CC74FB-BD97-33CB-0677-7767F0959E2B}"/>
              </a:ext>
            </a:extLst>
          </p:cNvPr>
          <p:cNvGraphicFramePr>
            <a:graphicFrameLocks noGrp="1"/>
          </p:cNvGraphicFramePr>
          <p:nvPr>
            <p:ph idx="1"/>
            <p:extLst>
              <p:ext uri="{D42A27DB-BD31-4B8C-83A1-F6EECF244321}">
                <p14:modId xmlns:p14="http://schemas.microsoft.com/office/powerpoint/2010/main" val="3070937035"/>
              </p:ext>
            </p:extLst>
          </p:nvPr>
        </p:nvGraphicFramePr>
        <p:xfrm>
          <a:off x="838200" y="1825625"/>
          <a:ext cx="10515600" cy="4661028"/>
        </p:xfrm>
        <a:graphic>
          <a:graphicData uri="http://schemas.openxmlformats.org/drawingml/2006/table">
            <a:tbl>
              <a:tblPr>
                <a:tableStyleId>{073A0DAA-6AF3-43AB-8588-CEC1D06C72B9}</a:tableStyleId>
              </a:tblPr>
              <a:tblGrid>
                <a:gridCol w="5257800">
                  <a:extLst>
                    <a:ext uri="{9D8B030D-6E8A-4147-A177-3AD203B41FA5}">
                      <a16:colId xmlns:a16="http://schemas.microsoft.com/office/drawing/2014/main" val="999764677"/>
                    </a:ext>
                  </a:extLst>
                </a:gridCol>
                <a:gridCol w="5257800">
                  <a:extLst>
                    <a:ext uri="{9D8B030D-6E8A-4147-A177-3AD203B41FA5}">
                      <a16:colId xmlns:a16="http://schemas.microsoft.com/office/drawing/2014/main" val="942508042"/>
                    </a:ext>
                  </a:extLst>
                </a:gridCol>
              </a:tblGrid>
              <a:tr h="1274040">
                <a:tc>
                  <a:txBody>
                    <a:bodyPr/>
                    <a:lstStyle/>
                    <a:p>
                      <a:pPr algn="ctr">
                        <a:lnSpc>
                          <a:spcPct val="250000"/>
                        </a:lnSpc>
                      </a:pPr>
                      <a:r>
                        <a:rPr lang="it-IT" sz="2000" b="1" dirty="0"/>
                        <a:t>MUST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it-IT" sz="1600" dirty="0"/>
                        <a:t>Login/Logout</a:t>
                      </a:r>
                    </a:p>
                    <a:p>
                      <a:pPr marL="171450" indent="-171450">
                        <a:buFont typeface="Arial" panose="020B0604020202020204" pitchFamily="34" charset="0"/>
                        <a:buChar char="•"/>
                      </a:pPr>
                      <a:r>
                        <a:rPr lang="it-IT" sz="1600" dirty="0"/>
                        <a:t>Compilazione e Gestione Pagina Anagrafica Paziente</a:t>
                      </a:r>
                    </a:p>
                    <a:p>
                      <a:pPr marL="171450" indent="-171450">
                        <a:buFont typeface="Arial" panose="020B0604020202020204" pitchFamily="34" charset="0"/>
                        <a:buChar char="•"/>
                      </a:pPr>
                      <a:r>
                        <a:rPr lang="it-IT" sz="1600" dirty="0"/>
                        <a:t>Compilazione e Gestione Operazione</a:t>
                      </a:r>
                    </a:p>
                    <a:p>
                      <a:pPr marL="171450" indent="-171450">
                        <a:buFont typeface="Arial" panose="020B0604020202020204" pitchFamily="34" charset="0"/>
                        <a:buChar char="•"/>
                      </a:pPr>
                      <a:r>
                        <a:rPr lang="it-IT" sz="1600" dirty="0"/>
                        <a:t>Compilazione e Gestione Verbale Medico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8852911"/>
                  </a:ext>
                </a:extLst>
              </a:tr>
              <a:tr h="1038174">
                <a:tc>
                  <a:txBody>
                    <a:bodyPr/>
                    <a:lstStyle/>
                    <a:p>
                      <a:pPr algn="ctr">
                        <a:lnSpc>
                          <a:spcPct val="250000"/>
                        </a:lnSpc>
                      </a:pPr>
                      <a:r>
                        <a:rPr lang="it-IT" b="1" dirty="0"/>
                        <a:t>SHOULD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Controlli sulle modifiche di pagine anagrafiche, operazioni e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5907752"/>
                  </a:ext>
                </a:extLst>
              </a:tr>
              <a:tr h="1038174">
                <a:tc>
                  <a:txBody>
                    <a:bodyPr/>
                    <a:lstStyle/>
                    <a:p>
                      <a:pPr algn="ctr">
                        <a:lnSpc>
                          <a:spcPct val="250000"/>
                        </a:lnSpc>
                      </a:pPr>
                      <a:r>
                        <a:rPr lang="it-IT" b="1" dirty="0"/>
                        <a:t>COULD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Stampa PDF dei Verbali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381850"/>
                  </a:ext>
                </a:extLst>
              </a:tr>
              <a:tr h="1038174">
                <a:tc>
                  <a:txBody>
                    <a:bodyPr/>
                    <a:lstStyle/>
                    <a:p>
                      <a:pPr algn="ctr">
                        <a:lnSpc>
                          <a:spcPct val="250000"/>
                        </a:lnSpc>
                      </a:pPr>
                      <a:r>
                        <a:rPr lang="it-IT" b="1" dirty="0"/>
                        <a:t>WON’T HAVE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it-IT" sz="1600" dirty="0"/>
                        <a:t>Gestione dell’accesso contemporaneo allo stesso elemento da parte di più operatori </a:t>
                      </a:r>
                    </a:p>
                    <a:p>
                      <a:pPr marL="285750" indent="-285750">
                        <a:buFont typeface="Arial" panose="020B0604020202020204" pitchFamily="34" charset="0"/>
                        <a:buChar char="•"/>
                      </a:pPr>
                      <a:r>
                        <a:rPr lang="it-IT" sz="1600" dirty="0"/>
                        <a:t>Implementazione delle mansioni di infermieri e cabina di regia</a:t>
                      </a:r>
                    </a:p>
                    <a:p>
                      <a:pPr marL="285750" indent="-285750">
                        <a:buFont typeface="Arial" panose="020B0604020202020204" pitchFamily="34" charset="0"/>
                        <a:buChar char="•"/>
                      </a:pPr>
                      <a:endParaRPr lang="it-IT"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210190"/>
                  </a:ext>
                </a:extLst>
              </a:tr>
            </a:tbl>
          </a:graphicData>
        </a:graphic>
      </p:graphicFrame>
      <p:sp>
        <p:nvSpPr>
          <p:cNvPr id="6" name="Segnaposto numero diapositiva 5">
            <a:extLst>
              <a:ext uri="{FF2B5EF4-FFF2-40B4-BE49-F238E27FC236}">
                <a16:creationId xmlns:a16="http://schemas.microsoft.com/office/drawing/2014/main" id="{A21CD12A-53B2-6614-9940-D7E125574BDE}"/>
              </a:ext>
            </a:extLst>
          </p:cNvPr>
          <p:cNvSpPr>
            <a:spLocks noGrp="1"/>
          </p:cNvSpPr>
          <p:nvPr>
            <p:ph type="sldNum" sz="quarter" idx="12"/>
          </p:nvPr>
        </p:nvSpPr>
        <p:spPr>
          <a:xfrm>
            <a:off x="8610599" y="6120882"/>
            <a:ext cx="3388567" cy="600593"/>
          </a:xfrm>
        </p:spPr>
        <p:txBody>
          <a:bodyPr>
            <a:normAutofit/>
          </a:bodyPr>
          <a:lstStyle/>
          <a:p>
            <a:pPr rtl="0">
              <a:spcAft>
                <a:spcPts val="600"/>
              </a:spcAft>
            </a:pPr>
            <a:fld id="{B5CEABB6-07DC-46E8-9B57-56EC44A396E5}" type="slidenum">
              <a:rPr lang="it-IT" sz="1800" b="1" noProof="0" smtClean="0"/>
              <a:pPr rtl="0">
                <a:spcAft>
                  <a:spcPts val="600"/>
                </a:spcAft>
              </a:pPr>
              <a:t>11</a:t>
            </a:fld>
            <a:endParaRPr lang="it-IT" sz="1800" b="1" noProof="0" dirty="0"/>
          </a:p>
        </p:txBody>
      </p:sp>
    </p:spTree>
    <p:extLst>
      <p:ext uri="{BB962C8B-B14F-4D97-AF65-F5344CB8AC3E}">
        <p14:creationId xmlns:p14="http://schemas.microsoft.com/office/powerpoint/2010/main" val="357619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DF52D774-0AF5-3D21-AF89-908B316763E3}"/>
              </a:ext>
            </a:extLst>
          </p:cNvPr>
          <p:cNvPicPr>
            <a:picLocks noGrp="1" noChangeAspect="1"/>
          </p:cNvPicPr>
          <p:nvPr>
            <p:ph idx="1"/>
          </p:nvPr>
        </p:nvPicPr>
        <p:blipFill>
          <a:blip r:embed="rId3"/>
          <a:stretch>
            <a:fillRect/>
          </a:stretch>
        </p:blipFill>
        <p:spPr>
          <a:xfrm>
            <a:off x="474306" y="3242258"/>
            <a:ext cx="4200525" cy="17145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12</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838200" y="2234526"/>
            <a:ext cx="3061122"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Architettura Client-Server</a:t>
            </a:r>
          </a:p>
        </p:txBody>
      </p:sp>
      <p:sp>
        <p:nvSpPr>
          <p:cNvPr id="20" name="CasellaDiTesto 19">
            <a:extLst>
              <a:ext uri="{FF2B5EF4-FFF2-40B4-BE49-F238E27FC236}">
                <a16:creationId xmlns:a16="http://schemas.microsoft.com/office/drawing/2014/main" id="{81FF93F6-1ED9-0763-AF79-4C131175232A}"/>
              </a:ext>
            </a:extLst>
          </p:cNvPr>
          <p:cNvSpPr txBox="1"/>
          <p:nvPr/>
        </p:nvSpPr>
        <p:spPr>
          <a:xfrm>
            <a:off x="7007288" y="2096027"/>
            <a:ext cx="4346511" cy="646331"/>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Stile Architetturale Model-View-Controller (MVC)</a:t>
            </a:r>
          </a:p>
        </p:txBody>
      </p:sp>
      <p:pic>
        <p:nvPicPr>
          <p:cNvPr id="21" name="Immagine 20">
            <a:extLst>
              <a:ext uri="{FF2B5EF4-FFF2-40B4-BE49-F238E27FC236}">
                <a16:creationId xmlns:a16="http://schemas.microsoft.com/office/drawing/2014/main" id="{17F74E82-9D2D-6343-03F7-F245968CDF1E}"/>
              </a:ext>
            </a:extLst>
          </p:cNvPr>
          <p:cNvPicPr>
            <a:picLocks noChangeAspect="1"/>
          </p:cNvPicPr>
          <p:nvPr/>
        </p:nvPicPr>
        <p:blipFill>
          <a:blip r:embed="rId4"/>
          <a:stretch>
            <a:fillRect/>
          </a:stretch>
        </p:blipFill>
        <p:spPr>
          <a:xfrm>
            <a:off x="6986586" y="2810487"/>
            <a:ext cx="4367213" cy="2700000"/>
          </a:xfrm>
          <a:prstGeom prst="rect">
            <a:avLst/>
          </a:prstGeom>
        </p:spPr>
      </p:pic>
    </p:spTree>
    <p:extLst>
      <p:ext uri="{BB962C8B-B14F-4D97-AF65-F5344CB8AC3E}">
        <p14:creationId xmlns:p14="http://schemas.microsoft.com/office/powerpoint/2010/main" val="14120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Architettura</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13</a:t>
            </a:fld>
            <a:endParaRPr lang="it-IT" sz="1800" b="1" dirty="0"/>
          </a:p>
        </p:txBody>
      </p:sp>
      <p:sp>
        <p:nvSpPr>
          <p:cNvPr id="19" name="CasellaDiTesto 18">
            <a:extLst>
              <a:ext uri="{FF2B5EF4-FFF2-40B4-BE49-F238E27FC236}">
                <a16:creationId xmlns:a16="http://schemas.microsoft.com/office/drawing/2014/main" id="{8B9F0681-6C98-C87F-B39F-F7A05657163C}"/>
              </a:ext>
            </a:extLst>
          </p:cNvPr>
          <p:cNvSpPr txBox="1"/>
          <p:nvPr/>
        </p:nvSpPr>
        <p:spPr>
          <a:xfrm>
            <a:off x="667512" y="1979682"/>
            <a:ext cx="10853928" cy="4755148"/>
          </a:xfrm>
          <a:prstGeom prst="rect">
            <a:avLst/>
          </a:prstGeom>
          <a:noFill/>
        </p:spPr>
        <p:txBody>
          <a:bodyPr wrap="square" rtlCol="0">
            <a:spAutoFit/>
          </a:bodyPr>
          <a:lstStyle/>
          <a:p>
            <a:r>
              <a:rPr lang="it-IT" sz="1900" dirty="0"/>
              <a:t>L’architettura del nostro progetto è stata implementata in modo tale che il prodotto finale sia chiaro (le specifiche devono descrivere dettagliatamente le operazioni coinvolte), non ambiguo, consistente (non devono essere presenti contraddizioni), completo, comprensibile e di facile utilizzo; sebbene il sistema non disponga di requisiti rigidi in tempo reale, l’architettura deve essere progettata in modo tale che il software venga approvato.</a:t>
            </a:r>
          </a:p>
          <a:p>
            <a:r>
              <a:rPr lang="it-IT" sz="1900" dirty="0"/>
              <a:t>Si fa riferimento ad un’architettura </a:t>
            </a:r>
            <a:r>
              <a:rPr lang="it-IT" sz="1900" i="1" dirty="0"/>
              <a:t>Client-Server</a:t>
            </a:r>
            <a:r>
              <a:rPr lang="it-IT" sz="1900" dirty="0"/>
              <a:t>: il server, per rispondere alle richieste dell’utente (il medico), deve accedere ai dati memorizzati e notificare il client con le corrette informazioni.</a:t>
            </a:r>
          </a:p>
          <a:p>
            <a:r>
              <a:rPr lang="it-IT" sz="1900" dirty="0"/>
              <a:t>A tale scopo definiamo uno stile architetturale specifico per il progetto:</a:t>
            </a:r>
          </a:p>
          <a:p>
            <a:endParaRPr lang="it-IT" sz="1900" i="1" dirty="0"/>
          </a:p>
          <a:p>
            <a:r>
              <a:rPr lang="it-IT" sz="1900" b="1" i="1" dirty="0"/>
              <a:t>Stile Model-View-Controller (MVC)</a:t>
            </a:r>
            <a:endParaRPr lang="it-IT" sz="1900" i="1" dirty="0"/>
          </a:p>
          <a:p>
            <a:r>
              <a:rPr lang="it-IT" sz="1900" dirty="0"/>
              <a:t>Separazione tra l’interfaccia utente e l’applicazione. Il Controller (DataService) accetta l’input richiesto dall’utente medico (</a:t>
            </a:r>
            <a:r>
              <a:rPr lang="it-IT" sz="1900" i="1" dirty="0"/>
              <a:t>Compilazione/Modifica/Eliminazione di Pagina Anagrafica/Operazioni/Verbale)</a:t>
            </a:r>
            <a:r>
              <a:rPr lang="it-IT" sz="1900" dirty="0"/>
              <a:t> e lo converte in comandi per la vista e/o per il modello. Il Model (DataBase) deve fornire i dati necessari perché il controller possa lavorare con le sue funzionalità, in seguito alla richiesta del medico per operare sulle sue componenti.</a:t>
            </a:r>
            <a:endParaRPr lang="it-IT" i="1" dirty="0"/>
          </a:p>
          <a:p>
            <a:endParaRPr lang="it-IT" dirty="0"/>
          </a:p>
        </p:txBody>
      </p:sp>
    </p:spTree>
    <p:extLst>
      <p:ext uri="{BB962C8B-B14F-4D97-AF65-F5344CB8AC3E}">
        <p14:creationId xmlns:p14="http://schemas.microsoft.com/office/powerpoint/2010/main" val="375464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Design Pattern</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34029E2-3A07-28E1-FE72-E1D9FA770926}"/>
              </a:ext>
            </a:extLst>
          </p:cNvPr>
          <p:cNvSpPr>
            <a:spLocks noGrp="1"/>
          </p:cNvSpPr>
          <p:nvPr>
            <p:ph idx="1"/>
          </p:nvPr>
        </p:nvSpPr>
        <p:spPr>
          <a:xfrm>
            <a:off x="838200" y="1929384"/>
            <a:ext cx="10515600" cy="4421993"/>
          </a:xfrm>
        </p:spPr>
        <p:txBody>
          <a:bodyPr>
            <a:normAutofit/>
          </a:bodyPr>
          <a:lstStyle/>
          <a:p>
            <a:pPr marL="0" indent="0">
              <a:buNone/>
            </a:pPr>
            <a:r>
              <a:rPr lang="en-US" sz="2000" dirty="0"/>
              <a:t>All’interno del nostro Progetto è stato utilizzato un solo tipo di Design Pattern:</a:t>
            </a:r>
          </a:p>
          <a:p>
            <a:pPr marL="0" indent="0">
              <a:buNone/>
            </a:pPr>
            <a:r>
              <a:rPr lang="en-US" sz="2000" b="1" dirty="0"/>
              <a:t>Delegation Pattern </a:t>
            </a:r>
          </a:p>
          <a:p>
            <a:pPr marL="0" indent="0">
              <a:buNone/>
            </a:pPr>
            <a:r>
              <a:rPr lang="en-US" sz="2000" dirty="0"/>
              <a:t>Pattern che viene utilizzato quando, progettando un metodo di una nuova classe, ci si accorge che già un’altra classe esegue la stessa operazione. A questo scopo, viene istanziato, all’interno della nuova classe, un oggetto: grazie a tale oggetto, è possible richiamare il metodo della classe originale nella nuova classe, adattandolo al contesto specifico.</a:t>
            </a:r>
          </a:p>
          <a:p>
            <a:pPr marL="0" indent="0">
              <a:buNone/>
            </a:pPr>
            <a:r>
              <a:rPr lang="en-US" sz="2000" dirty="0"/>
              <a:t>Tale pattern riutilizza frammenti di codice, minimizzando i costi d’uso.</a:t>
            </a:r>
          </a:p>
          <a:p>
            <a:pPr marL="0" indent="0">
              <a:buNone/>
            </a:pPr>
            <a:r>
              <a:rPr lang="en-US" sz="2000" dirty="0"/>
              <a:t>Nel nostro caso, il delegation pattern è stato utilizzato per fare in modo che le classi GUI (</a:t>
            </a:r>
            <a:r>
              <a:rPr lang="it-IT" sz="2000" dirty="0"/>
              <a:t>dove vengono specificati i metodi riguardanti login del medico, modifica delle liste operatorie e compilazione verbale) </a:t>
            </a:r>
            <a:r>
              <a:rPr lang="en-US" sz="2000" dirty="0"/>
              <a:t>deleghino i propri metodi al DataService: nella costruzione di tabelle per Liste Operatorie, Verbali Medici o semplicemente per inserire un nuovo paziente nel Sistema, si deve tenere conto dei metodi presenti nelle classi GUI, atti alla modifica o all’inserimento/cancellazione di nuovi elementi, che verranno poi riutilizzati rispetto alla Gestione Sale.</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14</a:t>
            </a:fld>
            <a:endParaRPr lang="it-IT" sz="1800" b="1" dirty="0"/>
          </a:p>
        </p:txBody>
      </p:sp>
    </p:spTree>
    <p:extLst>
      <p:ext uri="{BB962C8B-B14F-4D97-AF65-F5344CB8AC3E}">
        <p14:creationId xmlns:p14="http://schemas.microsoft.com/office/powerpoint/2010/main" val="294447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Implementazione</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929383"/>
            <a:ext cx="10515600" cy="4792091"/>
          </a:xfrm>
        </p:spPr>
        <p:txBody>
          <a:bodyPr>
            <a:noAutofit/>
          </a:bodyPr>
          <a:lstStyle/>
          <a:p>
            <a:pPr marL="0" indent="0">
              <a:buNone/>
            </a:pPr>
            <a:r>
              <a:rPr lang="en-US" sz="1800" dirty="0"/>
              <a:t>Per implementare il progetto abbiamo dovuto specificare diversi punti da soddisfare per la riuscita del software</a:t>
            </a:r>
          </a:p>
          <a:p>
            <a:pPr lvl="0">
              <a:lnSpc>
                <a:spcPct val="107000"/>
              </a:lnSpc>
              <a:spcAft>
                <a:spcPts val="800"/>
              </a:spcAft>
              <a:buFont typeface="Wingdings" panose="05000000000000000000" pitchFamily="2" charset="2"/>
              <a:buChar char="Ø"/>
            </a:pPr>
            <a:r>
              <a:rPr lang="it-IT" sz="1800" i="1" kern="100" dirty="0">
                <a:effectLst/>
                <a:latin typeface="Calibri" panose="020F0502020204030204" pitchFamily="34" charset="0"/>
                <a:ea typeface="Calibri" panose="020F0502020204030204" pitchFamily="34" charset="0"/>
                <a:cs typeface="Arial" panose="020B0604020202020204" pitchFamily="34" charset="0"/>
              </a:rPr>
              <a:t>Autenticazione Medico</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della Pagina </a:t>
            </a:r>
            <a:r>
              <a:rPr lang="it-IT" sz="1800" i="1" kern="100" dirty="0">
                <a:latin typeface="Calibri" panose="020F0502020204030204" pitchFamily="34" charset="0"/>
                <a:ea typeface="Calibri" panose="020F0502020204030204" pitchFamily="34" charset="0"/>
                <a:cs typeface="Arial" panose="020B0604020202020204" pitchFamily="34" charset="0"/>
              </a:rPr>
              <a:t>A</a:t>
            </a:r>
            <a:r>
              <a:rPr lang="it-IT" sz="1800" i="1" kern="100" dirty="0">
                <a:effectLst/>
                <a:latin typeface="Calibri" panose="020F0502020204030204" pitchFamily="34" charset="0"/>
                <a:ea typeface="Calibri" panose="020F0502020204030204" pitchFamily="34" charset="0"/>
                <a:cs typeface="Arial" panose="020B0604020202020204" pitchFamily="34" charset="0"/>
              </a:rPr>
              <a:t>nagrafica dei Pazienti</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delle Operazioni </a:t>
            </a:r>
            <a:endParaRPr lang="it-IT" sz="1800" kern="100" dirty="0">
              <a:effectLst/>
              <a:latin typeface="Calibri" panose="020F050202020403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it-IT" sz="1800" i="1" kern="100" dirty="0">
                <a:effectLst/>
                <a:latin typeface="Calibri" panose="020F0502020204030204" pitchFamily="34" charset="0"/>
                <a:ea typeface="Calibri" panose="020F0502020204030204" pitchFamily="34" charset="0"/>
                <a:cs typeface="Arial" panose="020B0604020202020204" pitchFamily="34" charset="0"/>
              </a:rPr>
              <a:t>Registrazione e Gestione dei Verbali Medici</a:t>
            </a:r>
            <a:endParaRPr lang="en-US" sz="1800" dirty="0"/>
          </a:p>
          <a:p>
            <a:pPr marL="0" indent="0">
              <a:buNone/>
            </a:pPr>
            <a:r>
              <a:rPr lang="en-US" sz="1800" dirty="0"/>
              <a:t>Nell’implementazione del codice si è tenuto maggiormente conto delle attività svolte dal medico, piuttosto che delle mansioni possibili di infermieri e cabina di regia (considerando che, a livello di codice, sarebbe stato difficile fare in modo che più classi potessero agire sullo stesso oggetto, quale verbale o lista).</a:t>
            </a:r>
          </a:p>
          <a:p>
            <a:pPr marL="0" indent="0">
              <a:buNone/>
            </a:pPr>
            <a:r>
              <a:rPr lang="en-US" sz="1800" dirty="0"/>
              <a:t>E’ importante poter accedere alle liste operatorie, alle singole pagine anagrafiche dei pazienti e al verbale dell’intervento in ogni momento, per visualizzare informazioni o effettuare modifiche.</a:t>
            </a:r>
          </a:p>
          <a:p>
            <a:pPr marL="0" indent="0">
              <a:buNone/>
            </a:pPr>
            <a:r>
              <a:rPr lang="en-US" sz="1800" dirty="0"/>
              <a:t>I punti dell’implementazione sono stati poi sottoposti a test strutturali e funzionali, per accertarne l’ordine e controllarne la consistenza.</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15</a:t>
            </a:fld>
            <a:endParaRPr lang="it-IT" sz="1800" b="1" dirty="0"/>
          </a:p>
        </p:txBody>
      </p:sp>
    </p:spTree>
    <p:extLst>
      <p:ext uri="{BB962C8B-B14F-4D97-AF65-F5344CB8AC3E}">
        <p14:creationId xmlns:p14="http://schemas.microsoft.com/office/powerpoint/2010/main" val="2728347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descr="Immagine che contiene schermata, diagramma, testo, Elementi grafici&#10;&#10;Descrizione generata automaticamente">
            <a:extLst>
              <a:ext uri="{FF2B5EF4-FFF2-40B4-BE49-F238E27FC236}">
                <a16:creationId xmlns:a16="http://schemas.microsoft.com/office/drawing/2014/main" id="{936CDABC-6D16-BB2F-AB96-5B351ADDECE5}"/>
              </a:ext>
            </a:extLst>
          </p:cNvPr>
          <p:cNvPicPr>
            <a:picLocks noGrp="1" noChangeAspect="1"/>
          </p:cNvPicPr>
          <p:nvPr>
            <p:ph idx="1"/>
          </p:nvPr>
        </p:nvPicPr>
        <p:blipFill rotWithShape="1">
          <a:blip r:embed="rId3"/>
          <a:srcRect l="14711" t="4180" r="16758"/>
          <a:stretch/>
        </p:blipFill>
        <p:spPr>
          <a:xfrm>
            <a:off x="8201591" y="2273361"/>
            <a:ext cx="3790241" cy="3346052"/>
          </a:xfrm>
        </p:spPr>
      </p:pic>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16</a:t>
            </a:fld>
            <a:endParaRPr lang="it-IT" sz="1800" b="1" dirty="0"/>
          </a:p>
        </p:txBody>
      </p:sp>
      <p:sp>
        <p:nvSpPr>
          <p:cNvPr id="7" name="CasellaDiTesto 6">
            <a:extLst>
              <a:ext uri="{FF2B5EF4-FFF2-40B4-BE49-F238E27FC236}">
                <a16:creationId xmlns:a16="http://schemas.microsoft.com/office/drawing/2014/main" id="{1BFAFA53-B5DB-7FF0-D80B-1D38652788B6}"/>
              </a:ext>
            </a:extLst>
          </p:cNvPr>
          <p:cNvSpPr txBox="1"/>
          <p:nvPr/>
        </p:nvSpPr>
        <p:spPr>
          <a:xfrm>
            <a:off x="669035" y="1690687"/>
            <a:ext cx="7457928" cy="5355312"/>
          </a:xfrm>
          <a:prstGeom prst="rect">
            <a:avLst/>
          </a:prstGeom>
          <a:noFill/>
        </p:spPr>
        <p:txBody>
          <a:bodyPr wrap="square" rtlCol="0">
            <a:spAutoFit/>
          </a:bodyPr>
          <a:lstStyle/>
          <a:p>
            <a:r>
              <a:rPr lang="it-IT" dirty="0"/>
              <a:t>L’attività di manutenzione (suddivisa nelle varie categorie: </a:t>
            </a:r>
            <a:r>
              <a:rPr lang="it-IT" i="1" dirty="0"/>
              <a:t>Correttiva, Adattiva, Perfettiva e Preventiva</a:t>
            </a:r>
            <a:r>
              <a:rPr lang="it-IT" dirty="0"/>
              <a:t>) è iniziata subito dopo la consegna del progetto; lo scopo principale è aumentare la qualità dell’intero sistema, correggendo errori (principalmente di codice), al fine di aumentare il grado di manutenibilità futura. La documentazione deve essere sottoposta a manutenzione, per essere sicuri che venga spiegato nel dettaglio l’intero funzionamento del programma, senza la presenza di contraddizioni o incoerenze. Poiché il nostro progetto è stato implementato da poco, non si sono verificati cambiamenti nell’ambiente di sviluppo o richieste da parte degli utenti, e ciò è ha portato ad una manutenzione prevalentemente </a:t>
            </a:r>
            <a:r>
              <a:rPr lang="it-IT" i="1" dirty="0"/>
              <a:t>correttiva </a:t>
            </a:r>
            <a:r>
              <a:rPr lang="it-IT" dirty="0"/>
              <a:t>e </a:t>
            </a:r>
            <a:r>
              <a:rPr lang="it-IT" i="1" dirty="0"/>
              <a:t>preventiva.</a:t>
            </a:r>
            <a:endParaRPr lang="it-IT" dirty="0"/>
          </a:p>
          <a:p>
            <a:endParaRPr lang="it-IT" dirty="0"/>
          </a:p>
          <a:p>
            <a:r>
              <a:rPr lang="it-IT" dirty="0"/>
              <a:t>Rispetto al nostro progetto, le attività di manutenzione hanno portato alla rilevazione e correzione di «codice eccessivo», gerarchie di classe improprie, classi «pigre» e utilizzo improprio di tool.</a:t>
            </a:r>
          </a:p>
          <a:p>
            <a:endParaRPr lang="it-IT" dirty="0"/>
          </a:p>
          <a:p>
            <a:r>
              <a:rPr lang="it-IT" dirty="0"/>
              <a:t>L’attività di manutenzione è stata eseguita sulla base dei dati raccolti grazie al refactoring e al testing.</a:t>
            </a:r>
          </a:p>
          <a:p>
            <a:endParaRPr lang="it-IT" dirty="0"/>
          </a:p>
        </p:txBody>
      </p:sp>
    </p:spTree>
    <p:extLst>
      <p:ext uri="{BB962C8B-B14F-4D97-AF65-F5344CB8AC3E}">
        <p14:creationId xmlns:p14="http://schemas.microsoft.com/office/powerpoint/2010/main" val="3518618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DA50DE-D253-3D56-B2B5-EF6323056B1A}"/>
            </a:ext>
          </a:extLst>
        </p:cNvPr>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20A3D9E-38B7-40F7-5468-68B244007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2F1275C-82AF-B699-E2B0-FD8161C0228A}"/>
              </a:ext>
            </a:extLst>
          </p:cNvPr>
          <p:cNvSpPr>
            <a:spLocks noGrp="1"/>
          </p:cNvSpPr>
          <p:nvPr>
            <p:ph type="title"/>
          </p:nvPr>
        </p:nvSpPr>
        <p:spPr>
          <a:xfrm>
            <a:off x="838200" y="365125"/>
            <a:ext cx="10515600" cy="1325563"/>
          </a:xfrm>
        </p:spPr>
        <p:txBody>
          <a:bodyPr rtlCol="0">
            <a:normAutofit/>
          </a:bodyPr>
          <a:lstStyle/>
          <a:p>
            <a:pPr rtl="0"/>
            <a:r>
              <a:rPr lang="it-IT" sz="5400" b="1" dirty="0"/>
              <a:t>Manutenzione: Refactoring</a:t>
            </a:r>
          </a:p>
        </p:txBody>
      </p:sp>
      <p:sp>
        <p:nvSpPr>
          <p:cNvPr id="89" name="sketch line">
            <a:extLst>
              <a:ext uri="{FF2B5EF4-FFF2-40B4-BE49-F238E27FC236}">
                <a16:creationId xmlns:a16="http://schemas.microsoft.com/office/drawing/2014/main" id="{78C10EB6-38E0-71DA-A545-29289848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37FC4670-6A45-D3AC-1810-F8B73268AFA3}"/>
              </a:ext>
            </a:extLst>
          </p:cNvPr>
          <p:cNvSpPr>
            <a:spLocks noGrp="1"/>
          </p:cNvSpPr>
          <p:nvPr>
            <p:ph type="sldNum" sz="quarter" idx="12"/>
          </p:nvPr>
        </p:nvSpPr>
        <p:spPr>
          <a:xfrm>
            <a:off x="11010121" y="6356350"/>
            <a:ext cx="765111" cy="365125"/>
          </a:xfrm>
        </p:spPr>
        <p:txBody>
          <a:bodyPr rtlCol="0">
            <a:noAutofit/>
          </a:bodyPr>
          <a:lstStyle/>
          <a:p>
            <a:pPr rtl="0">
              <a:spcAft>
                <a:spcPts val="600"/>
              </a:spcAft>
            </a:pPr>
            <a:fld id="{B5CEABB6-07DC-46E8-9B57-56EC44A396E5}" type="slidenum">
              <a:rPr lang="it-IT" sz="1800" b="1" smtClean="0"/>
              <a:pPr rtl="0">
                <a:spcAft>
                  <a:spcPts val="600"/>
                </a:spcAft>
              </a:pPr>
              <a:t>17</a:t>
            </a:fld>
            <a:endParaRPr lang="it-IT" sz="1800" b="1" dirty="0"/>
          </a:p>
        </p:txBody>
      </p:sp>
      <p:sp>
        <p:nvSpPr>
          <p:cNvPr id="16" name="Segnaposto contenuto 15">
            <a:extLst>
              <a:ext uri="{FF2B5EF4-FFF2-40B4-BE49-F238E27FC236}">
                <a16:creationId xmlns:a16="http://schemas.microsoft.com/office/drawing/2014/main" id="{E9D12C85-E57A-BC0F-0577-F10BE23A44BE}"/>
              </a:ext>
            </a:extLst>
          </p:cNvPr>
          <p:cNvSpPr>
            <a:spLocks noGrp="1"/>
          </p:cNvSpPr>
          <p:nvPr>
            <p:ph idx="1"/>
          </p:nvPr>
        </p:nvSpPr>
        <p:spPr>
          <a:xfrm>
            <a:off x="669035" y="1690688"/>
            <a:ext cx="10853927" cy="5130736"/>
          </a:xfrm>
        </p:spPr>
        <p:txBody>
          <a:bodyPr>
            <a:normAutofit fontScale="92500" lnSpcReduction="10000"/>
          </a:bodyPr>
          <a:lstStyle/>
          <a:p>
            <a:pPr marL="0" indent="0">
              <a:buNone/>
            </a:pPr>
            <a:r>
              <a:rPr lang="it-IT" sz="1900" dirty="0"/>
              <a:t>L’attività di refactoring è stata eseguita al fine di assicurare che il codice sia mantenibile: piccole azioni atte ad alterare la struttura interna del codice, senza modificarne il comportamento esterno. Un altro obiettivo imposto è quello di evitare i cosiddetti «bad smells», che nel nostro progetto equivalgono a:</a:t>
            </a:r>
          </a:p>
          <a:p>
            <a:pPr marL="0" indent="0">
              <a:buNone/>
            </a:pPr>
            <a:r>
              <a:rPr lang="it-IT" sz="1900" dirty="0"/>
              <a:t>• Codice duplicato;</a:t>
            </a:r>
          </a:p>
          <a:p>
            <a:pPr marL="0" indent="0">
              <a:buNone/>
            </a:pPr>
            <a:r>
              <a:rPr lang="it-IT" sz="1900" dirty="0"/>
              <a:t>• Uso di variabili globali;</a:t>
            </a:r>
          </a:p>
          <a:p>
            <a:pPr marL="0" indent="0">
              <a:buNone/>
            </a:pPr>
            <a:r>
              <a:rPr lang="it-IT" sz="1900" dirty="0"/>
              <a:t>• Utilizzo di metodi troppo lunghi;</a:t>
            </a:r>
          </a:p>
          <a:p>
            <a:pPr marL="0" indent="0">
              <a:buNone/>
            </a:pPr>
            <a:r>
              <a:rPr lang="it-IT" sz="1900" dirty="0"/>
              <a:t>• Classi pigre (impiegano più tempo del previsto a completare le proprie funzione);</a:t>
            </a:r>
          </a:p>
          <a:p>
            <a:pPr marL="0" indent="0">
              <a:buNone/>
            </a:pPr>
            <a:r>
              <a:rPr lang="it-IT" sz="1900" dirty="0"/>
              <a:t>• Invidia tra le classi (porterebbe a scontri tra più classi, compromettendo la qualità di sistema);</a:t>
            </a:r>
          </a:p>
          <a:p>
            <a:pPr marL="0" indent="0">
              <a:buNone/>
            </a:pPr>
            <a:endParaRPr lang="it-IT" sz="1900" dirty="0"/>
          </a:p>
          <a:p>
            <a:pPr marL="0" indent="0">
              <a:buNone/>
            </a:pPr>
            <a:r>
              <a:rPr lang="it-IT" sz="1900" dirty="0"/>
              <a:t>Al fine di risolvere tali bad smells e per portare a compimento l’attività di refactoring/manutenzione, sono stati utilizzati diversi metodi, il cui utilizzo permette di accelerare l’attività di revisione e di correggere problemi di codice:  </a:t>
            </a:r>
          </a:p>
          <a:p>
            <a:pPr>
              <a:buFont typeface="Wingdings" panose="05000000000000000000" pitchFamily="2" charset="2"/>
              <a:buChar char="Ø"/>
            </a:pPr>
            <a:r>
              <a:rPr lang="it-IT" sz="1900" i="1" dirty="0"/>
              <a:t>Extract Method &amp; Extract Local Variables</a:t>
            </a:r>
            <a:r>
              <a:rPr lang="it-IT" sz="1900" dirty="0"/>
              <a:t>, per estrarre metodi e variabili da una classe e implementarli in un’altra, evitando la riscrittura del codice e minimizzando i costi di progettazione;</a:t>
            </a:r>
          </a:p>
          <a:p>
            <a:pPr>
              <a:buFont typeface="Wingdings" panose="05000000000000000000" pitchFamily="2" charset="2"/>
              <a:buChar char="Ø"/>
            </a:pPr>
            <a:r>
              <a:rPr lang="it-IT" sz="1900" i="1" dirty="0"/>
              <a:t>Push Down Method </a:t>
            </a:r>
            <a:r>
              <a:rPr lang="it-IT" sz="1900" dirty="0"/>
              <a:t>&amp; </a:t>
            </a:r>
            <a:r>
              <a:rPr lang="it-IT" sz="1900" i="1" dirty="0"/>
              <a:t>Push Down Field</a:t>
            </a:r>
            <a:r>
              <a:rPr lang="it-IT" sz="1900" dirty="0"/>
              <a:t>, trasferimento di campi/metodi da una superclasse ad una sottoclasse;</a:t>
            </a:r>
          </a:p>
          <a:p>
            <a:pPr>
              <a:buFont typeface="Wingdings" panose="05000000000000000000" pitchFamily="2" charset="2"/>
              <a:buChar char="Ø"/>
            </a:pPr>
            <a:r>
              <a:rPr lang="it-IT" sz="1900" i="1" dirty="0"/>
              <a:t>Remove Method </a:t>
            </a:r>
            <a:r>
              <a:rPr lang="it-IT" sz="1900" dirty="0"/>
              <a:t>&amp; </a:t>
            </a:r>
            <a:r>
              <a:rPr lang="it-IT" sz="1900" i="1" dirty="0"/>
              <a:t>Remove Field</a:t>
            </a:r>
            <a:r>
              <a:rPr lang="it-IT" sz="1900" dirty="0"/>
              <a:t>, rimozione di metodi/campi inutili o non strettamente necessari ai fini del progetto;</a:t>
            </a:r>
          </a:p>
          <a:p>
            <a:pPr marL="0" indent="0">
              <a:buNone/>
            </a:pPr>
            <a:endParaRPr lang="it-IT" sz="1800" dirty="0"/>
          </a:p>
        </p:txBody>
      </p:sp>
    </p:spTree>
    <p:extLst>
      <p:ext uri="{BB962C8B-B14F-4D97-AF65-F5344CB8AC3E}">
        <p14:creationId xmlns:p14="http://schemas.microsoft.com/office/powerpoint/2010/main" val="281384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7BF9D8-A7CB-D3F1-7E12-AD682B8F05A3}"/>
              </a:ext>
            </a:extLst>
          </p:cNvPr>
          <p:cNvSpPr>
            <a:spLocks noGrp="1"/>
          </p:cNvSpPr>
          <p:nvPr>
            <p:ph idx="1"/>
          </p:nvPr>
        </p:nvSpPr>
        <p:spPr>
          <a:xfrm>
            <a:off x="838200" y="1809767"/>
            <a:ext cx="10515600" cy="4683107"/>
          </a:xfrm>
        </p:spPr>
        <p:txBody>
          <a:bodyPr>
            <a:normAutofit/>
          </a:bodyPr>
          <a:lstStyle/>
          <a:p>
            <a:pPr marL="0" indent="0">
              <a:buNone/>
            </a:pPr>
            <a:r>
              <a:rPr lang="en-US" sz="1900" dirty="0"/>
              <a:t>Per modellare il contesto del problema, </a:t>
            </a:r>
            <a:r>
              <a:rPr lang="en-US" sz="1900" dirty="0" err="1"/>
              <a:t>sono</a:t>
            </a:r>
            <a:r>
              <a:rPr lang="en-US" sz="1900" dirty="0"/>
              <a:t> </a:t>
            </a:r>
            <a:r>
              <a:rPr lang="en-US" sz="1900" dirty="0" err="1"/>
              <a:t>stati</a:t>
            </a:r>
            <a:r>
              <a:rPr lang="en-US" sz="1900" dirty="0"/>
              <a:t> </a:t>
            </a:r>
            <a:r>
              <a:rPr lang="en-US" sz="1900" dirty="0" err="1"/>
              <a:t>strutturati</a:t>
            </a:r>
            <a:r>
              <a:rPr lang="en-US" sz="1900" dirty="0"/>
              <a:t> </a:t>
            </a:r>
            <a:r>
              <a:rPr lang="en-US" sz="1900" dirty="0" err="1"/>
              <a:t>diversi</a:t>
            </a:r>
            <a:r>
              <a:rPr lang="en-US" sz="1900" dirty="0"/>
              <a:t> </a:t>
            </a:r>
            <a:r>
              <a:rPr lang="en-US" sz="1900" dirty="0" err="1"/>
              <a:t>diagrammi</a:t>
            </a:r>
            <a:r>
              <a:rPr lang="en-US" sz="1900" dirty="0"/>
              <a:t> UML:</a:t>
            </a:r>
          </a:p>
          <a:p>
            <a:r>
              <a:rPr lang="en-US" sz="1900" dirty="0" err="1"/>
              <a:t>Diagramma</a:t>
            </a:r>
            <a:r>
              <a:rPr lang="en-US" sz="1900" dirty="0"/>
              <a:t> dei Casi </a:t>
            </a:r>
            <a:r>
              <a:rPr lang="en-US" sz="1900" dirty="0" err="1"/>
              <a:t>d’Uso</a:t>
            </a:r>
            <a:r>
              <a:rPr lang="en-US" sz="1900" dirty="0"/>
              <a:t> (USE CASE DIAGRAM)</a:t>
            </a:r>
          </a:p>
          <a:p>
            <a:pPr marL="0" indent="0">
              <a:buNone/>
            </a:pPr>
            <a:endParaRPr lang="en-US" sz="1900" dirty="0"/>
          </a:p>
          <a:p>
            <a:r>
              <a:rPr lang="en-US" sz="1900" dirty="0"/>
              <a:t>Diagramma delle Classi (CLASS DIAGRAM)</a:t>
            </a:r>
          </a:p>
          <a:p>
            <a:pPr marL="0" indent="0">
              <a:buNone/>
            </a:pPr>
            <a:endParaRPr lang="en-US" sz="1900" dirty="0"/>
          </a:p>
          <a:p>
            <a:r>
              <a:rPr lang="en-US" sz="1900" dirty="0"/>
              <a:t>Diagramma di Stato (STATE-CHART DIAGRAM)</a:t>
            </a:r>
          </a:p>
          <a:p>
            <a:pPr marL="0" indent="0">
              <a:buNone/>
            </a:pPr>
            <a:endParaRPr lang="en-US" sz="1900" dirty="0"/>
          </a:p>
          <a:p>
            <a:r>
              <a:rPr lang="en-US" sz="1900" dirty="0" err="1"/>
              <a:t>Diagramma</a:t>
            </a:r>
            <a:r>
              <a:rPr lang="en-US" sz="1900" dirty="0"/>
              <a:t> di Sequenza (SEQUENCE DIAGRAM)</a:t>
            </a:r>
          </a:p>
          <a:p>
            <a:pPr marL="0" indent="0">
              <a:buNone/>
            </a:pPr>
            <a:endParaRPr lang="en-US" sz="1900" dirty="0"/>
          </a:p>
          <a:p>
            <a:r>
              <a:rPr lang="en-US" sz="1900" dirty="0" err="1"/>
              <a:t>Diagramma</a:t>
            </a:r>
            <a:r>
              <a:rPr lang="en-US" sz="1900" dirty="0"/>
              <a:t> delle Attività (ACTIVITY DIAGRAM) </a:t>
            </a:r>
          </a:p>
          <a:p>
            <a:pPr marL="0" indent="0">
              <a:buNone/>
            </a:pPr>
            <a:r>
              <a:rPr lang="en-US" sz="1900" dirty="0"/>
              <a:t>Nelle </a:t>
            </a:r>
            <a:r>
              <a:rPr lang="en-US" sz="1900" dirty="0" err="1"/>
              <a:t>prossime</a:t>
            </a:r>
            <a:r>
              <a:rPr lang="en-US" sz="1900" dirty="0"/>
              <a:t> slide </a:t>
            </a:r>
            <a:r>
              <a:rPr lang="en-US" sz="1900" dirty="0" err="1"/>
              <a:t>sono</a:t>
            </a:r>
            <a:r>
              <a:rPr lang="en-US" sz="1900" dirty="0"/>
              <a:t> </a:t>
            </a:r>
            <a:r>
              <a:rPr lang="en-US" sz="1900" dirty="0" err="1"/>
              <a:t>mostrati</a:t>
            </a:r>
            <a:r>
              <a:rPr lang="en-US" sz="1900" dirty="0"/>
              <a:t> </a:t>
            </a:r>
            <a:r>
              <a:rPr lang="en-US" sz="1900" dirty="0" err="1"/>
              <a:t>i</a:t>
            </a:r>
            <a:r>
              <a:rPr lang="en-US" sz="1900" dirty="0"/>
              <a:t> </a:t>
            </a:r>
            <a:r>
              <a:rPr lang="en-US" sz="1900" dirty="0" err="1"/>
              <a:t>diagrammi</a:t>
            </a:r>
            <a:r>
              <a:rPr lang="en-US" sz="1900" dirty="0"/>
              <a:t> rispetto alle </a:t>
            </a:r>
            <a:r>
              <a:rPr lang="en-US" sz="1900" dirty="0" err="1"/>
              <a:t>attività</a:t>
            </a:r>
            <a:r>
              <a:rPr lang="en-US" sz="1900" dirty="0"/>
              <a:t> del medico, ma </a:t>
            </a:r>
            <a:r>
              <a:rPr lang="en-US" sz="1900" dirty="0" err="1"/>
              <a:t>all’interno</a:t>
            </a:r>
            <a:r>
              <a:rPr lang="en-US" sz="1900" dirty="0"/>
              <a:t> del repository </a:t>
            </a:r>
            <a:r>
              <a:rPr lang="en-US" sz="1900" dirty="0" err="1"/>
              <a:t>sono</a:t>
            </a:r>
            <a:r>
              <a:rPr lang="en-US" sz="1900" dirty="0"/>
              <a:t> presenti </a:t>
            </a:r>
            <a:r>
              <a:rPr lang="en-US" sz="1900" dirty="0" err="1"/>
              <a:t>altri</a:t>
            </a:r>
            <a:r>
              <a:rPr lang="en-US" sz="1900" dirty="0"/>
              <a:t> </a:t>
            </a:r>
            <a:r>
              <a:rPr lang="en-US" sz="1900" dirty="0" err="1"/>
              <a:t>diagrammi</a:t>
            </a:r>
            <a:r>
              <a:rPr lang="en-US" sz="1900" dirty="0"/>
              <a:t> che </a:t>
            </a:r>
            <a:r>
              <a:rPr lang="en-US" sz="1900" dirty="0" err="1"/>
              <a:t>descrivono</a:t>
            </a:r>
            <a:r>
              <a:rPr lang="en-US" sz="1900" dirty="0"/>
              <a:t> </a:t>
            </a:r>
            <a:r>
              <a:rPr lang="en-US" sz="1900" dirty="0" err="1"/>
              <a:t>l’inero</a:t>
            </a:r>
            <a:r>
              <a:rPr lang="en-US" sz="1900" dirty="0"/>
              <a:t> sistema </a:t>
            </a:r>
            <a:r>
              <a:rPr lang="en-US" sz="1900" dirty="0" err="1"/>
              <a:t>dell’ospedale</a:t>
            </a:r>
            <a:r>
              <a:rPr lang="en-US" sz="1900" dirty="0"/>
              <a:t>.</a:t>
            </a:r>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Tree>
    <p:extLst>
      <p:ext uri="{BB962C8B-B14F-4D97-AF65-F5344CB8AC3E}">
        <p14:creationId xmlns:p14="http://schemas.microsoft.com/office/powerpoint/2010/main" val="4213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noProof="0" dirty="0"/>
              <a:t>19</a:t>
            </a:r>
          </a:p>
        </p:txBody>
      </p:sp>
      <p:sp>
        <p:nvSpPr>
          <p:cNvPr id="7" name="CasellaDiTesto 6">
            <a:extLst>
              <a:ext uri="{FF2B5EF4-FFF2-40B4-BE49-F238E27FC236}">
                <a16:creationId xmlns:a16="http://schemas.microsoft.com/office/drawing/2014/main" id="{2F6D6524-8D26-DCE0-C8D6-6656324DC85A}"/>
              </a:ext>
            </a:extLst>
          </p:cNvPr>
          <p:cNvSpPr txBox="1"/>
          <p:nvPr/>
        </p:nvSpPr>
        <p:spPr>
          <a:xfrm>
            <a:off x="838200" y="6298163"/>
            <a:ext cx="2110273" cy="369332"/>
          </a:xfrm>
          <a:prstGeom prst="rect">
            <a:avLst/>
          </a:prstGeom>
          <a:noFill/>
        </p:spPr>
        <p:txBody>
          <a:bodyPr wrap="square" rtlCol="0">
            <a:spAutoFit/>
          </a:bodyPr>
          <a:lstStyle/>
          <a:p>
            <a:r>
              <a:rPr lang="it-IT" dirty="0"/>
              <a:t>USE CASE DIAGRAM</a:t>
            </a:r>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6895322" y="6382139"/>
            <a:ext cx="2341347" cy="369332"/>
          </a:xfrm>
          <a:prstGeom prst="rect">
            <a:avLst/>
          </a:prstGeom>
          <a:noFill/>
        </p:spPr>
        <p:txBody>
          <a:bodyPr wrap="none" rtlCol="0">
            <a:spAutoFit/>
          </a:bodyPr>
          <a:lstStyle/>
          <a:p>
            <a:r>
              <a:rPr lang="it-IT" dirty="0"/>
              <a:t>STATECHART DIAGRAM</a:t>
            </a:r>
          </a:p>
        </p:txBody>
      </p:sp>
      <p:pic>
        <p:nvPicPr>
          <p:cNvPr id="8" name="Segnaposto contenuto 7">
            <a:extLst>
              <a:ext uri="{FF2B5EF4-FFF2-40B4-BE49-F238E27FC236}">
                <a16:creationId xmlns:a16="http://schemas.microsoft.com/office/drawing/2014/main" id="{DA974598-9005-7A60-6B66-EEBC98623935}"/>
              </a:ext>
            </a:extLst>
          </p:cNvPr>
          <p:cNvPicPr>
            <a:picLocks noGrp="1" noChangeAspect="1"/>
          </p:cNvPicPr>
          <p:nvPr>
            <p:ph idx="1"/>
          </p:nvPr>
        </p:nvPicPr>
        <p:blipFill>
          <a:blip r:embed="rId2"/>
          <a:stretch>
            <a:fillRect/>
          </a:stretch>
        </p:blipFill>
        <p:spPr>
          <a:xfrm>
            <a:off x="232926" y="1839912"/>
            <a:ext cx="4896139" cy="4351338"/>
          </a:xfrm>
        </p:spPr>
      </p:pic>
      <p:pic>
        <p:nvPicPr>
          <p:cNvPr id="4" name="Immagine 3">
            <a:extLst>
              <a:ext uri="{FF2B5EF4-FFF2-40B4-BE49-F238E27FC236}">
                <a16:creationId xmlns:a16="http://schemas.microsoft.com/office/drawing/2014/main" id="{FBBF433F-AF38-288E-6DBA-F555A48DC93B}"/>
              </a:ext>
            </a:extLst>
          </p:cNvPr>
          <p:cNvPicPr>
            <a:picLocks noChangeAspect="1"/>
          </p:cNvPicPr>
          <p:nvPr/>
        </p:nvPicPr>
        <p:blipFill>
          <a:blip r:embed="rId3"/>
          <a:stretch>
            <a:fillRect/>
          </a:stretch>
        </p:blipFill>
        <p:spPr>
          <a:xfrm>
            <a:off x="5200354" y="2349372"/>
            <a:ext cx="6820491" cy="3558848"/>
          </a:xfrm>
          <a:prstGeom prst="rect">
            <a:avLst/>
          </a:prstGeom>
        </p:spPr>
      </p:pic>
    </p:spTree>
    <p:extLst>
      <p:ext uri="{BB962C8B-B14F-4D97-AF65-F5344CB8AC3E}">
        <p14:creationId xmlns:p14="http://schemas.microsoft.com/office/powerpoint/2010/main" val="299446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572493" y="238539"/>
            <a:ext cx="11018520" cy="1434415"/>
          </a:xfrm>
        </p:spPr>
        <p:txBody>
          <a:bodyPr rtlCol="0" anchor="b">
            <a:normAutofit/>
          </a:bodyPr>
          <a:lstStyle/>
          <a:p>
            <a:pPr rtl="0"/>
            <a:r>
              <a:rPr lang="it-IT" sz="5400" b="1" dirty="0"/>
              <a:t>Obiettivo</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6EADD32B-2BED-B9CD-8880-5933A888D00B}"/>
              </a:ext>
            </a:extLst>
          </p:cNvPr>
          <p:cNvSpPr>
            <a:spLocks noGrp="1"/>
          </p:cNvSpPr>
          <p:nvPr>
            <p:ph idx="1"/>
          </p:nvPr>
        </p:nvSpPr>
        <p:spPr>
          <a:xfrm>
            <a:off x="382556" y="1726711"/>
            <a:ext cx="7629112" cy="5065975"/>
          </a:xfrm>
        </p:spPr>
        <p:txBody>
          <a:bodyPr vert="horz" lIns="91440" tIns="45720" rIns="91440" bIns="45720" rtlCol="0" anchor="t">
            <a:noAutofit/>
          </a:bodyPr>
          <a:lstStyle/>
          <a:p>
            <a:pPr marL="0" indent="0">
              <a:buNone/>
            </a:pPr>
            <a:r>
              <a:rPr lang="en-US" sz="2000" dirty="0"/>
              <a:t>L’obiettivo principale del progetto è creare un software per la gestione di un ospedale, in particolare per tenere traccia del paziente e dei suoi “movimenti” rispetto al sistema generale. Per la creazione del sistema, è necessario tenere conto di diversi fattori:</a:t>
            </a:r>
          </a:p>
          <a:p>
            <a:pPr>
              <a:buFont typeface="Wingdings" panose="05000000000000000000" pitchFamily="2" charset="2"/>
              <a:buChar char="§"/>
            </a:pPr>
            <a:r>
              <a:rPr lang="en-US" sz="2000" b="1" i="1" dirty="0"/>
              <a:t>Cartella del Paziente</a:t>
            </a:r>
            <a:r>
              <a:rPr lang="en-US" sz="2000" i="1" dirty="0"/>
              <a:t>, </a:t>
            </a:r>
            <a:r>
              <a:rPr lang="en-US" sz="2000" dirty="0"/>
              <a:t>contenente l’anagrafica, la diagnosi, l’anamnesi (pregressa e prossima), il tipo di terapia che il paziente deve seguire e gli esami da effettuare prima di sottoporsi all’intervento.</a:t>
            </a:r>
          </a:p>
          <a:p>
            <a:pPr>
              <a:buFont typeface="Wingdings" panose="05000000000000000000" pitchFamily="2" charset="2"/>
              <a:buChar char="§"/>
            </a:pPr>
            <a:r>
              <a:rPr lang="en-US" sz="2000" b="1" i="1" dirty="0"/>
              <a:t>Liste di Graduatorie</a:t>
            </a:r>
            <a:r>
              <a:rPr lang="en-US" sz="2000" dirty="0"/>
              <a:t>, liste di attesa per le persone che devono affrontare esami pre-intervento (definiti dalla cabina di regia). </a:t>
            </a:r>
            <a:endParaRPr lang="en-US" sz="2000" b="1" i="1" dirty="0"/>
          </a:p>
          <a:p>
            <a:pPr>
              <a:buFont typeface="Wingdings" panose="05000000000000000000" pitchFamily="2" charset="2"/>
              <a:buChar char="§"/>
            </a:pPr>
            <a:r>
              <a:rPr lang="en-US" sz="2000" b="1" i="1" dirty="0"/>
              <a:t>Operazioni</a:t>
            </a:r>
            <a:r>
              <a:rPr lang="en-US" sz="2000" i="1" dirty="0"/>
              <a:t>, </a:t>
            </a:r>
            <a:r>
              <a:rPr lang="en-US" sz="2000" dirty="0"/>
              <a:t>contenenti le informazioni (blocco operatorio, numero sala, presenza anestesia…) dell’intervento associato al relativo paziente.</a:t>
            </a:r>
          </a:p>
          <a:p>
            <a:pPr>
              <a:buFont typeface="Wingdings" panose="05000000000000000000" pitchFamily="2" charset="2"/>
              <a:buChar char="§"/>
            </a:pPr>
            <a:r>
              <a:rPr lang="en-US" sz="2000" b="1" i="1" dirty="0"/>
              <a:t>Verbale dell’Intervento</a:t>
            </a:r>
            <a:r>
              <a:rPr lang="en-US" sz="2000" dirty="0"/>
              <a:t>, dove sono riportate le modalità dell’operazione, gli orari delle varie fasi dell’intervento e i nomi dell’equipe medica che ha operato (le capacità di compilazione </a:t>
            </a:r>
            <a:r>
              <a:rPr lang="en-US" sz="2000" dirty="0" err="1"/>
              <a:t>variano</a:t>
            </a:r>
            <a:r>
              <a:rPr lang="en-US" sz="2000" dirty="0"/>
              <a:t> in base al personale medico).</a:t>
            </a:r>
          </a:p>
        </p:txBody>
      </p:sp>
      <p:pic>
        <p:nvPicPr>
          <p:cNvPr id="1026" name="Picture 2" descr="Viaggio all'interno di un blocco operatorio">
            <a:extLst>
              <a:ext uri="{FF2B5EF4-FFF2-40B4-BE49-F238E27FC236}">
                <a16:creationId xmlns:a16="http://schemas.microsoft.com/office/drawing/2014/main" id="{A7F9973B-346C-5A43-7527-B97E92BAF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16" r="20905" b="-3"/>
          <a:stretch/>
        </p:blipFill>
        <p:spPr bwMode="auto">
          <a:xfrm>
            <a:off x="8011668" y="1887880"/>
            <a:ext cx="3941064" cy="4404129"/>
          </a:xfrm>
          <a:prstGeom prst="rect">
            <a:avLst/>
          </a:prstGeom>
          <a:noFill/>
          <a:extLst>
            <a:ext uri="{909E8E84-426E-40DD-AFC4-6F175D3DCCD1}">
              <a14:hiddenFill xmlns:a14="http://schemas.microsoft.com/office/drawing/2010/main">
                <a:solidFill>
                  <a:srgbClr val="FFFFFF"/>
                </a:solidFill>
              </a14:hiddenFill>
            </a:ext>
          </a:extLst>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92442"/>
            <a:ext cx="2743200" cy="365125"/>
          </a:xfrm>
        </p:spPr>
        <p:txBody>
          <a:bodyPr rtlCol="0">
            <a:noAutofit/>
          </a:bodyPr>
          <a:lstStyle/>
          <a:p>
            <a:pPr rtl="0">
              <a:spcAft>
                <a:spcPts val="600"/>
              </a:spcAft>
            </a:pPr>
            <a:r>
              <a:rPr lang="it-IT" sz="1800" b="1"/>
              <a:t>2</a:t>
            </a:r>
            <a:endParaRPr lang="it-IT" sz="1800" b="1" dirty="0"/>
          </a:p>
        </p:txBody>
      </p:sp>
    </p:spTree>
    <p:extLst>
      <p:ext uri="{BB962C8B-B14F-4D97-AF65-F5344CB8AC3E}">
        <p14:creationId xmlns:p14="http://schemas.microsoft.com/office/powerpoint/2010/main" val="325076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CD37C3-07CA-C926-D2EE-232216E5CE6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8C65A2-C88E-582C-63AF-3EBC8E61C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2F809D-8F5C-4F9D-8B46-523C04D0F1EB}"/>
              </a:ext>
            </a:extLst>
          </p:cNvPr>
          <p:cNvSpPr>
            <a:spLocks noGrp="1"/>
          </p:cNvSpPr>
          <p:nvPr>
            <p:ph type="title"/>
          </p:nvPr>
        </p:nvSpPr>
        <p:spPr>
          <a:xfrm>
            <a:off x="838200" y="365125"/>
            <a:ext cx="10515600" cy="1325563"/>
          </a:xfrm>
        </p:spPr>
        <p:txBody>
          <a:bodyPr>
            <a:normAutofit/>
          </a:bodyPr>
          <a:lstStyle/>
          <a:p>
            <a:r>
              <a:rPr lang="en-US" sz="5400" b="1" dirty="0"/>
              <a:t>Modellazione: Diagrammi</a:t>
            </a:r>
          </a:p>
        </p:txBody>
      </p:sp>
      <p:sp>
        <p:nvSpPr>
          <p:cNvPr id="13" name="sketch line">
            <a:extLst>
              <a:ext uri="{FF2B5EF4-FFF2-40B4-BE49-F238E27FC236}">
                <a16:creationId xmlns:a16="http://schemas.microsoft.com/office/drawing/2014/main" id="{9110C5A3-36D0-0C7C-E049-B7851B2F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Segnaposto contenuto 4">
            <a:extLst>
              <a:ext uri="{FF2B5EF4-FFF2-40B4-BE49-F238E27FC236}">
                <a16:creationId xmlns:a16="http://schemas.microsoft.com/office/drawing/2014/main" id="{2579056C-1632-EA34-7609-B5BA82181028}"/>
              </a:ext>
            </a:extLst>
          </p:cNvPr>
          <p:cNvPicPr>
            <a:picLocks noGrp="1" noChangeAspect="1"/>
          </p:cNvPicPr>
          <p:nvPr>
            <p:ph idx="1"/>
          </p:nvPr>
        </p:nvPicPr>
        <p:blipFill rotWithShape="1">
          <a:blip r:embed="rId2"/>
          <a:srcRect r="14305"/>
          <a:stretch/>
        </p:blipFill>
        <p:spPr>
          <a:xfrm>
            <a:off x="460660" y="2167032"/>
            <a:ext cx="5408295" cy="3708000"/>
          </a:xfrm>
        </p:spPr>
      </p:pic>
      <p:sp>
        <p:nvSpPr>
          <p:cNvPr id="6" name="Slide Number Placeholder 5">
            <a:extLst>
              <a:ext uri="{FF2B5EF4-FFF2-40B4-BE49-F238E27FC236}">
                <a16:creationId xmlns:a16="http://schemas.microsoft.com/office/drawing/2014/main" id="{9ECCC4DB-30C9-98CC-24D1-1A6751175B24}"/>
              </a:ext>
            </a:extLst>
          </p:cNvPr>
          <p:cNvSpPr>
            <a:spLocks noGrp="1"/>
          </p:cNvSpPr>
          <p:nvPr>
            <p:ph type="sldNum" sz="quarter" idx="12"/>
          </p:nvPr>
        </p:nvSpPr>
        <p:spPr>
          <a:xfrm>
            <a:off x="11019452" y="6675756"/>
            <a:ext cx="895739" cy="45719"/>
          </a:xfrm>
        </p:spPr>
        <p:txBody>
          <a:bodyPr>
            <a:noAutofit/>
          </a:bodyPr>
          <a:lstStyle/>
          <a:p>
            <a:pPr rtl="0">
              <a:spcAft>
                <a:spcPts val="600"/>
              </a:spcAft>
            </a:pPr>
            <a:r>
              <a:rPr lang="it-IT" sz="1800" b="1" dirty="0"/>
              <a:t>20</a:t>
            </a:r>
          </a:p>
          <a:p>
            <a:pPr rtl="0">
              <a:spcAft>
                <a:spcPts val="600"/>
              </a:spcAft>
            </a:pPr>
            <a:endParaRPr lang="it-IT" sz="1800" b="1" noProof="0" dirty="0"/>
          </a:p>
        </p:txBody>
      </p:sp>
      <p:sp>
        <p:nvSpPr>
          <p:cNvPr id="7" name="CasellaDiTesto 6">
            <a:extLst>
              <a:ext uri="{FF2B5EF4-FFF2-40B4-BE49-F238E27FC236}">
                <a16:creationId xmlns:a16="http://schemas.microsoft.com/office/drawing/2014/main" id="{2D1D9893-C2F1-4A58-703E-42DBAC636B60}"/>
              </a:ext>
            </a:extLst>
          </p:cNvPr>
          <p:cNvSpPr txBox="1"/>
          <p:nvPr/>
        </p:nvSpPr>
        <p:spPr>
          <a:xfrm>
            <a:off x="2006082" y="6076890"/>
            <a:ext cx="1736309" cy="369332"/>
          </a:xfrm>
          <a:prstGeom prst="rect">
            <a:avLst/>
          </a:prstGeom>
          <a:noFill/>
        </p:spPr>
        <p:txBody>
          <a:bodyPr wrap="none" rtlCol="0">
            <a:spAutoFit/>
          </a:bodyPr>
          <a:lstStyle/>
          <a:p>
            <a:r>
              <a:rPr lang="it-IT" dirty="0"/>
              <a:t>CLASS DIAGRAM</a:t>
            </a:r>
          </a:p>
        </p:txBody>
      </p:sp>
      <p:pic>
        <p:nvPicPr>
          <p:cNvPr id="12" name="Immagine 11">
            <a:extLst>
              <a:ext uri="{FF2B5EF4-FFF2-40B4-BE49-F238E27FC236}">
                <a16:creationId xmlns:a16="http://schemas.microsoft.com/office/drawing/2014/main" id="{E45DDE6C-A26D-719F-E8B6-2D723FFBF1EF}"/>
              </a:ext>
            </a:extLst>
          </p:cNvPr>
          <p:cNvPicPr>
            <a:picLocks noChangeAspect="1"/>
          </p:cNvPicPr>
          <p:nvPr/>
        </p:nvPicPr>
        <p:blipFill rotWithShape="1">
          <a:blip r:embed="rId3"/>
          <a:srcRect t="-1" r="10206" b="4837"/>
          <a:stretch/>
        </p:blipFill>
        <p:spPr>
          <a:xfrm>
            <a:off x="6176150" y="2055813"/>
            <a:ext cx="5177650" cy="3636000"/>
          </a:xfrm>
          <a:prstGeom prst="rect">
            <a:avLst/>
          </a:prstGeom>
        </p:spPr>
      </p:pic>
      <p:sp>
        <p:nvSpPr>
          <p:cNvPr id="14" name="CasellaDiTesto 13">
            <a:extLst>
              <a:ext uri="{FF2B5EF4-FFF2-40B4-BE49-F238E27FC236}">
                <a16:creationId xmlns:a16="http://schemas.microsoft.com/office/drawing/2014/main" id="{00721506-FFB9-2318-F45B-FE7F7EEAD4F5}"/>
              </a:ext>
            </a:extLst>
          </p:cNvPr>
          <p:cNvSpPr txBox="1"/>
          <p:nvPr/>
        </p:nvSpPr>
        <p:spPr>
          <a:xfrm>
            <a:off x="7763069" y="6076890"/>
            <a:ext cx="2184765" cy="369332"/>
          </a:xfrm>
          <a:prstGeom prst="rect">
            <a:avLst/>
          </a:prstGeom>
          <a:noFill/>
        </p:spPr>
        <p:txBody>
          <a:bodyPr wrap="none" rtlCol="0">
            <a:spAutoFit/>
          </a:bodyPr>
          <a:lstStyle/>
          <a:p>
            <a:r>
              <a:rPr lang="it-IT" dirty="0"/>
              <a:t>SEQUENCE DIAGRAM</a:t>
            </a:r>
          </a:p>
        </p:txBody>
      </p:sp>
    </p:spTree>
    <p:extLst>
      <p:ext uri="{BB962C8B-B14F-4D97-AF65-F5344CB8AC3E}">
        <p14:creationId xmlns:p14="http://schemas.microsoft.com/office/powerpoint/2010/main" val="242682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7800B-90D1-8C4B-56B7-FA1626BB1375}"/>
              </a:ext>
            </a:extLst>
          </p:cNvPr>
          <p:cNvSpPr>
            <a:spLocks noGrp="1"/>
          </p:cNvSpPr>
          <p:nvPr>
            <p:ph type="title"/>
          </p:nvPr>
        </p:nvSpPr>
        <p:spPr>
          <a:xfrm>
            <a:off x="838200" y="365125"/>
            <a:ext cx="10515600" cy="1325563"/>
          </a:xfrm>
        </p:spPr>
        <p:txBody>
          <a:bodyPr>
            <a:normAutofit/>
          </a:bodyPr>
          <a:lstStyle/>
          <a:p>
            <a:r>
              <a:rPr lang="it-IT" sz="5400" b="1" dirty="0"/>
              <a:t>Modellazione: Diagrammi</a:t>
            </a:r>
            <a:endParaRPr lang="en-US" sz="5400" b="1"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7D5F90B-A703-3979-44A8-9125B7AA3463}"/>
              </a:ext>
            </a:extLst>
          </p:cNvPr>
          <p:cNvSpPr>
            <a:spLocks noGrp="1"/>
          </p:cNvSpPr>
          <p:nvPr>
            <p:ph type="sldNum" sz="quarter" idx="12"/>
          </p:nvPr>
        </p:nvSpPr>
        <p:spPr>
          <a:xfrm>
            <a:off x="8610600" y="6191250"/>
            <a:ext cx="2743200" cy="530225"/>
          </a:xfrm>
        </p:spPr>
        <p:txBody>
          <a:bodyPr>
            <a:noAutofit/>
          </a:bodyPr>
          <a:lstStyle/>
          <a:p>
            <a:pPr rtl="0">
              <a:lnSpc>
                <a:spcPct val="90000"/>
              </a:lnSpc>
              <a:spcAft>
                <a:spcPts val="600"/>
              </a:spcAft>
            </a:pPr>
            <a:endParaRPr lang="it-IT" sz="1800" b="1" noProof="0" dirty="0"/>
          </a:p>
          <a:p>
            <a:pPr rtl="0">
              <a:lnSpc>
                <a:spcPct val="90000"/>
              </a:lnSpc>
              <a:spcAft>
                <a:spcPts val="600"/>
              </a:spcAft>
            </a:pPr>
            <a:r>
              <a:rPr lang="it-IT" sz="1800" b="1" dirty="0"/>
              <a:t>21</a:t>
            </a:r>
            <a:endParaRPr lang="it-IT" sz="1800" b="1" noProof="0" dirty="0"/>
          </a:p>
        </p:txBody>
      </p:sp>
      <p:sp>
        <p:nvSpPr>
          <p:cNvPr id="10" name="CasellaDiTesto 9">
            <a:extLst>
              <a:ext uri="{FF2B5EF4-FFF2-40B4-BE49-F238E27FC236}">
                <a16:creationId xmlns:a16="http://schemas.microsoft.com/office/drawing/2014/main" id="{6A436C8B-00CB-47DF-CE0F-3E6AF627C2BC}"/>
              </a:ext>
            </a:extLst>
          </p:cNvPr>
          <p:cNvSpPr txBox="1"/>
          <p:nvPr/>
        </p:nvSpPr>
        <p:spPr>
          <a:xfrm>
            <a:off x="4979467" y="6332815"/>
            <a:ext cx="2230017" cy="369332"/>
          </a:xfrm>
          <a:prstGeom prst="rect">
            <a:avLst/>
          </a:prstGeom>
          <a:noFill/>
        </p:spPr>
        <p:txBody>
          <a:bodyPr wrap="square" rtlCol="0">
            <a:spAutoFit/>
          </a:bodyPr>
          <a:lstStyle/>
          <a:p>
            <a:r>
              <a:rPr lang="it-IT" dirty="0"/>
              <a:t>ACTIVITY DIAGRAM</a:t>
            </a:r>
          </a:p>
        </p:txBody>
      </p:sp>
      <p:pic>
        <p:nvPicPr>
          <p:cNvPr id="15" name="Segnaposto contenuto 14">
            <a:extLst>
              <a:ext uri="{FF2B5EF4-FFF2-40B4-BE49-F238E27FC236}">
                <a16:creationId xmlns:a16="http://schemas.microsoft.com/office/drawing/2014/main" id="{07B11D30-AEBE-76A2-6929-70D4FF1B76BF}"/>
              </a:ext>
            </a:extLst>
          </p:cNvPr>
          <p:cNvPicPr>
            <a:picLocks noGrp="1" noChangeAspect="1"/>
          </p:cNvPicPr>
          <p:nvPr>
            <p:ph idx="1"/>
          </p:nvPr>
        </p:nvPicPr>
        <p:blipFill>
          <a:blip r:embed="rId2"/>
          <a:stretch>
            <a:fillRect/>
          </a:stretch>
        </p:blipFill>
        <p:spPr>
          <a:xfrm>
            <a:off x="2316152" y="2122801"/>
            <a:ext cx="7559695" cy="3756986"/>
          </a:xfrm>
        </p:spPr>
      </p:pic>
    </p:spTree>
    <p:extLst>
      <p:ext uri="{BB962C8B-B14F-4D97-AF65-F5344CB8AC3E}">
        <p14:creationId xmlns:p14="http://schemas.microsoft.com/office/powerpoint/2010/main" val="1841377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6A85A7-2359-50AF-B2C8-F8FBFA3E2B3C}"/>
              </a:ext>
            </a:extLst>
          </p:cNvPr>
          <p:cNvSpPr>
            <a:spLocks noGrp="1"/>
          </p:cNvSpPr>
          <p:nvPr>
            <p:ph type="title"/>
          </p:nvPr>
        </p:nvSpPr>
        <p:spPr>
          <a:xfrm>
            <a:off x="838200" y="365125"/>
            <a:ext cx="10515600" cy="1325563"/>
          </a:xfrm>
        </p:spPr>
        <p:txBody>
          <a:bodyPr>
            <a:normAutofit/>
          </a:bodyPr>
          <a:lstStyle/>
          <a:p>
            <a:r>
              <a:rPr lang="en-US" sz="5400" b="1" dirty="0"/>
              <a:t>Dimostrazione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198BC0-3DAA-3F78-1CC6-7D92405ED12E}"/>
              </a:ext>
            </a:extLst>
          </p:cNvPr>
          <p:cNvSpPr>
            <a:spLocks noGrp="1"/>
          </p:cNvSpPr>
          <p:nvPr>
            <p:ph idx="1"/>
          </p:nvPr>
        </p:nvSpPr>
        <p:spPr>
          <a:xfrm>
            <a:off x="302229" y="1929384"/>
            <a:ext cx="6462465" cy="3957066"/>
          </a:xfrm>
        </p:spPr>
        <p:txBody>
          <a:bodyPr>
            <a:normAutofit fontScale="92500" lnSpcReduction="10000"/>
          </a:bodyPr>
          <a:lstStyle/>
          <a:p>
            <a:pPr marL="0" indent="0">
              <a:buNone/>
            </a:pPr>
            <a:r>
              <a:rPr lang="en-US" sz="2000" dirty="0"/>
              <a:t>Per accedere alla pagina personale del sistema, bisogna inanzitutto inserire le credenziali (matricola e password) corrette.</a:t>
            </a:r>
          </a:p>
          <a:p>
            <a:pPr marL="0" indent="0">
              <a:buNone/>
            </a:pPr>
            <a:r>
              <a:rPr lang="en-US" sz="2000" dirty="0"/>
              <a:t>Una volta eseguito l’accesso, l’utente può registrare nuovi pazienti, generare nuove operazioni (partendo dalle anagrafiche create) e compilare i relativi verbali medici, sulla base delle singole operazioni.</a:t>
            </a:r>
          </a:p>
          <a:p>
            <a:pPr marL="0" indent="0">
              <a:buNone/>
            </a:pPr>
            <a:r>
              <a:rPr lang="en-US" sz="2000" dirty="0"/>
              <a:t>Le modifiche/eliminazioni di pagine anagrafiche/operazioni possono essere effettuate solo da chi le ha compilate, e, al momento dell’atto, non devono essere presenti operazioni/verbali associate/</a:t>
            </a:r>
            <a:r>
              <a:rPr lang="en-US" sz="2000" dirty="0" err="1"/>
              <a:t>i</a:t>
            </a:r>
            <a:r>
              <a:rPr lang="en-US" sz="2000" dirty="0"/>
              <a:t>.</a:t>
            </a:r>
          </a:p>
          <a:p>
            <a:pPr marL="0" indent="0">
              <a:buNone/>
            </a:pPr>
            <a:r>
              <a:rPr lang="en-US" sz="2000" dirty="0"/>
              <a:t>Un verbale medici può essere modificato/eliminato solo dal primo operatore, ma non deve essere passato più di un giorno dalla sua creazione; l’eliminazione di un verbale non comporta la cancellazione dell’operazione associata.</a:t>
            </a:r>
          </a:p>
        </p:txBody>
      </p:sp>
      <p:sp>
        <p:nvSpPr>
          <p:cNvPr id="6" name="Slide Number Placeholder 5">
            <a:extLst>
              <a:ext uri="{FF2B5EF4-FFF2-40B4-BE49-F238E27FC236}">
                <a16:creationId xmlns:a16="http://schemas.microsoft.com/office/drawing/2014/main" id="{366879AD-ECAF-DDDE-26DC-9DD0D10F9AC4}"/>
              </a:ext>
            </a:extLst>
          </p:cNvPr>
          <p:cNvSpPr>
            <a:spLocks noGrp="1"/>
          </p:cNvSpPr>
          <p:nvPr>
            <p:ph type="sldNum" sz="quarter" idx="12"/>
          </p:nvPr>
        </p:nvSpPr>
        <p:spPr>
          <a:xfrm>
            <a:off x="8610600" y="6356350"/>
            <a:ext cx="2743200" cy="365125"/>
          </a:xfrm>
        </p:spPr>
        <p:txBody>
          <a:bodyPr>
            <a:noAutofit/>
          </a:bodyPr>
          <a:lstStyle/>
          <a:p>
            <a:pPr rtl="0">
              <a:spcAft>
                <a:spcPts val="600"/>
              </a:spcAft>
            </a:pPr>
            <a:r>
              <a:rPr lang="it-IT" sz="1800" b="1" dirty="0"/>
              <a:t>22</a:t>
            </a:r>
          </a:p>
          <a:p>
            <a:pPr rtl="0">
              <a:spcAft>
                <a:spcPts val="600"/>
              </a:spcAft>
            </a:pPr>
            <a:endParaRPr lang="it-IT" sz="1800" b="1" noProof="0" dirty="0"/>
          </a:p>
        </p:txBody>
      </p:sp>
      <p:pic>
        <p:nvPicPr>
          <p:cNvPr id="7" name="Immagine 6">
            <a:extLst>
              <a:ext uri="{FF2B5EF4-FFF2-40B4-BE49-F238E27FC236}">
                <a16:creationId xmlns:a16="http://schemas.microsoft.com/office/drawing/2014/main" id="{EA8F449D-B15B-10AF-54BB-BA0E8A93809F}"/>
              </a:ext>
            </a:extLst>
          </p:cNvPr>
          <p:cNvPicPr>
            <a:picLocks noChangeAspect="1"/>
          </p:cNvPicPr>
          <p:nvPr/>
        </p:nvPicPr>
        <p:blipFill>
          <a:blip r:embed="rId2"/>
          <a:stretch>
            <a:fillRect/>
          </a:stretch>
        </p:blipFill>
        <p:spPr>
          <a:xfrm>
            <a:off x="6764694" y="2635149"/>
            <a:ext cx="5125077" cy="2268000"/>
          </a:xfrm>
          <a:prstGeom prst="rect">
            <a:avLst/>
          </a:prstGeom>
        </p:spPr>
      </p:pic>
    </p:spTree>
    <p:extLst>
      <p:ext uri="{BB962C8B-B14F-4D97-AF65-F5344CB8AC3E}">
        <p14:creationId xmlns:p14="http://schemas.microsoft.com/office/powerpoint/2010/main" val="356876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4783897"/>
          </a:xfrm>
        </p:spPr>
        <p:txBody>
          <a:bodyPr>
            <a:normAutofit lnSpcReduction="10000"/>
          </a:bodyPr>
          <a:lstStyle/>
          <a:p>
            <a:pPr marL="457200" lvl="1" indent="0">
              <a:buNone/>
            </a:pPr>
            <a:r>
              <a:rPr lang="en-US" sz="2000" dirty="0"/>
              <a:t>Nell’effettuare un testing al nostro progetto, abbiamo optato per un test di tipo </a:t>
            </a:r>
            <a:r>
              <a:rPr lang="en-US" sz="2000" b="1" dirty="0"/>
              <a:t>manuale</a:t>
            </a:r>
            <a:r>
              <a:rPr lang="en-US" sz="2000" dirty="0"/>
              <a:t>:</a:t>
            </a:r>
          </a:p>
          <a:p>
            <a:pPr marL="457200" lvl="1" indent="0">
              <a:buNone/>
            </a:pPr>
            <a:r>
              <a:rPr lang="en-US" sz="2000" dirty="0"/>
              <a:t>- Lo scopo era verificare che il test non portasse a </a:t>
            </a:r>
            <a:r>
              <a:rPr lang="en-US" sz="2000" i="1" dirty="0"/>
              <a:t>malfunzionamenti </a:t>
            </a:r>
            <a:r>
              <a:rPr lang="en-US" sz="2000" dirty="0"/>
              <a:t>(funzionamento errato del programma) o </a:t>
            </a:r>
            <a:r>
              <a:rPr lang="en-US" sz="2000" i="1" dirty="0"/>
              <a:t>difetti </a:t>
            </a:r>
            <a:r>
              <a:rPr lang="en-US" sz="2000" dirty="0"/>
              <a:t>(comportamento diverso dalle aspettative del programma).</a:t>
            </a:r>
          </a:p>
          <a:p>
            <a:pPr marL="457200" lvl="1" indent="0">
              <a:buNone/>
            </a:pPr>
            <a:r>
              <a:rPr lang="en-US" sz="2000" dirty="0"/>
              <a:t>- Inseriti </a:t>
            </a:r>
            <a:r>
              <a:rPr lang="it-IT" sz="2000" dirty="0"/>
              <a:t>opportuni</a:t>
            </a:r>
            <a:r>
              <a:rPr lang="en-US" sz="2000" dirty="0"/>
              <a:t> input nel codice, i tre collaboratori hanno verificato che il software si comporti in maniera corretta.</a:t>
            </a:r>
          </a:p>
          <a:p>
            <a:pPr marL="457200" lvl="1" indent="0">
              <a:buNone/>
            </a:pPr>
            <a:r>
              <a:rPr lang="en-US" sz="2000" dirty="0"/>
              <a:t>Sono stati eseguiti test </a:t>
            </a:r>
            <a:r>
              <a:rPr lang="en-US" sz="2000" i="1" dirty="0"/>
              <a:t>black-box </a:t>
            </a:r>
            <a:r>
              <a:rPr lang="en-US" sz="2000" dirty="0"/>
              <a:t>(di natura funzionale e basati su specifiche di sistema) e test </a:t>
            </a:r>
            <a:r>
              <a:rPr lang="en-US" sz="2000" i="1" dirty="0"/>
              <a:t>white-box </a:t>
            </a:r>
            <a:r>
              <a:rPr lang="en-US" sz="2000" dirty="0"/>
              <a:t>(di natura strutturale e basati sul programma vero e proprio).</a:t>
            </a:r>
          </a:p>
          <a:p>
            <a:pPr marL="457200" lvl="1" indent="0">
              <a:buNone/>
            </a:pPr>
            <a:endParaRPr lang="en-US" sz="2000" dirty="0"/>
          </a:p>
          <a:p>
            <a:pPr marL="457200" lvl="1" indent="0">
              <a:buNone/>
            </a:pPr>
            <a:r>
              <a:rPr lang="en-US" sz="2000" dirty="0"/>
              <a:t>Attraverso l’uso del framework </a:t>
            </a:r>
            <a:r>
              <a:rPr lang="en-US" sz="2000" b="1" dirty="0"/>
              <a:t>JUNIT</a:t>
            </a:r>
            <a:r>
              <a:rPr lang="en-US" sz="2000" dirty="0"/>
              <a:t>, abbiamo potuto definire diversi casi di test a seconda della funzionalità che si va ad implementare. I test fanno riferimento al DataService, ove sono contenute le funzioni possibili al medico, accedendo alla pagina personale:</a:t>
            </a:r>
          </a:p>
          <a:p>
            <a:pPr marL="457200" lvl="1" indent="0">
              <a:buNone/>
            </a:pPr>
            <a:endParaRPr lang="en-US" sz="2000" dirty="0"/>
          </a:p>
          <a:p>
            <a:pPr lvl="1">
              <a:buFont typeface="Wingdings" panose="05000000000000000000" pitchFamily="2" charset="2"/>
              <a:buChar char="v"/>
            </a:pPr>
            <a:r>
              <a:rPr lang="en-US" sz="2200" dirty="0">
                <a:effectLst>
                  <a:outerShdw blurRad="38100" dist="38100" dir="2700000" algn="tl">
                    <a:srgbClr val="000000">
                      <a:alpha val="43137"/>
                    </a:srgbClr>
                  </a:outerShdw>
                </a:effectLst>
              </a:rPr>
              <a:t>Login al Sistema</a:t>
            </a:r>
          </a:p>
          <a:p>
            <a:pPr lvl="1">
              <a:buFont typeface="Wingdings" panose="05000000000000000000" pitchFamily="2" charset="2"/>
              <a:buChar char="Ø"/>
            </a:pPr>
            <a:r>
              <a:rPr lang="en-US" sz="2000" i="1" dirty="0"/>
              <a:t>testSuccessLogin</a:t>
            </a:r>
            <a:r>
              <a:rPr lang="en-US" sz="2000" dirty="0"/>
              <a:t>, test che verifica l’accesso al sistema con credenziali corrette;</a:t>
            </a:r>
          </a:p>
          <a:p>
            <a:pPr lvl="1">
              <a:buFont typeface="Wingdings" panose="05000000000000000000" pitchFamily="2" charset="2"/>
              <a:buChar char="Ø"/>
            </a:pPr>
            <a:r>
              <a:rPr lang="en-US" sz="2000" i="1" dirty="0"/>
              <a:t>TestInvalidPassword</a:t>
            </a:r>
            <a:r>
              <a:rPr lang="en-US" sz="2000" dirty="0"/>
              <a:t>, test che riconosce la password inserita nel login come non idonea;</a:t>
            </a:r>
          </a:p>
          <a:p>
            <a:pPr lvl="1">
              <a:buFont typeface="Wingdings" panose="05000000000000000000" pitchFamily="2" charset="2"/>
              <a:buChar char="Ø"/>
            </a:pPr>
            <a:r>
              <a:rPr lang="en-US" sz="2000" i="1" dirty="0"/>
              <a:t>TestInvalidUsername</a:t>
            </a:r>
            <a:r>
              <a:rPr lang="en-US" sz="2000" dirty="0"/>
              <a:t>, test che riconosce lo username inserito nel login come non valido;</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23</a:t>
            </a:fld>
            <a:endParaRPr lang="it-IT" sz="1800" b="1" dirty="0"/>
          </a:p>
        </p:txBody>
      </p:sp>
    </p:spTree>
    <p:extLst>
      <p:ext uri="{BB962C8B-B14F-4D97-AF65-F5344CB8AC3E}">
        <p14:creationId xmlns:p14="http://schemas.microsoft.com/office/powerpoint/2010/main" val="2214790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Testing: Casi di Test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5B50AB-E09E-377A-4B46-AFA47F523EAB}"/>
              </a:ext>
            </a:extLst>
          </p:cNvPr>
          <p:cNvSpPr>
            <a:spLocks noGrp="1"/>
          </p:cNvSpPr>
          <p:nvPr>
            <p:ph idx="1"/>
          </p:nvPr>
        </p:nvSpPr>
        <p:spPr>
          <a:xfrm>
            <a:off x="838200" y="1708977"/>
            <a:ext cx="10515600" cy="5130735"/>
          </a:xfrm>
        </p:spPr>
        <p:txBody>
          <a:bodyPr>
            <a:normAutofit fontScale="92500" lnSpcReduction="20000"/>
          </a:body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9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Ruolo Dipendente </a:t>
            </a:r>
            <a:r>
              <a:rPr lang="en-US" sz="2200" dirty="0">
                <a:solidFill>
                  <a:prstClr val="black"/>
                </a:solidFill>
                <a:effectLst>
                  <a:outerShdw blurRad="38100" dist="38100" dir="2700000" algn="tl">
                    <a:srgbClr val="000000">
                      <a:alpha val="43137"/>
                    </a:srgbClr>
                  </a:outerShdw>
                </a:effectLst>
                <a:latin typeface="Calibri" panose="020F0502020204030204"/>
              </a:rPr>
              <a:t>Sbagliato</a:t>
            </a:r>
            <a:endParaRPr kumimoji="0" lang="en-US" sz="2200" b="0" u="none" strike="noStrike" kern="1200" cap="none" spc="0" normalizeH="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Il test riconosce come </a:t>
            </a:r>
            <a:r>
              <a:rPr lang="en-US" sz="1900" dirty="0">
                <a:solidFill>
                  <a:prstClr val="black"/>
                </a:solidFill>
                <a:latin typeface="Calibri" panose="020F0502020204030204"/>
              </a:rPr>
              <a:t>sbagliato l’inserimento di un ruolo non corrispondente rispetto al dipendente della matriola dichiarata;</a:t>
            </a:r>
            <a:endParaRPr kumimoji="0" lang="en-US" sz="1900" b="0" u="none" strike="noStrike" kern="1200" cap="none" spc="0" normalizeH="0" baseline="0" noProof="0" dirty="0">
              <a:ln>
                <a:noFill/>
              </a:ln>
              <a:solidFill>
                <a:prstClr val="black"/>
              </a:solidFill>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Verbale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Inserito un codice operazione non archiviato/insesistente, il test verifica che non </a:t>
            </a:r>
            <a:r>
              <a:rPr kumimoji="0" lang="en-US" sz="1900" b="0" u="none" strike="noStrike" kern="1200" cap="none" spc="0" normalizeH="0" baseline="0" noProof="0">
                <a:ln>
                  <a:noFill/>
                </a:ln>
                <a:solidFill>
                  <a:prstClr val="black"/>
                </a:solidFill>
                <a:uLnTx/>
                <a:uFillTx/>
                <a:latin typeface="Calibri" panose="020F0502020204030204"/>
                <a:ea typeface="+mn-ea"/>
                <a:cs typeface="+mn-cs"/>
              </a:rPr>
              <a:t>esiste un verbale </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medico associato;</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2200" b="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rPr>
              <a:t>Salvataggio Operazione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0" lang="en-US" sz="1900" b="0" i="1" u="none" strike="noStrike" kern="1200" cap="none" spc="0" normalizeH="0" baseline="0" noProof="0" dirty="0">
                <a:ln>
                  <a:noFill/>
                </a:ln>
                <a:solidFill>
                  <a:prstClr val="black"/>
                </a:solidFill>
                <a:uLnTx/>
                <a:uFillTx/>
                <a:latin typeface="Calibri" panose="020F0502020204030204"/>
                <a:ea typeface="+mn-ea"/>
                <a:cs typeface="+mn-cs"/>
              </a:rPr>
              <a:t>SalvataggioOperazioneFallito,</a:t>
            </a:r>
            <a:r>
              <a:rPr kumimoji="0" lang="en-US" sz="1900" b="0" u="none" strike="noStrike" kern="1200" cap="none" spc="0" normalizeH="0" baseline="0" noProof="0" dirty="0">
                <a:ln>
                  <a:noFill/>
                </a:ln>
                <a:solidFill>
                  <a:prstClr val="black"/>
                </a:solidFill>
                <a:uLnTx/>
                <a:uFillTx/>
                <a:latin typeface="Calibri" panose="020F0502020204030204"/>
                <a:ea typeface="+mn-ea"/>
                <a:cs typeface="+mn-cs"/>
              </a:rPr>
              <a:t> si vuole simulare il salvataggio di un’operazione che fallisce, per mancanza di valori obbligatori;</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SalvataggioOperazioneRiuscito</a:t>
            </a:r>
            <a:r>
              <a:rPr lang="en-US" sz="1900" dirty="0">
                <a:solidFill>
                  <a:prstClr val="black"/>
                </a:solidFill>
                <a:latin typeface="Calibri" panose="020F0502020204030204"/>
              </a:rPr>
              <a:t>, inseriti un insieme di valori d’operazione e il suddetto codice operazionale, il test salva tale operazione e, nel confronto con i valori salvati, ogni componente corrisponde;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i="1" dirty="0">
                <a:solidFill>
                  <a:prstClr val="black"/>
                </a:solidFill>
                <a:latin typeface="Calibri" panose="020F0502020204030204"/>
              </a:rPr>
              <a:t>SalvataggioOperazioneMedicoInesistente</a:t>
            </a:r>
            <a:r>
              <a:rPr lang="en-US" sz="1900" dirty="0">
                <a:solidFill>
                  <a:prstClr val="black"/>
                </a:solidFill>
                <a:latin typeface="Calibri" panose="020F0502020204030204"/>
              </a:rPr>
              <a:t>, test che simula il salvataggio di un’operazione ma che fallisce, per l’inserimento erratto della matricola del medico;</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lang="en-US" sz="2000" dirty="0">
                <a:solidFill>
                  <a:prstClr val="black"/>
                </a:solidFill>
                <a:effectLst>
                  <a:outerShdw blurRad="38100" dist="38100" dir="2700000" algn="tl">
                    <a:srgbClr val="000000">
                      <a:alpha val="43137"/>
                    </a:srgbClr>
                  </a:outerShdw>
                </a:effectLst>
                <a:latin typeface="Calibri" panose="020F0502020204030204"/>
              </a:rPr>
              <a:t>Eliminazione Operazione Inesistente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n-US" sz="1900" dirty="0">
                <a:solidFill>
                  <a:prstClr val="black"/>
                </a:solidFill>
                <a:latin typeface="Calibri" panose="020F0502020204030204"/>
              </a:rPr>
              <a:t>Il test riconosce il fallimento nell’eliminare un’operazione, il cui codice identificativo non esiste.</a:t>
            </a:r>
          </a:p>
          <a:p>
            <a:pPr marL="457200" marR="0" lvl="1" indent="0" algn="l" defTabSz="914400" rtl="0" eaLnBrk="1" fontAlgn="auto" latinLnBrk="0" hangingPunct="1">
              <a:lnSpc>
                <a:spcPct val="90000"/>
              </a:lnSpc>
              <a:spcBef>
                <a:spcPts val="500"/>
              </a:spcBef>
              <a:spcAft>
                <a:spcPts val="0"/>
              </a:spcAft>
              <a:buClrTx/>
              <a:buSzTx/>
              <a:buNone/>
              <a:tabLst/>
              <a:defRPr/>
            </a:pPr>
            <a:endParaRPr lang="en-US" sz="2000" dirty="0">
              <a:solidFill>
                <a:prstClr val="black"/>
              </a:solidFill>
              <a:latin typeface="Calibri" panose="020F0502020204030204"/>
            </a:endParaRPr>
          </a:p>
          <a:p>
            <a:pPr marL="457200" marR="0" lvl="1" indent="0" algn="l" defTabSz="914400" rtl="0" eaLnBrk="1" fontAlgn="auto" latinLnBrk="0" hangingPunct="1">
              <a:lnSpc>
                <a:spcPct val="90000"/>
              </a:lnSpc>
              <a:spcBef>
                <a:spcPts val="500"/>
              </a:spcBef>
              <a:spcAft>
                <a:spcPts val="0"/>
              </a:spcAft>
              <a:buClrTx/>
              <a:buSzTx/>
              <a:buNone/>
              <a:tabLst/>
              <a:defRPr/>
            </a:pPr>
            <a:r>
              <a:rPr lang="en-US" sz="1900" dirty="0">
                <a:solidFill>
                  <a:prstClr val="black"/>
                </a:solidFill>
                <a:latin typeface="Calibri" panose="020F0502020204030204"/>
              </a:rPr>
              <a:t>N.B. Queste tipologie di test possono essere applicate, adattandole al contesto, anche nel caso di salvataggio di pagine anagrafiche e verbali medici.</a:t>
            </a:r>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356350"/>
            <a:ext cx="2743200" cy="365125"/>
          </a:xfrm>
        </p:spPr>
        <p:txBody>
          <a:bodyPr rtlCol="0">
            <a:noAutofit/>
          </a:bodyPr>
          <a:lstStyle/>
          <a:p>
            <a:pPr rtl="0">
              <a:spcAft>
                <a:spcPts val="600"/>
              </a:spcAft>
            </a:pPr>
            <a:fld id="{B5CEABB6-07DC-46E8-9B57-56EC44A396E5}" type="slidenum">
              <a:rPr lang="it-IT" sz="1800" b="1" smtClean="0"/>
              <a:pPr rtl="0">
                <a:spcAft>
                  <a:spcPts val="600"/>
                </a:spcAft>
              </a:pPr>
              <a:t>24</a:t>
            </a:fld>
            <a:endParaRPr lang="it-IT" sz="1800" b="1" dirty="0"/>
          </a:p>
        </p:txBody>
      </p:sp>
    </p:spTree>
    <p:extLst>
      <p:ext uri="{BB962C8B-B14F-4D97-AF65-F5344CB8AC3E}">
        <p14:creationId xmlns:p14="http://schemas.microsoft.com/office/powerpoint/2010/main" val="268972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dirty="0"/>
              <a:t>Difficoltà Incontrate</a:t>
            </a:r>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0B9BE06A-2A10-766E-30FB-68BA1AE33F20}"/>
              </a:ext>
            </a:extLst>
          </p:cNvPr>
          <p:cNvSpPr>
            <a:spLocks noGrp="1"/>
          </p:cNvSpPr>
          <p:nvPr>
            <p:ph idx="1"/>
          </p:nvPr>
        </p:nvSpPr>
        <p:spPr>
          <a:xfrm>
            <a:off x="838200" y="1929383"/>
            <a:ext cx="10515600" cy="4435476"/>
          </a:xfrm>
        </p:spPr>
        <p:txBody>
          <a:bodyPr vert="horz" lIns="91440" tIns="45720" rIns="91440" bIns="45720" rtlCol="0">
            <a:normAutofit fontScale="92500" lnSpcReduction="10000"/>
          </a:bodyPr>
          <a:lstStyle/>
          <a:p>
            <a:pPr marL="0" indent="0">
              <a:buNone/>
            </a:pPr>
            <a:r>
              <a:rPr lang="en-US" sz="2200" dirty="0"/>
              <a:t>Le principali difficoltà, incontrate durante la stesura del progetto, riguardano:</a:t>
            </a:r>
          </a:p>
          <a:p>
            <a:pPr marL="0" indent="0">
              <a:buNone/>
            </a:pPr>
            <a:endParaRPr lang="en-US" sz="2200" dirty="0"/>
          </a:p>
          <a:p>
            <a:r>
              <a:rPr lang="en-US" sz="2200" dirty="0"/>
              <a:t>Coordinamento tra i componenti del team, soprattutto a livello temporale e gestione del lavoro. </a:t>
            </a:r>
          </a:p>
          <a:p>
            <a:endParaRPr lang="en-US" sz="2200" dirty="0"/>
          </a:p>
          <a:p>
            <a:r>
              <a:rPr lang="en-US" sz="2200" dirty="0"/>
              <a:t>Ottenere un programma software che risponda a tutti i requisiti (del sistema e dell’utente).</a:t>
            </a:r>
          </a:p>
          <a:p>
            <a:endParaRPr lang="en-US" sz="2200" dirty="0"/>
          </a:p>
          <a:p>
            <a:r>
              <a:rPr lang="en-US" sz="2200" dirty="0"/>
              <a:t>Conflitto nell’utilizzo di GitHub.</a:t>
            </a:r>
          </a:p>
          <a:p>
            <a:endParaRPr lang="en-US" sz="2200" dirty="0"/>
          </a:p>
          <a:p>
            <a:r>
              <a:rPr lang="en-US" sz="2200" dirty="0"/>
              <a:t>Possibilità di non consegnare in tempo il progetto, causa ritardo nella realizzazione delle singole parti del programma.</a:t>
            </a:r>
          </a:p>
          <a:p>
            <a:pPr marL="0" indent="0">
              <a:buNone/>
            </a:pPr>
            <a:endParaRPr lang="en-US" sz="2200" dirty="0"/>
          </a:p>
          <a:p>
            <a:r>
              <a:rPr lang="en-US" sz="2200" dirty="0"/>
              <a:t>Difficoltà nell’intuire quali tool e pattern sono stati utilizzati nella stesura del progetto.</a:t>
            </a:r>
          </a:p>
          <a:p>
            <a:endParaRPr lang="en-US" sz="2000" dirty="0"/>
          </a:p>
          <a:p>
            <a:endParaRPr lang="en-US" sz="2000"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0303297" y="6189685"/>
            <a:ext cx="1468079" cy="609924"/>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3</a:t>
            </a:fld>
            <a:endParaRPr lang="en-US" sz="1800" b="1" dirty="0"/>
          </a:p>
        </p:txBody>
      </p:sp>
    </p:spTree>
    <p:extLst>
      <p:ext uri="{BB962C8B-B14F-4D97-AF65-F5344CB8AC3E}">
        <p14:creationId xmlns:p14="http://schemas.microsoft.com/office/powerpoint/2010/main" val="12496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egnaposto contenuto 2">
            <a:extLst>
              <a:ext uri="{FF2B5EF4-FFF2-40B4-BE49-F238E27FC236}">
                <a16:creationId xmlns:a16="http://schemas.microsoft.com/office/drawing/2014/main" id="{B8057E78-C79B-B48E-DB48-B7F3C18B6C3F}"/>
              </a:ext>
            </a:extLst>
          </p:cNvPr>
          <p:cNvPicPr>
            <a:picLocks noGrp="1" noChangeAspect="1"/>
          </p:cNvPicPr>
          <p:nvPr>
            <p:ph idx="1"/>
          </p:nvPr>
        </p:nvPicPr>
        <p:blipFill>
          <a:blip r:embed="rId3"/>
          <a:stretch>
            <a:fillRect/>
          </a:stretch>
        </p:blipFill>
        <p:spPr>
          <a:xfrm>
            <a:off x="581899" y="1928061"/>
            <a:ext cx="3355619" cy="2376000"/>
          </a:xfrm>
          <a:prstGeom prst="rect">
            <a:avLst/>
          </a:prstGeom>
        </p:spPr>
      </p:pic>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140374"/>
            <a:ext cx="2743200"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4</a:t>
            </a:fld>
            <a:endParaRPr lang="en-US" sz="1800" b="1" dirty="0"/>
          </a:p>
        </p:txBody>
      </p:sp>
      <p:pic>
        <p:nvPicPr>
          <p:cNvPr id="6" name="Immagine 5">
            <a:extLst>
              <a:ext uri="{FF2B5EF4-FFF2-40B4-BE49-F238E27FC236}">
                <a16:creationId xmlns:a16="http://schemas.microsoft.com/office/drawing/2014/main" id="{DE0CC97B-A6DE-8CA6-E657-2E691E6C3F77}"/>
              </a:ext>
            </a:extLst>
          </p:cNvPr>
          <p:cNvPicPr>
            <a:picLocks noChangeAspect="1"/>
          </p:cNvPicPr>
          <p:nvPr/>
        </p:nvPicPr>
        <p:blipFill>
          <a:blip r:embed="rId4"/>
          <a:stretch>
            <a:fillRect/>
          </a:stretch>
        </p:blipFill>
        <p:spPr>
          <a:xfrm>
            <a:off x="5105431" y="1985560"/>
            <a:ext cx="2438400" cy="2438400"/>
          </a:xfrm>
          <a:prstGeom prst="rect">
            <a:avLst/>
          </a:prstGeom>
        </p:spPr>
      </p:pic>
      <p:pic>
        <p:nvPicPr>
          <p:cNvPr id="7" name="Immagine 6">
            <a:extLst>
              <a:ext uri="{FF2B5EF4-FFF2-40B4-BE49-F238E27FC236}">
                <a16:creationId xmlns:a16="http://schemas.microsoft.com/office/drawing/2014/main" id="{7AE3E7A1-BEDB-D97B-216D-E3415BE206FD}"/>
              </a:ext>
            </a:extLst>
          </p:cNvPr>
          <p:cNvPicPr>
            <a:picLocks noChangeAspect="1"/>
          </p:cNvPicPr>
          <p:nvPr/>
        </p:nvPicPr>
        <p:blipFill>
          <a:blip r:embed="rId5"/>
          <a:stretch>
            <a:fillRect/>
          </a:stretch>
        </p:blipFill>
        <p:spPr>
          <a:xfrm>
            <a:off x="9017964" y="1892061"/>
            <a:ext cx="2448000" cy="2448000"/>
          </a:xfrm>
          <a:prstGeom prst="rect">
            <a:avLst/>
          </a:prstGeom>
        </p:spPr>
      </p:pic>
      <p:sp>
        <p:nvSpPr>
          <p:cNvPr id="5" name="CasellaDiTesto 4">
            <a:extLst>
              <a:ext uri="{FF2B5EF4-FFF2-40B4-BE49-F238E27FC236}">
                <a16:creationId xmlns:a16="http://schemas.microsoft.com/office/drawing/2014/main" id="{94653B8F-ADAC-D01C-5C88-2E369E0B3234}"/>
              </a:ext>
            </a:extLst>
          </p:cNvPr>
          <p:cNvSpPr txBox="1"/>
          <p:nvPr/>
        </p:nvSpPr>
        <p:spPr>
          <a:xfrm>
            <a:off x="1502228" y="4811295"/>
            <a:ext cx="1073021"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StarUML</a:t>
            </a:r>
          </a:p>
        </p:txBody>
      </p:sp>
      <p:sp>
        <p:nvSpPr>
          <p:cNvPr id="8" name="CasellaDiTesto 7">
            <a:extLst>
              <a:ext uri="{FF2B5EF4-FFF2-40B4-BE49-F238E27FC236}">
                <a16:creationId xmlns:a16="http://schemas.microsoft.com/office/drawing/2014/main" id="{364845DF-E527-AE8E-132D-4C86AC60FCAB}"/>
              </a:ext>
            </a:extLst>
          </p:cNvPr>
          <p:cNvSpPr txBox="1"/>
          <p:nvPr/>
        </p:nvSpPr>
        <p:spPr>
          <a:xfrm>
            <a:off x="5592178" y="4811295"/>
            <a:ext cx="1464906"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Eclipse IDE</a:t>
            </a:r>
          </a:p>
        </p:txBody>
      </p:sp>
      <p:sp>
        <p:nvSpPr>
          <p:cNvPr id="9" name="CasellaDiTesto 8">
            <a:extLst>
              <a:ext uri="{FF2B5EF4-FFF2-40B4-BE49-F238E27FC236}">
                <a16:creationId xmlns:a16="http://schemas.microsoft.com/office/drawing/2014/main" id="{DAA31704-DD1F-62C0-B9AA-B224EB28798B}"/>
              </a:ext>
            </a:extLst>
          </p:cNvPr>
          <p:cNvSpPr txBox="1"/>
          <p:nvPr/>
        </p:nvSpPr>
        <p:spPr>
          <a:xfrm>
            <a:off x="9187776" y="4811295"/>
            <a:ext cx="861293"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GitHub</a:t>
            </a:r>
          </a:p>
        </p:txBody>
      </p:sp>
    </p:spTree>
    <p:extLst>
      <p:ext uri="{BB962C8B-B14F-4D97-AF65-F5344CB8AC3E}">
        <p14:creationId xmlns:p14="http://schemas.microsoft.com/office/powerpoint/2010/main" val="41889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10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kumimoji="0" lang="it-IT" sz="5400" b="1" i="0" u="none" strike="noStrike" kern="1200" cap="none" spc="0" normalizeH="0" baseline="0" noProof="0" dirty="0">
                <a:ln>
                  <a:noFill/>
                </a:ln>
                <a:solidFill>
                  <a:prstClr val="black"/>
                </a:solidFill>
                <a:effectLst/>
                <a:uLnTx/>
                <a:uFillTx/>
                <a:latin typeface="Calibri Light" panose="020F0302020204030204"/>
                <a:ea typeface="+mj-ea"/>
                <a:cs typeface="+mj-cs"/>
              </a:rPr>
              <a:t>Paradigma di Programmazione: Tools</a:t>
            </a:r>
            <a:endParaRPr lang="en-US" sz="5400" b="1"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4" y="6276899"/>
            <a:ext cx="566057" cy="581101"/>
          </a:xfrm>
        </p:spPr>
        <p:txBody>
          <a:bodyPr vert="horz" lIns="91440" tIns="45720" rIns="91440" bIns="45720" rtlCol="0">
            <a:normAutofit/>
          </a:bodyPr>
          <a:lstStyle/>
          <a:p>
            <a:pPr>
              <a:spcAft>
                <a:spcPts val="600"/>
              </a:spcAft>
            </a:pPr>
            <a:fld id="{B5CEABB6-07DC-46E8-9B57-56EC44A396E5}" type="slidenum">
              <a:rPr lang="en-US" sz="1800" b="1" smtClean="0"/>
              <a:pPr>
                <a:spcAft>
                  <a:spcPts val="600"/>
                </a:spcAft>
              </a:pPr>
              <a:t>5</a:t>
            </a:fld>
            <a:endParaRPr lang="en-US" sz="1800" b="1" dirty="0"/>
          </a:p>
        </p:txBody>
      </p:sp>
      <p:sp>
        <p:nvSpPr>
          <p:cNvPr id="11" name="CasellaDiTesto 10">
            <a:extLst>
              <a:ext uri="{FF2B5EF4-FFF2-40B4-BE49-F238E27FC236}">
                <a16:creationId xmlns:a16="http://schemas.microsoft.com/office/drawing/2014/main" id="{C1C708C4-D7EC-7ED8-A397-AF1F95BF1686}"/>
              </a:ext>
            </a:extLst>
          </p:cNvPr>
          <p:cNvSpPr txBox="1"/>
          <p:nvPr/>
        </p:nvSpPr>
        <p:spPr>
          <a:xfrm>
            <a:off x="0" y="1884037"/>
            <a:ext cx="11812555" cy="5093702"/>
          </a:xfrm>
          <a:prstGeom prst="rect">
            <a:avLst/>
          </a:prstGeom>
          <a:noFill/>
        </p:spPr>
        <p:txBody>
          <a:bodyPr wrap="square" rtlCol="0">
            <a:spAutoFit/>
          </a:bodyPr>
          <a:lstStyle/>
          <a:p>
            <a:pPr marL="285750" indent="-285750">
              <a:buFont typeface="Arial" panose="020B0604020202020204" pitchFamily="34" charset="0"/>
              <a:buChar char="•"/>
            </a:pPr>
            <a:r>
              <a:rPr lang="it-IT" dirty="0"/>
              <a:t>Utilizzo di </a:t>
            </a:r>
            <a:r>
              <a:rPr lang="it-IT" b="1" dirty="0"/>
              <a:t>GitHub</a:t>
            </a:r>
            <a:r>
              <a:rPr lang="it-IT" dirty="0"/>
              <a:t> come strumento prescelto al coordinamento tra i membri del team: le sue caratteristiche di utilizzo consentono di tenere traccia di tutte le modifiche apportate (si sfruttano </a:t>
            </a:r>
            <a:r>
              <a:rPr lang="it-IT" i="1" dirty="0"/>
              <a:t>issue </a:t>
            </a:r>
            <a:r>
              <a:rPr lang="it-IT" dirty="0"/>
              <a:t>e </a:t>
            </a:r>
            <a:r>
              <a:rPr lang="it-IT" i="1" dirty="0"/>
              <a:t>branch </a:t>
            </a:r>
            <a:r>
              <a:rPr lang="it-IT" dirty="0"/>
              <a:t>per organizzare al meglio il lavoro di squadra).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Utilizzo di Linguaggio </a:t>
            </a:r>
            <a:r>
              <a:rPr lang="it-IT" b="1" dirty="0"/>
              <a:t>Java</a:t>
            </a:r>
            <a:r>
              <a:rPr lang="it-IT" dirty="0"/>
              <a:t> (alto livello) per la stesura del codice sorgente attraverso l’uso dell’ambiente di lavoro </a:t>
            </a:r>
            <a:r>
              <a:rPr lang="it-IT" b="1" dirty="0"/>
              <a:t>Eclipse</a:t>
            </a:r>
            <a:r>
              <a:rPr lang="it-IT" dirty="0"/>
              <a:t>:</a:t>
            </a:r>
          </a:p>
          <a:p>
            <a:pPr marL="285750" indent="-285750">
              <a:buFont typeface="Wingdings" panose="05000000000000000000" pitchFamily="2" charset="2"/>
              <a:buChar char="q"/>
            </a:pPr>
            <a:r>
              <a:rPr lang="it-IT" i="1" dirty="0"/>
              <a:t>Windowbuilder</a:t>
            </a:r>
            <a:r>
              <a:rPr lang="it-IT" dirty="0"/>
              <a:t>, per la costruzione di un’interfaccia grafica che risponda ai requisiti del problema, ma che sia, al tempo stesso, di facile utilizzo e comprensibile a tutti gli utenti (principalmente medici).</a:t>
            </a:r>
          </a:p>
          <a:p>
            <a:pPr marL="285750" indent="-285750">
              <a:buFont typeface="Wingdings" panose="05000000000000000000" pitchFamily="2" charset="2"/>
              <a:buChar char="q"/>
            </a:pPr>
            <a:r>
              <a:rPr lang="it-IT" i="1" dirty="0"/>
              <a:t>JUNIT, </a:t>
            </a:r>
            <a:r>
              <a:rPr lang="it-IT" dirty="0"/>
              <a:t>framework per lo studio e l’esecuzione dei casi di test.</a:t>
            </a:r>
            <a:endParaRPr lang="it-IT" i="1" dirty="0"/>
          </a:p>
          <a:p>
            <a:pPr marL="285750" indent="-285750">
              <a:buFont typeface="Wingdings" panose="05000000000000000000" pitchFamily="2" charset="2"/>
              <a:buChar char="q"/>
            </a:pPr>
            <a:endParaRPr lang="it-IT" b="1" i="1" dirty="0"/>
          </a:p>
          <a:p>
            <a:pPr marL="285750" indent="-285750">
              <a:buFont typeface="Arial" panose="020B0604020202020204" pitchFamily="34" charset="0"/>
              <a:buChar char="•"/>
            </a:pPr>
            <a:r>
              <a:rPr lang="it-IT" dirty="0"/>
              <a:t>Utilizzo di </a:t>
            </a:r>
            <a:r>
              <a:rPr lang="it-IT" b="1" dirty="0"/>
              <a:t>StarUML</a:t>
            </a:r>
            <a:r>
              <a:rPr lang="it-IT" dirty="0"/>
              <a:t> per la creazione dei vari diagrammi (definiti rispetto al sistema generale o semplicemente rispetto ai medici);</a:t>
            </a:r>
          </a:p>
          <a:p>
            <a:pPr marL="285750" indent="-285750">
              <a:buFont typeface="Arial" panose="020B0604020202020204" pitchFamily="34" charset="0"/>
              <a:buChar char="•"/>
            </a:pPr>
            <a:endParaRPr lang="it-IT" i="1" dirty="0"/>
          </a:p>
          <a:p>
            <a:pPr marL="285750" indent="-285750">
              <a:buFont typeface="Arial" panose="020B0604020202020204" pitchFamily="34" charset="0"/>
              <a:buChar char="•"/>
            </a:pPr>
            <a:r>
              <a:rPr lang="it-IT" b="1" dirty="0" err="1"/>
              <a:t>Structure</a:t>
            </a:r>
            <a:r>
              <a:rPr lang="it-IT" b="1" dirty="0"/>
              <a:t> 101</a:t>
            </a:r>
            <a:r>
              <a:rPr lang="it-IT" dirty="0"/>
              <a:t>, tool di analisi della struttura e le dipendenze di un progetto/programma, attraverso cui si può visualizzare le relazioni tra moduli e classi </a:t>
            </a:r>
            <a:r>
              <a:rPr lang="it-IT" i="1" dirty="0"/>
              <a:t>(accoppiamento </a:t>
            </a:r>
            <a:r>
              <a:rPr lang="it-IT" dirty="0"/>
              <a:t>e </a:t>
            </a:r>
            <a:r>
              <a:rPr lang="it-IT" i="1" dirty="0"/>
              <a:t>coesione</a:t>
            </a:r>
            <a:r>
              <a:rPr lang="it-IT" dirty="0"/>
              <a:t>)</a:t>
            </a:r>
            <a:r>
              <a:rPr lang="it-IT" i="1" dirty="0"/>
              <a:t>,</a:t>
            </a:r>
            <a:r>
              <a:rPr lang="it-IT" dirty="0"/>
              <a:t> nonché la complessità e la struttura ciclica dell’intero sistema. L’utilizzo di questo tool ha permesso di definire relazioni tra le classi del codice, al fine di semplificare la definizione dei diversi metodi interessati. Questo strumento è stato utile agli sviluppatori per comprendere meglio la complessità del codice e per identificare problemi di design o dipendenze indesiderate.</a:t>
            </a:r>
            <a:endParaRPr lang="it-IT" b="1" dirty="0"/>
          </a:p>
          <a:p>
            <a:pPr marL="285750" indent="-285750">
              <a:buFont typeface="Arial" panose="020B0604020202020204" pitchFamily="34" charset="0"/>
              <a:buChar char="•"/>
            </a:pPr>
            <a:endParaRPr lang="it-IT" sz="1900" dirty="0"/>
          </a:p>
        </p:txBody>
      </p:sp>
    </p:spTree>
    <p:extLst>
      <p:ext uri="{BB962C8B-B14F-4D97-AF65-F5344CB8AC3E}">
        <p14:creationId xmlns:p14="http://schemas.microsoft.com/office/powerpoint/2010/main" val="11224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rtlCol="0">
            <a:normAutofit/>
          </a:bodyPr>
          <a:lstStyle/>
          <a:p>
            <a:pPr rtl="0"/>
            <a:r>
              <a:rPr lang="it-IT" sz="5400" b="1" dirty="0"/>
              <a:t>Software Configuration Management</a:t>
            </a:r>
          </a:p>
        </p:txBody>
      </p:sp>
      <p:sp>
        <p:nvSpPr>
          <p:cNvPr id="8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747F007E-FE0A-2A87-17AB-DD88FD1E8115}"/>
              </a:ext>
            </a:extLst>
          </p:cNvPr>
          <p:cNvSpPr>
            <a:spLocks noGrp="1"/>
          </p:cNvSpPr>
          <p:nvPr>
            <p:ph idx="1"/>
          </p:nvPr>
        </p:nvSpPr>
        <p:spPr>
          <a:xfrm>
            <a:off x="838200" y="1810140"/>
            <a:ext cx="10515600" cy="4682736"/>
          </a:xfrm>
        </p:spPr>
        <p:txBody>
          <a:bodyPr>
            <a:normAutofit fontScale="70000" lnSpcReduction="20000"/>
          </a:bodyPr>
          <a:lstStyle/>
          <a:p>
            <a:pPr marL="0" indent="0">
              <a:buNone/>
            </a:pPr>
            <a:r>
              <a:rPr lang="it-IT" sz="2500" dirty="0"/>
              <a:t>Per il software configuration management è stato utilizzato GitHub come programma principale:</a:t>
            </a:r>
          </a:p>
          <a:p>
            <a:pPr marL="0" indent="0">
              <a:buNone/>
            </a:pPr>
            <a:endParaRPr lang="it-IT" sz="2500" dirty="0"/>
          </a:p>
          <a:p>
            <a:pPr marL="0" indent="0">
              <a:buNone/>
            </a:pPr>
            <a:r>
              <a:rPr lang="it-IT" sz="2500" b="1" dirty="0"/>
              <a:t>BRANCH </a:t>
            </a:r>
            <a:r>
              <a:rPr lang="it-IT" sz="2500" dirty="0"/>
              <a:t>La creazione di branch diversi ottimizza il lavoro di squadra e permette di evitare eventuali  incomprensioni: ogni membro crea uno o più branch per lavorare sulle sue componenti, in modo tale da non confondere gli altri collaboratori, qualora si lavorasse in più persone su uno stesso aspetto (i branch sono, tuttavia, aperti a tutti i membri del gruppo, per favorire confronto e correzione). Il «ramo principale» Main è il branch di default, dove verrano trasferiti i file e il codice finale per la consegna del progetto.</a:t>
            </a:r>
          </a:p>
          <a:p>
            <a:pPr marL="0" indent="0">
              <a:buNone/>
            </a:pPr>
            <a:endParaRPr lang="it-IT" sz="2500" b="1" dirty="0"/>
          </a:p>
          <a:p>
            <a:pPr marL="0" indent="0">
              <a:buNone/>
            </a:pPr>
            <a:r>
              <a:rPr lang="it-IT" sz="2500" b="1" dirty="0"/>
              <a:t>ISSUE </a:t>
            </a:r>
            <a:r>
              <a:rPr lang="it-IT" sz="2500" dirty="0"/>
              <a:t>Per valutazione del progetto/project plan, risolvere bug o rispondere a determinati requisiti, sono state attivate issue corrispondenti. Le singole issue vengono affidate ad uno o più i membri del team e devono essere portate a compimento (risolvendo il problema indicato), prima di essere chiuse (indicate come «completate»). Le issue favoriscono la comunicazione tra i membri del team.</a:t>
            </a:r>
          </a:p>
          <a:p>
            <a:pPr marL="0" indent="0">
              <a:buNone/>
            </a:pPr>
            <a:endParaRPr lang="it-IT" sz="2500" dirty="0"/>
          </a:p>
          <a:p>
            <a:pPr marL="0" indent="0">
              <a:buNone/>
            </a:pPr>
            <a:r>
              <a:rPr lang="it-IT" sz="2500" b="1" dirty="0"/>
              <a:t>PULL REQUEST </a:t>
            </a:r>
            <a:r>
              <a:rPr lang="it-IT" sz="2500" dirty="0"/>
              <a:t>Per</a:t>
            </a:r>
            <a:r>
              <a:rPr lang="it-IT" sz="2500" b="1" dirty="0"/>
              <a:t> </a:t>
            </a:r>
            <a:r>
              <a:rPr lang="it-IT" sz="2500" dirty="0"/>
              <a:t>modifiche importanti o azioni di merge (unione di materiale da un branch ad un altro), sono state attivate apposite pull request, le quali devono essere discusse tra tutti i membri del team e lo SCRUM Master, indicato per l’area di lavoro a cui la request fa riferimento, ha il compito di approvarla e portarla a compimento. Possono essere richieste delle </a:t>
            </a:r>
            <a:r>
              <a:rPr lang="it-IT" sz="2500" i="1" dirty="0"/>
              <a:t>Review</a:t>
            </a:r>
            <a:r>
              <a:rPr lang="it-IT" sz="2500" dirty="0"/>
              <a:t>, per consentire ai membri di esaminare e discutere le modifiche proposte, che verranno poi unite nel ramo principale del repository. </a:t>
            </a:r>
            <a:endParaRPr lang="it-IT" sz="2500" b="1" dirty="0"/>
          </a:p>
          <a:p>
            <a:pPr marL="0" indent="0">
              <a:buNone/>
            </a:pPr>
            <a:endParaRPr lang="it-IT" sz="2200" b="1"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01972"/>
            <a:ext cx="2743200" cy="473465"/>
          </a:xfrm>
        </p:spPr>
        <p:txBody>
          <a:bodyPr rtlCol="0">
            <a:normAutofit/>
          </a:bodyPr>
          <a:lstStyle/>
          <a:p>
            <a:pPr rtl="0">
              <a:spcAft>
                <a:spcPts val="600"/>
              </a:spcAft>
            </a:pPr>
            <a:fld id="{B5CEABB6-07DC-46E8-9B57-56EC44A396E5}" type="slidenum">
              <a:rPr lang="it-IT" sz="1800" b="1" smtClean="0"/>
              <a:pPr rtl="0">
                <a:spcAft>
                  <a:spcPts val="600"/>
                </a:spcAft>
              </a:pPr>
              <a:t>6</a:t>
            </a:fld>
            <a:endParaRPr lang="it-IT" sz="1800" b="1" dirty="0"/>
          </a:p>
        </p:txBody>
      </p:sp>
    </p:spTree>
    <p:extLst>
      <p:ext uri="{BB962C8B-B14F-4D97-AF65-F5344CB8AC3E}">
        <p14:creationId xmlns:p14="http://schemas.microsoft.com/office/powerpoint/2010/main" val="399699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8610600" y="6248400"/>
            <a:ext cx="2743200"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7</a:t>
            </a:fld>
            <a:endParaRPr lang="en-US" sz="1800" b="1" dirty="0"/>
          </a:p>
        </p:txBody>
      </p:sp>
      <p:pic>
        <p:nvPicPr>
          <p:cNvPr id="3" name="Segnaposto contenuto 2">
            <a:extLst>
              <a:ext uri="{FF2B5EF4-FFF2-40B4-BE49-F238E27FC236}">
                <a16:creationId xmlns:a16="http://schemas.microsoft.com/office/drawing/2014/main" id="{00439959-3544-4100-55BB-F64ED0400005}"/>
              </a:ext>
            </a:extLst>
          </p:cNvPr>
          <p:cNvPicPr>
            <a:picLocks noGrp="1" noChangeAspect="1"/>
          </p:cNvPicPr>
          <p:nvPr>
            <p:ph idx="1"/>
          </p:nvPr>
        </p:nvPicPr>
        <p:blipFill rotWithShape="1">
          <a:blip r:embed="rId3"/>
          <a:srcRect t="-1" b="18914"/>
          <a:stretch/>
        </p:blipFill>
        <p:spPr>
          <a:xfrm>
            <a:off x="1436909" y="1851427"/>
            <a:ext cx="8895673" cy="4392000"/>
          </a:xfrm>
          <a:prstGeom prst="rect">
            <a:avLst/>
          </a:prstGeom>
        </p:spPr>
      </p:pic>
      <p:sp>
        <p:nvSpPr>
          <p:cNvPr id="4" name="CasellaDiTesto 3">
            <a:extLst>
              <a:ext uri="{FF2B5EF4-FFF2-40B4-BE49-F238E27FC236}">
                <a16:creationId xmlns:a16="http://schemas.microsoft.com/office/drawing/2014/main" id="{B88BF4B9-E07C-741C-1A38-C0055344970A}"/>
              </a:ext>
            </a:extLst>
          </p:cNvPr>
          <p:cNvSpPr txBox="1"/>
          <p:nvPr/>
        </p:nvSpPr>
        <p:spPr>
          <a:xfrm>
            <a:off x="1343609" y="2472612"/>
            <a:ext cx="3498980" cy="369332"/>
          </a:xfrm>
          <a:prstGeom prst="rect">
            <a:avLst/>
          </a:prstGeom>
          <a:noFill/>
        </p:spPr>
        <p:txBody>
          <a:bodyPr wrap="square" rtlCol="0" anchor="ctr">
            <a:spAutoFit/>
          </a:bodyPr>
          <a:lstStyle/>
          <a:p>
            <a:pPr algn="ctr"/>
            <a:r>
              <a:rPr lang="it-IT" dirty="0">
                <a:effectLst>
                  <a:outerShdw blurRad="38100" dist="38100" dir="2700000" algn="tl">
                    <a:srgbClr val="000000">
                      <a:alpha val="43137"/>
                    </a:srgbClr>
                  </a:outerShdw>
                </a:effectLst>
              </a:rPr>
              <a:t>METODO AGILE: SCRUM LIFE CYCLE</a:t>
            </a:r>
          </a:p>
        </p:txBody>
      </p:sp>
    </p:spTree>
    <p:extLst>
      <p:ext uri="{BB962C8B-B14F-4D97-AF65-F5344CB8AC3E}">
        <p14:creationId xmlns:p14="http://schemas.microsoft.com/office/powerpoint/2010/main" val="93082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Software Life </a:t>
            </a:r>
            <a:r>
              <a:rPr lang="en-US" sz="5400" b="1" dirty="0"/>
              <a:t>C</a:t>
            </a:r>
            <a:r>
              <a:rPr lang="en-US" sz="5400" b="1" kern="1200" dirty="0">
                <a:latin typeface="+mj-lt"/>
                <a:ea typeface="+mj-ea"/>
                <a:cs typeface="+mj-cs"/>
              </a:rPr>
              <a:t>ycle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97950" y="6531428"/>
            <a:ext cx="513183" cy="326571"/>
          </a:xfrm>
        </p:spPr>
        <p:txBody>
          <a:bodyPr vert="horz" lIns="91440" tIns="45720" rIns="91440" bIns="45720" rtlCol="0">
            <a:normAutofit fontScale="92500" lnSpcReduction="10000"/>
          </a:bodyPr>
          <a:lstStyle/>
          <a:p>
            <a:pPr>
              <a:spcAft>
                <a:spcPts val="600"/>
              </a:spcAft>
            </a:pPr>
            <a:fld id="{B5CEABB6-07DC-46E8-9B57-56EC44A396E5}" type="slidenum">
              <a:rPr lang="en-US" sz="1800" b="1"/>
              <a:pPr>
                <a:spcAft>
                  <a:spcPts val="600"/>
                </a:spcAft>
              </a:pPr>
              <a:t>8</a:t>
            </a:fld>
            <a:endParaRPr lang="en-US" sz="1800" b="1" dirty="0"/>
          </a:p>
        </p:txBody>
      </p:sp>
      <p:sp>
        <p:nvSpPr>
          <p:cNvPr id="5" name="Segnaposto contenuto 4">
            <a:extLst>
              <a:ext uri="{FF2B5EF4-FFF2-40B4-BE49-F238E27FC236}">
                <a16:creationId xmlns:a16="http://schemas.microsoft.com/office/drawing/2014/main" id="{4C2922B9-05A6-2851-4268-32FCA9934BC2}"/>
              </a:ext>
            </a:extLst>
          </p:cNvPr>
          <p:cNvSpPr>
            <a:spLocks noGrp="1"/>
          </p:cNvSpPr>
          <p:nvPr>
            <p:ph idx="1"/>
          </p:nvPr>
        </p:nvSpPr>
        <p:spPr>
          <a:xfrm>
            <a:off x="669035" y="1708976"/>
            <a:ext cx="11442099" cy="5149024"/>
          </a:xfrm>
        </p:spPr>
        <p:txBody>
          <a:bodyPr>
            <a:noAutofit/>
          </a:bodyPr>
          <a:lstStyle/>
          <a:p>
            <a:pPr marL="0" indent="0">
              <a:buNone/>
            </a:pPr>
            <a:r>
              <a:rPr lang="it-IT" sz="1800" dirty="0"/>
              <a:t>Il ruolo di </a:t>
            </a:r>
            <a:r>
              <a:rPr lang="it-IT" sz="1800" b="1" dirty="0"/>
              <a:t>Scrum Master </a:t>
            </a:r>
            <a:r>
              <a:rPr lang="it-IT" sz="1800" dirty="0"/>
              <a:t>non appartiene ad un singolo membro del gruppo, ma viene condiviso tra tutti i collaboratori: in base alla sezione/parte del progetto su cui si sta lavorando, è stato scelto un membro come scrum master </a:t>
            </a:r>
            <a:r>
              <a:rPr lang="it-IT" sz="1800" b="1" dirty="0"/>
              <a:t>temporaneo</a:t>
            </a:r>
            <a:r>
              <a:rPr lang="it-IT" sz="1800" dirty="0"/>
              <a:t>; se gli altri membri vogliono apportare una modifica in quella parte del progetto, dovranno fare riferimento a lui, per capire se tale modifica è necessaria o meno (lo scrum master ha sempre l’ultima parola. Lo scrum master deve mantenere alta la motivazione/concentrazione del gruppo, per portare a compimento le singole parti ed eliminare ostacoli che rallentano il lavoro.</a:t>
            </a:r>
          </a:p>
          <a:p>
            <a:pPr marL="0" indent="0">
              <a:buNone/>
            </a:pPr>
            <a:r>
              <a:rPr lang="it-IT" sz="1800" dirty="0"/>
              <a:t>Data la mancanza di specializzazione dei membri, si usufruisce spesso della tecnica </a:t>
            </a:r>
            <a:r>
              <a:rPr lang="it-IT" sz="1800" b="1" dirty="0" err="1"/>
              <a:t>pair</a:t>
            </a:r>
            <a:r>
              <a:rPr lang="it-IT" sz="1800" b="1" dirty="0"/>
              <a:t> programming</a:t>
            </a:r>
            <a:r>
              <a:rPr lang="it-IT" sz="1800" dirty="0"/>
              <a:t>: un membro lavora sulle modifiche, mentre un altro revisiona l’operato e interviene per correggere errori; questo approccio favorisce l’apprendimento dei compiti e il lavoro di squadra.</a:t>
            </a:r>
          </a:p>
          <a:p>
            <a:pPr marL="0" indent="0">
              <a:buNone/>
            </a:pPr>
            <a:r>
              <a:rPr lang="it-IT" sz="1800" dirty="0"/>
              <a:t>Ogni settimana i membri si incontrano per effettuare un </a:t>
            </a:r>
            <a:r>
              <a:rPr lang="it-IT" sz="1800" b="1" dirty="0"/>
              <a:t>weekly scrum</a:t>
            </a:r>
            <a:r>
              <a:rPr lang="it-IT" sz="1800" dirty="0"/>
              <a:t>: viene eseguito un resoconto sull’andamento del progetto nella settimana passata, vengono corretti errori e si cerca di trovare una soluzione comune a problemi di comprensione/dubbi di uno o più membri. Ogni </a:t>
            </a:r>
            <a:r>
              <a:rPr lang="it-IT" sz="1800" b="1" dirty="0"/>
              <a:t>sprint </a:t>
            </a:r>
            <a:r>
              <a:rPr lang="it-IT" sz="1800" dirty="0"/>
              <a:t>ha la</a:t>
            </a:r>
            <a:r>
              <a:rPr lang="it-IT" sz="1800" b="1" dirty="0"/>
              <a:t> </a:t>
            </a:r>
            <a:r>
              <a:rPr lang="it-IT" sz="1800" dirty="0"/>
              <a:t>durata di una settimana, entro la quale viene effettuato il weekly scrum; prima di procedere con lo sprint vero e proprio, è necessario stilare una lista di desideri/richieste, i quali devono essere portati a compimento entro la settimana corrente (</a:t>
            </a:r>
            <a:r>
              <a:rPr lang="it-IT" sz="1800" b="1" dirty="0"/>
              <a:t>sprint backlog</a:t>
            </a:r>
            <a:r>
              <a:rPr lang="it-IT" sz="1800" dirty="0"/>
              <a:t>). Il </a:t>
            </a:r>
            <a:r>
              <a:rPr lang="it-IT" sz="1800" b="1" dirty="0"/>
              <a:t>product owner</a:t>
            </a:r>
            <a:r>
              <a:rPr lang="it-IT" sz="1800" dirty="0"/>
              <a:t>, oltre a fare da tramite tra il gruppo di lavoro e i «clienti» (ospedale), deve definire una lista di priorità (</a:t>
            </a:r>
            <a:r>
              <a:rPr lang="it-IT" sz="1800" b="1" dirty="0"/>
              <a:t>product backlog</a:t>
            </a:r>
            <a:r>
              <a:rPr lang="it-IT" sz="1800" dirty="0"/>
              <a:t>): da essa si ricavano le voci degli sprint backlog; quindi, l’obiettivo è andare a concludere tutti i punti presenti nell’elenco attraverso la sequenza di sprint.</a:t>
            </a:r>
          </a:p>
          <a:p>
            <a:pPr marL="0" indent="0">
              <a:buNone/>
            </a:pPr>
            <a:r>
              <a:rPr lang="it-IT" sz="1800" dirty="0"/>
              <a:t>La comunicazione, diretta e non, è molto importante: i membri del gruppo devono sempre essere aggiornati su nuove modifiche o richieste, e ciò avviene grazie ad app di messagistica o issue su GitHub.</a:t>
            </a:r>
          </a:p>
        </p:txBody>
      </p:sp>
    </p:spTree>
    <p:extLst>
      <p:ext uri="{BB962C8B-B14F-4D97-AF65-F5344CB8AC3E}">
        <p14:creationId xmlns:p14="http://schemas.microsoft.com/office/powerpoint/2010/main" val="76259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5400" b="1" kern="1200" dirty="0">
                <a:latin typeface="+mj-lt"/>
                <a:ea typeface="+mj-ea"/>
                <a:cs typeface="+mj-cs"/>
              </a:rPr>
              <a:t>Qualità del Software</a:t>
            </a:r>
          </a:p>
        </p:txBody>
      </p:sp>
      <p:sp>
        <p:nvSpPr>
          <p:cNvPr id="1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Segnaposto numero diapositiva 81">
            <a:extLst>
              <a:ext uri="{FF2B5EF4-FFF2-40B4-BE49-F238E27FC236}">
                <a16:creationId xmlns:a16="http://schemas.microsoft.com/office/drawing/2014/main" id="{CE36A058-BEC2-4BC5-A467-F2EB2A365051}"/>
              </a:ext>
            </a:extLst>
          </p:cNvPr>
          <p:cNvSpPr>
            <a:spLocks noGrp="1"/>
          </p:cNvSpPr>
          <p:nvPr>
            <p:ph type="sldNum" sz="quarter" idx="12"/>
          </p:nvPr>
        </p:nvSpPr>
        <p:spPr>
          <a:xfrm>
            <a:off x="11522963" y="6338130"/>
            <a:ext cx="521301" cy="473075"/>
          </a:xfrm>
        </p:spPr>
        <p:txBody>
          <a:bodyPr vert="horz" lIns="91440" tIns="45720" rIns="91440" bIns="45720" rtlCol="0">
            <a:normAutofit/>
          </a:bodyPr>
          <a:lstStyle/>
          <a:p>
            <a:pPr>
              <a:spcAft>
                <a:spcPts val="600"/>
              </a:spcAft>
            </a:pPr>
            <a:fld id="{B5CEABB6-07DC-46E8-9B57-56EC44A396E5}" type="slidenum">
              <a:rPr lang="en-US" sz="1800" b="1"/>
              <a:pPr>
                <a:spcAft>
                  <a:spcPts val="600"/>
                </a:spcAft>
              </a:pPr>
              <a:t>9</a:t>
            </a:fld>
            <a:endParaRPr lang="en-US" sz="1800" b="1" dirty="0"/>
          </a:p>
        </p:txBody>
      </p:sp>
      <p:graphicFrame>
        <p:nvGraphicFramePr>
          <p:cNvPr id="6" name="Segnaposto contenuto 5">
            <a:extLst>
              <a:ext uri="{FF2B5EF4-FFF2-40B4-BE49-F238E27FC236}">
                <a16:creationId xmlns:a16="http://schemas.microsoft.com/office/drawing/2014/main" id="{D4C19112-8E86-20DC-4B1E-612DCB806B9E}"/>
              </a:ext>
            </a:extLst>
          </p:cNvPr>
          <p:cNvGraphicFramePr>
            <a:graphicFrameLocks noGrp="1"/>
          </p:cNvGraphicFramePr>
          <p:nvPr>
            <p:ph idx="1"/>
            <p:extLst>
              <p:ext uri="{D42A27DB-BD31-4B8C-83A1-F6EECF244321}">
                <p14:modId xmlns:p14="http://schemas.microsoft.com/office/powerpoint/2010/main" val="1643355825"/>
              </p:ext>
            </p:extLst>
          </p:nvPr>
        </p:nvGraphicFramePr>
        <p:xfrm>
          <a:off x="648820" y="1772816"/>
          <a:ext cx="10515597" cy="1935480"/>
        </p:xfrm>
        <a:graphic>
          <a:graphicData uri="http://schemas.openxmlformats.org/drawingml/2006/table">
            <a:tbl>
              <a:tblPr firstRow="1" bandRow="1">
                <a:tableStyleId>{21E4AEA4-8DFA-4A89-87EB-49C32662AFE0}</a:tableStyleId>
              </a:tblPr>
              <a:tblGrid>
                <a:gridCol w="3505199">
                  <a:extLst>
                    <a:ext uri="{9D8B030D-6E8A-4147-A177-3AD203B41FA5}">
                      <a16:colId xmlns:a16="http://schemas.microsoft.com/office/drawing/2014/main" val="2118300434"/>
                    </a:ext>
                  </a:extLst>
                </a:gridCol>
                <a:gridCol w="3505199">
                  <a:extLst>
                    <a:ext uri="{9D8B030D-6E8A-4147-A177-3AD203B41FA5}">
                      <a16:colId xmlns:a16="http://schemas.microsoft.com/office/drawing/2014/main" val="3583236644"/>
                    </a:ext>
                  </a:extLst>
                </a:gridCol>
                <a:gridCol w="3505199">
                  <a:extLst>
                    <a:ext uri="{9D8B030D-6E8A-4147-A177-3AD203B41FA5}">
                      <a16:colId xmlns:a16="http://schemas.microsoft.com/office/drawing/2014/main" val="383665298"/>
                    </a:ext>
                  </a:extLst>
                </a:gridCol>
              </a:tblGrid>
              <a:tr h="246517">
                <a:tc>
                  <a:txBody>
                    <a:bodyPr/>
                    <a:lstStyle/>
                    <a:p>
                      <a:r>
                        <a:rPr lang="it-IT" sz="2000" dirty="0"/>
                        <a:t>Funzionamento del Prodotto</a:t>
                      </a:r>
                    </a:p>
                  </a:txBody>
                  <a:tcPr/>
                </a:tc>
                <a:tc>
                  <a:txBody>
                    <a:bodyPr/>
                    <a:lstStyle/>
                    <a:p>
                      <a:r>
                        <a:rPr lang="it-IT" sz="2000" dirty="0"/>
                        <a:t>Revisione del Prodotto</a:t>
                      </a:r>
                    </a:p>
                  </a:txBody>
                  <a:tcPr/>
                </a:tc>
                <a:tc>
                  <a:txBody>
                    <a:bodyPr/>
                    <a:lstStyle/>
                    <a:p>
                      <a:r>
                        <a:rPr lang="it-IT" sz="2000" dirty="0"/>
                        <a:t>Transizione del Prodotto</a:t>
                      </a:r>
                    </a:p>
                  </a:txBody>
                  <a:tcPr/>
                </a:tc>
                <a:extLst>
                  <a:ext uri="{0D108BD9-81ED-4DB2-BD59-A6C34878D82A}">
                    <a16:rowId xmlns:a16="http://schemas.microsoft.com/office/drawing/2014/main" val="861850672"/>
                  </a:ext>
                </a:extLst>
              </a:tr>
              <a:tr h="965316">
                <a:tc>
                  <a:txBody>
                    <a:bodyPr/>
                    <a:lstStyle/>
                    <a:p>
                      <a:pPr marL="342900" indent="-342900">
                        <a:buFont typeface="Arial" panose="020B0604020202020204" pitchFamily="34" charset="0"/>
                        <a:buChar char="•"/>
                      </a:pPr>
                      <a:r>
                        <a:rPr lang="it-IT" sz="1900" dirty="0"/>
                        <a:t>Usabilità</a:t>
                      </a:r>
                    </a:p>
                    <a:p>
                      <a:pPr marL="342900" indent="-342900">
                        <a:buFont typeface="Arial" panose="020B0604020202020204" pitchFamily="34" charset="0"/>
                        <a:buChar char="•"/>
                      </a:pPr>
                      <a:r>
                        <a:rPr lang="it-IT" sz="1900" dirty="0"/>
                        <a:t>Correttezza</a:t>
                      </a:r>
                    </a:p>
                    <a:p>
                      <a:pPr marL="342900" indent="-342900">
                        <a:buFont typeface="Arial" panose="020B0604020202020204" pitchFamily="34" charset="0"/>
                        <a:buChar char="•"/>
                      </a:pPr>
                      <a:r>
                        <a:rPr lang="it-IT" sz="1900" dirty="0"/>
                        <a:t>Integrità</a:t>
                      </a:r>
                    </a:p>
                    <a:p>
                      <a:pPr marL="342900" indent="-342900">
                        <a:buFont typeface="Arial" panose="020B0604020202020204" pitchFamily="34" charset="0"/>
                        <a:buChar char="•"/>
                      </a:pPr>
                      <a:r>
                        <a:rPr lang="it-IT" sz="1900" dirty="0"/>
                        <a:t>Affidabilità</a:t>
                      </a:r>
                    </a:p>
                    <a:p>
                      <a:pPr marL="342900" indent="-342900">
                        <a:buFont typeface="Arial" panose="020B0604020202020204" pitchFamily="34" charset="0"/>
                        <a:buChar char="•"/>
                      </a:pPr>
                      <a:endParaRPr lang="it-IT" sz="1900" dirty="0"/>
                    </a:p>
                  </a:txBody>
                  <a:tcPr/>
                </a:tc>
                <a:tc>
                  <a:txBody>
                    <a:bodyPr/>
                    <a:lstStyle/>
                    <a:p>
                      <a:pPr marL="342900" indent="-342900">
                        <a:buFont typeface="Arial" panose="020B0604020202020204" pitchFamily="34" charset="0"/>
                        <a:buChar char="•"/>
                      </a:pPr>
                      <a:r>
                        <a:rPr lang="it-IT" sz="1900" dirty="0"/>
                        <a:t>Manutenibilità</a:t>
                      </a:r>
                    </a:p>
                    <a:p>
                      <a:pPr marL="342900" indent="-342900">
                        <a:buFont typeface="Arial" panose="020B0604020202020204" pitchFamily="34" charset="0"/>
                        <a:buChar char="•"/>
                      </a:pPr>
                      <a:r>
                        <a:rPr lang="it-IT" sz="1900" dirty="0"/>
                        <a:t>Testabilità</a:t>
                      </a:r>
                    </a:p>
                  </a:txBody>
                  <a:tcPr/>
                </a:tc>
                <a:tc>
                  <a:txBody>
                    <a:bodyPr/>
                    <a:lstStyle/>
                    <a:p>
                      <a:pPr marL="342900" indent="-342900">
                        <a:buFont typeface="Arial" panose="020B0604020202020204" pitchFamily="34" charset="0"/>
                        <a:buChar char="•"/>
                      </a:pPr>
                      <a:r>
                        <a:rPr lang="it-IT" sz="1900" dirty="0"/>
                        <a:t>Riutilizzabilità</a:t>
                      </a:r>
                    </a:p>
                  </a:txBody>
                  <a:tcPr/>
                </a:tc>
                <a:extLst>
                  <a:ext uri="{0D108BD9-81ED-4DB2-BD59-A6C34878D82A}">
                    <a16:rowId xmlns:a16="http://schemas.microsoft.com/office/drawing/2014/main" val="3972584351"/>
                  </a:ext>
                </a:extLst>
              </a:tr>
            </a:tbl>
          </a:graphicData>
        </a:graphic>
      </p:graphicFrame>
      <p:sp>
        <p:nvSpPr>
          <p:cNvPr id="3" name="CasellaDiTesto 2">
            <a:extLst>
              <a:ext uri="{FF2B5EF4-FFF2-40B4-BE49-F238E27FC236}">
                <a16:creationId xmlns:a16="http://schemas.microsoft.com/office/drawing/2014/main" id="{C091BD2F-CDA6-C472-7A74-9AFC99D67D26}"/>
              </a:ext>
            </a:extLst>
          </p:cNvPr>
          <p:cNvSpPr txBox="1"/>
          <p:nvPr/>
        </p:nvSpPr>
        <p:spPr>
          <a:xfrm>
            <a:off x="410547" y="3708296"/>
            <a:ext cx="11224726" cy="3016210"/>
          </a:xfrm>
          <a:prstGeom prst="rect">
            <a:avLst/>
          </a:prstGeom>
          <a:noFill/>
        </p:spPr>
        <p:txBody>
          <a:bodyPr wrap="square" rtlCol="0">
            <a:spAutoFit/>
          </a:bodyPr>
          <a:lstStyle/>
          <a:p>
            <a:r>
              <a:rPr lang="it-IT" sz="1900" dirty="0"/>
              <a:t>Il team si è impegnato a rispondere ai requisiti di qualità tassonomici di McCall: nella tabella soprastante sono riportati i principali requisiti che il team si è impegnato a soddisfare, per rendere forte il progetto e aumentarne il livello di qualità finale.</a:t>
            </a:r>
          </a:p>
          <a:p>
            <a:endParaRPr lang="it-IT" sz="1900" dirty="0"/>
          </a:p>
          <a:p>
            <a:r>
              <a:rPr lang="it-IT" sz="1900" dirty="0"/>
              <a:t>L’attenzione è rivolta in particolare al </a:t>
            </a:r>
            <a:r>
              <a:rPr lang="it-IT" sz="1900" i="1" dirty="0"/>
              <a:t>funzionamento</a:t>
            </a:r>
            <a:r>
              <a:rPr lang="it-IT" sz="1900" dirty="0"/>
              <a:t> e </a:t>
            </a:r>
            <a:r>
              <a:rPr lang="it-IT" sz="1900" i="1" dirty="0"/>
              <a:t>revisione</a:t>
            </a:r>
            <a:r>
              <a:rPr lang="it-IT" sz="1900" dirty="0"/>
              <a:t> del prodotto: l’obiettivo è permettere al programma di funzionare in modo corretto, rispondendo ai requisiti designati dal team e a quelli dell’utente (medico o sistema dell’ospedale). Il codice è organizzato in maniera semplice ed è stato sottoposto a dovuti casi di test,  per verificare l’affidabilità delle singole funzioni.</a:t>
            </a:r>
          </a:p>
          <a:p>
            <a:r>
              <a:rPr lang="it-IT" sz="1900" dirty="0"/>
              <a:t>Anche se il progetto non sarà commercializzabile completamente a fine lavoro, il team ha implementato il codice perché parte di esso o tutto possa essere riutilizzabile in futuro.</a:t>
            </a:r>
          </a:p>
        </p:txBody>
      </p:sp>
    </p:spTree>
    <p:extLst>
      <p:ext uri="{BB962C8B-B14F-4D97-AF65-F5344CB8AC3E}">
        <p14:creationId xmlns:p14="http://schemas.microsoft.com/office/powerpoint/2010/main" val="1634375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CE6213B20D2F945B0D1473923EE410F" ma:contentTypeVersion="7" ma:contentTypeDescription="Creare un nuovo documento." ma:contentTypeScope="" ma:versionID="dc8ac43e96b461727accd63cf925a5cf">
  <xsd:schema xmlns:xsd="http://www.w3.org/2001/XMLSchema" xmlns:xs="http://www.w3.org/2001/XMLSchema" xmlns:p="http://schemas.microsoft.com/office/2006/metadata/properties" xmlns:ns2="243f3390-b919-40e8-8195-3613e8527352" targetNamespace="http://schemas.microsoft.com/office/2006/metadata/properties" ma:root="true" ma:fieldsID="1987007e621e1b24d40e437f012b913d" ns2:_="">
    <xsd:import namespace="243f3390-b919-40e8-8195-3613e85273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f3390-b919-40e8-8195-3613e85273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503E23-9696-4358-8F00-F7F66AC75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f3390-b919-40e8-8195-3613e85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36d25196-f32b-43e1-8250-558e5711512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1508</TotalTime>
  <Words>3127</Words>
  <Application>Microsoft Office PowerPoint</Application>
  <PresentationFormat>Widescreen</PresentationFormat>
  <Paragraphs>232</Paragraphs>
  <Slides>24</Slides>
  <Notes>18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24</vt:i4>
      </vt:variant>
    </vt:vector>
  </HeadingPairs>
  <TitlesOfParts>
    <vt:vector size="29" baseType="lpstr">
      <vt:lpstr>Arial</vt:lpstr>
      <vt:lpstr>Calibri</vt:lpstr>
      <vt:lpstr>Calibri Light</vt:lpstr>
      <vt:lpstr>Wingdings</vt:lpstr>
      <vt:lpstr>Office Theme</vt:lpstr>
      <vt:lpstr>Progetto Ingegneria del Software  Gestione Ospedale</vt:lpstr>
      <vt:lpstr>Obiettivo</vt:lpstr>
      <vt:lpstr>Difficoltà Incontrate</vt:lpstr>
      <vt:lpstr>Paradigma di Programmazione</vt:lpstr>
      <vt:lpstr>Paradigma di Programmazione: Tools</vt:lpstr>
      <vt:lpstr>Software Configuration Management</vt:lpstr>
      <vt:lpstr>Software Life Cycle</vt:lpstr>
      <vt:lpstr>Software Life Cycle</vt:lpstr>
      <vt:lpstr>Qualità del Software</vt:lpstr>
      <vt:lpstr>Requisiti</vt:lpstr>
      <vt:lpstr>Requisiti: MOSCOW</vt:lpstr>
      <vt:lpstr>Architettura</vt:lpstr>
      <vt:lpstr>Architettura</vt:lpstr>
      <vt:lpstr>Design Pattern</vt:lpstr>
      <vt:lpstr>Implementazione</vt:lpstr>
      <vt:lpstr>Manutenzione</vt:lpstr>
      <vt:lpstr>Manutenzione: Refactoring</vt:lpstr>
      <vt:lpstr>Modellazione</vt:lpstr>
      <vt:lpstr>Modellazione: Diagrammi</vt:lpstr>
      <vt:lpstr>Modellazione: Diagrammi</vt:lpstr>
      <vt:lpstr>Modellazione: Diagrammi</vt:lpstr>
      <vt:lpstr>Dimostrazione</vt:lpstr>
      <vt:lpstr>Testing</vt:lpstr>
      <vt:lpstr>Testing: Casi di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concessionaria</dc:title>
  <dc:creator>365 Pro Plus</dc:creator>
  <cp:lastModifiedBy>Matteo MANGILI</cp:lastModifiedBy>
  <cp:revision>27</cp:revision>
  <dcterms:created xsi:type="dcterms:W3CDTF">2022-02-12T14:59:00Z</dcterms:created>
  <dcterms:modified xsi:type="dcterms:W3CDTF">2024-03-23T18:34:46Z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0x0101007CE6213B20D2F945B0D1473923EE410F</vt:lpwstr>
  </property>
</Properties>
</file>