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23" r:id="rId24"/>
    <p:sldId id="316" r:id="rId25"/>
    <p:sldId id="306" r:id="rId26"/>
    <p:sldId id="310" r:id="rId27"/>
    <p:sldId id="32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4EAA-0AC7-4D8A-9ABA-9B4C09DD8308}" v="460" dt="2024-03-20T17:28:15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undo custSel addSld delSld modSld sldOrd">
      <pc:chgData name="Matteo MANGILI" userId="89c7df381375e6aa" providerId="LiveId" clId="{E6DC4EAA-0AC7-4D8A-9ABA-9B4C09DD8308}" dt="2024-03-20T17:39:11.475" v="12975" actId="20577"/>
      <pc:docMkLst>
        <pc:docMk/>
      </pc:docMkLst>
      <pc:sldChg chg="addSp delSp modSp mod">
        <pc:chgData name="Matteo MANGILI" userId="89c7df381375e6aa" providerId="LiveId" clId="{E6DC4EAA-0AC7-4D8A-9ABA-9B4C09DD8308}" dt="2024-03-03T16:40:00.445" v="7804" actId="14100"/>
        <pc:sldMkLst>
          <pc:docMk/>
          <pc:sldMk cId="1642425379" sldId="256"/>
        </pc:sldMkLst>
        <pc:spChg chg="mod">
          <ac:chgData name="Matteo MANGILI" userId="89c7df381375e6aa" providerId="LiveId" clId="{E6DC4EAA-0AC7-4D8A-9ABA-9B4C09DD8308}" dt="2024-03-03T16:40:00.445" v="7804" actId="14100"/>
          <ac:spMkLst>
            <pc:docMk/>
            <pc:sldMk cId="1642425379" sldId="256"/>
            <ac:spMk id="3" creationId="{1901B20D-4C28-4DA3-ABBD-718C22A5E58B}"/>
          </ac:spMkLst>
        </pc:spChg>
        <pc:picChg chg="add mod">
          <ac:chgData name="Matteo MANGILI" userId="89c7df381375e6aa" providerId="LiveId" clId="{E6DC4EAA-0AC7-4D8A-9ABA-9B4C09DD8308}" dt="2024-02-23T17:56:03.400" v="503" actId="1076"/>
          <ac:picMkLst>
            <pc:docMk/>
            <pc:sldMk cId="1642425379" sldId="256"/>
            <ac:picMk id="4" creationId="{ACAE673E-0113-63B7-C455-36A2E98F59E0}"/>
          </ac:picMkLst>
        </pc:picChg>
        <pc:picChg chg="add del mod">
          <ac:chgData name="Matteo MANGILI" userId="89c7df381375e6aa" providerId="LiveId" clId="{E6DC4EAA-0AC7-4D8A-9ABA-9B4C09DD8308}" dt="2024-02-25T16:05:35.459" v="963" actId="21"/>
          <ac:picMkLst>
            <pc:docMk/>
            <pc:sldMk cId="1642425379" sldId="256"/>
            <ac:picMk id="5" creationId="{06FE8080-EB40-19AA-31EE-18CFBFECA151}"/>
          </ac:picMkLst>
        </pc:picChg>
      </pc:sldChg>
      <pc:sldChg chg="modSp mod">
        <pc:chgData name="Matteo MANGILI" userId="89c7df381375e6aa" providerId="LiveId" clId="{E6DC4EAA-0AC7-4D8A-9ABA-9B4C09DD8308}" dt="2024-03-19T20:22:24.626" v="9292" actId="20577"/>
        <pc:sldMkLst>
          <pc:docMk/>
          <pc:sldMk cId="3250768115" sldId="296"/>
        </pc:sldMkLst>
        <pc:spChg chg="mod">
          <ac:chgData name="Matteo MANGILI" userId="89c7df381375e6aa" providerId="LiveId" clId="{E6DC4EAA-0AC7-4D8A-9ABA-9B4C09DD8308}" dt="2024-03-19T20:22:24.626" v="9292" actId="20577"/>
          <ac:spMkLst>
            <pc:docMk/>
            <pc:sldMk cId="3250768115" sldId="296"/>
            <ac:spMk id="4" creationId="{6EADD32B-2BED-B9CD-8880-5933A888D00B}"/>
          </ac:spMkLst>
        </pc:spChg>
        <pc:picChg chg="mod">
          <ac:chgData name="Matteo MANGILI" userId="89c7df381375e6aa" providerId="LiveId" clId="{E6DC4EAA-0AC7-4D8A-9ABA-9B4C09DD8308}" dt="2024-02-23T18:01:00.672" v="773" actId="1076"/>
          <ac:picMkLst>
            <pc:docMk/>
            <pc:sldMk cId="3250768115" sldId="296"/>
            <ac:picMk id="1026" creationId="{A7F9973B-346C-5A43-7527-B97E92BAF68D}"/>
          </ac:picMkLst>
        </pc:picChg>
      </pc:sldChg>
      <pc:sldChg chg="modSp mod">
        <pc:chgData name="Matteo MANGILI" userId="89c7df381375e6aa" providerId="LiveId" clId="{E6DC4EAA-0AC7-4D8A-9ABA-9B4C09DD8308}" dt="2024-03-03T16:45:23.898" v="7873" actId="255"/>
        <pc:sldMkLst>
          <pc:docMk/>
          <pc:sldMk cId="1249612630" sldId="297"/>
        </pc:sldMkLst>
        <pc:spChg chg="mod">
          <ac:chgData name="Matteo MANGILI" userId="89c7df381375e6aa" providerId="LiveId" clId="{E6DC4EAA-0AC7-4D8A-9ABA-9B4C09DD8308}" dt="2024-03-03T16:45:23.898" v="7873" actId="255"/>
          <ac:spMkLst>
            <pc:docMk/>
            <pc:sldMk cId="1249612630" sldId="297"/>
            <ac:spMk id="4" creationId="{0B9BE06A-2A10-766E-30FB-68BA1AE33F20}"/>
          </ac:spMkLst>
        </pc:spChg>
        <pc:spChg chg="mod">
          <ac:chgData name="Matteo MANGILI" userId="89c7df381375e6aa" providerId="LiveId" clId="{E6DC4EAA-0AC7-4D8A-9ABA-9B4C09DD8308}" dt="2024-02-25T16:21:24.799" v="1616" actId="1076"/>
          <ac:spMkLst>
            <pc:docMk/>
            <pc:sldMk cId="1249612630" sldId="297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3-19T20:42:16.689" v="9919" actId="20577"/>
        <pc:sldMkLst>
          <pc:docMk/>
          <pc:sldMk cId="3996999348" sldId="298"/>
        </pc:sldMkLst>
        <pc:spChg chg="mod">
          <ac:chgData name="Matteo MANGILI" userId="89c7df381375e6aa" providerId="LiveId" clId="{E6DC4EAA-0AC7-4D8A-9ABA-9B4C09DD8308}" dt="2024-03-19T20:42:16.689" v="9919" actId="20577"/>
          <ac:spMkLst>
            <pc:docMk/>
            <pc:sldMk cId="3996999348" sldId="298"/>
            <ac:spMk id="4" creationId="{747F007E-FE0A-2A87-17AB-DD88FD1E8115}"/>
          </ac:spMkLst>
        </pc:spChg>
      </pc:sldChg>
      <pc:sldChg chg="addSp modSp mod">
        <pc:chgData name="Matteo MANGILI" userId="89c7df381375e6aa" providerId="LiveId" clId="{E6DC4EAA-0AC7-4D8A-9ABA-9B4C09DD8308}" dt="2024-03-20T17:28:49.309" v="12443" actId="242"/>
        <pc:sldMkLst>
          <pc:docMk/>
          <pc:sldMk cId="930824607" sldId="300"/>
        </pc:sldMkLst>
        <pc:spChg chg="add mod">
          <ac:chgData name="Matteo MANGILI" userId="89c7df381375e6aa" providerId="LiveId" clId="{E6DC4EAA-0AC7-4D8A-9ABA-9B4C09DD8308}" dt="2024-03-20T17:28:49.309" v="12443" actId="242"/>
          <ac:spMkLst>
            <pc:docMk/>
            <pc:sldMk cId="930824607" sldId="300"/>
            <ac:spMk id="4" creationId="{B88BF4B9-E07C-741C-1A38-C0055344970A}"/>
          </ac:spMkLst>
        </pc:spChg>
        <pc:picChg chg="mod modCrop">
          <ac:chgData name="Matteo MANGILI" userId="89c7df381375e6aa" providerId="LiveId" clId="{E6DC4EAA-0AC7-4D8A-9ABA-9B4C09DD8308}" dt="2024-03-20T17:28:15.040" v="1243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E6DC4EAA-0AC7-4D8A-9ABA-9B4C09DD8308}" dt="2024-03-19T21:42:33.840" v="11617"/>
        <pc:sldMkLst>
          <pc:docMk/>
          <pc:sldMk cId="141201089" sldId="302"/>
        </pc:sldMkLst>
        <pc:spChg chg="mod">
          <ac:chgData name="Matteo MANGILI" userId="89c7df381375e6aa" providerId="LiveId" clId="{E6DC4EAA-0AC7-4D8A-9ABA-9B4C09DD8308}" dt="2024-03-19T21:42:33.840" v="11617"/>
          <ac:spMkLst>
            <pc:docMk/>
            <pc:sldMk cId="141201089" sldId="302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3-03T17:02:19.035" v="8005" actId="20577"/>
        <pc:sldMkLst>
          <pc:docMk/>
          <pc:sldMk cId="2944479634" sldId="303"/>
        </pc:sldMkLst>
        <pc:spChg chg="mod">
          <ac:chgData name="Matteo MANGILI" userId="89c7df381375e6aa" providerId="LiveId" clId="{E6DC4EAA-0AC7-4D8A-9ABA-9B4C09DD8308}" dt="2024-03-03T17:02:19.035" v="800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E6DC4EAA-0AC7-4D8A-9ABA-9B4C09DD8308}" dt="2024-03-20T16:22:33.349" v="11810" actId="20577"/>
        <pc:sldMkLst>
          <pc:docMk/>
          <pc:sldMk cId="2728347993" sldId="304"/>
        </pc:sldMkLst>
        <pc:spChg chg="mod">
          <ac:chgData name="Matteo MANGILI" userId="89c7df381375e6aa" providerId="LiveId" clId="{E6DC4EAA-0AC7-4D8A-9ABA-9B4C09DD8308}" dt="2024-03-20T16:22:33.349" v="11810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E6DC4EAA-0AC7-4D8A-9ABA-9B4C09DD8308}" dt="2024-03-19T21:48:14.943" v="11691" actId="20577"/>
        <pc:sldMkLst>
          <pc:docMk/>
          <pc:sldMk cId="3568766427" sldId="306"/>
        </pc:sldMkLst>
        <pc:spChg chg="add del mod">
          <ac:chgData name="Matteo MANGILI" userId="89c7df381375e6aa" providerId="LiveId" clId="{E6DC4EAA-0AC7-4D8A-9ABA-9B4C09DD8308}" dt="2024-03-19T21:48:14.943" v="11691" actId="20577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E6DC4EAA-0AC7-4D8A-9ABA-9B4C09DD8308}" dt="2024-03-17T16:50:56.017" v="8670"/>
          <ac:spMkLst>
            <pc:docMk/>
            <pc:sldMk cId="3568766427" sldId="306"/>
            <ac:spMk id="5" creationId="{74A5CB71-4176-D981-436C-6B31FDE92B0B}"/>
          </ac:spMkLst>
        </pc:spChg>
        <pc:picChg chg="add mod">
          <ac:chgData name="Matteo MANGILI" userId="89c7df381375e6aa" providerId="LiveId" clId="{E6DC4EAA-0AC7-4D8A-9ABA-9B4C09DD8308}" dt="2024-03-17T16:49:59.928" v="8658"/>
          <ac:picMkLst>
            <pc:docMk/>
            <pc:sldMk cId="3568766427" sldId="306"/>
            <ac:picMk id="4" creationId="{A9F0F540-20BC-7A44-5001-1332740D6CC2}"/>
          </ac:picMkLst>
        </pc:picChg>
        <pc:picChg chg="add mod">
          <ac:chgData name="Matteo MANGILI" userId="89c7df381375e6aa" providerId="LiveId" clId="{E6DC4EAA-0AC7-4D8A-9ABA-9B4C09DD8308}" dt="2024-03-17T16:57:56.838" v="8680" actId="1076"/>
          <ac:picMkLst>
            <pc:docMk/>
            <pc:sldMk cId="3568766427" sldId="306"/>
            <ac:picMk id="7" creationId="{EA8F449D-B15B-10AF-54BB-BA0E8A93809F}"/>
          </ac:picMkLst>
        </pc:picChg>
      </pc:sldChg>
      <pc:sldChg chg="modSp mod">
        <pc:chgData name="Matteo MANGILI" userId="89c7df381375e6aa" providerId="LiveId" clId="{E6DC4EAA-0AC7-4D8A-9ABA-9B4C09DD8308}" dt="2024-03-03T17:12:46.390" v="8224" actId="20577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3-03T17:12:46.390" v="8224" actId="20577"/>
          <ac:spMkLst>
            <pc:docMk/>
            <pc:sldMk cId="42136755" sldId="307"/>
            <ac:spMk id="3" creationId="{A07BF9D8-A7CB-D3F1-7E12-AD682B8F05A3}"/>
          </ac:spMkLst>
        </pc:spChg>
      </pc:sldChg>
      <pc:sldChg chg="modSp mod">
        <pc:chgData name="Matteo MANGILI" userId="89c7df381375e6aa" providerId="LiveId" clId="{E6DC4EAA-0AC7-4D8A-9ABA-9B4C09DD8308}" dt="2024-03-20T17:39:11.475" v="12975" actId="20577"/>
        <pc:sldMkLst>
          <pc:docMk/>
          <pc:sldMk cId="1581940243" sldId="309"/>
        </pc:sldMkLst>
        <pc:spChg chg="mod">
          <ac:chgData name="Matteo MANGILI" userId="89c7df381375e6aa" providerId="LiveId" clId="{E6DC4EAA-0AC7-4D8A-9ABA-9B4C09DD8308}" dt="2024-03-20T17:39:11.475" v="12975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E6DC4EAA-0AC7-4D8A-9ABA-9B4C09DD8308}" dt="2024-03-19T21:50:46.762" v="11750" actId="20577"/>
        <pc:sldMkLst>
          <pc:docMk/>
          <pc:sldMk cId="2214790197" sldId="310"/>
        </pc:sldMkLst>
        <pc:spChg chg="mod">
          <ac:chgData name="Matteo MANGILI" userId="89c7df381375e6aa" providerId="LiveId" clId="{E6DC4EAA-0AC7-4D8A-9ABA-9B4C09DD8308}" dt="2024-03-19T21:50:46.762" v="11750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E6DC4EAA-0AC7-4D8A-9ABA-9B4C09DD8308}" dt="2024-03-20T16:24:37.933" v="11924" actId="14100"/>
        <pc:sldMkLst>
          <pc:docMk/>
          <pc:sldMk cId="3576197673" sldId="313"/>
        </pc:sldMkLst>
        <pc:spChg chg="mod">
          <ac:chgData name="Matteo MANGILI" userId="89c7df381375e6aa" providerId="LiveId" clId="{E6DC4EAA-0AC7-4D8A-9ABA-9B4C09DD8308}" dt="2024-03-20T16:24:37.933" v="11924" actId="14100"/>
          <ac:spMkLst>
            <pc:docMk/>
            <pc:sldMk cId="3576197673" sldId="313"/>
            <ac:spMk id="6" creationId="{A21CD12A-53B2-6614-9940-D7E125574BDE}"/>
          </ac:spMkLst>
        </pc:spChg>
        <pc:graphicFrameChg chg="mod modGraphic">
          <ac:chgData name="Matteo MANGILI" userId="89c7df381375e6aa" providerId="LiveId" clId="{E6DC4EAA-0AC7-4D8A-9ABA-9B4C09DD8308}" dt="2024-03-20T16:24:29.665" v="11923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2-25T17:40:12.090" v="3460" actId="1076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picChg chg="add mod">
          <ac:chgData name="Matteo MANGILI" userId="89c7df381375e6aa" providerId="LiveId" clId="{E6DC4EAA-0AC7-4D8A-9ABA-9B4C09DD8308}" dt="2024-02-25T17:40:12.090" v="3460" actId="1076"/>
          <ac:picMkLst>
            <pc:docMk/>
            <pc:sldMk cId="2994462458" sldId="314"/>
            <ac:picMk id="4" creationId="{FBBF433F-AF38-288E-6DBA-F555A48DC93B}"/>
          </ac:picMkLst>
        </pc:pic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E6DC4EAA-0AC7-4D8A-9ABA-9B4C09DD8308}" dt="2024-02-25T17:39:33.595" v="3458" actId="21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del mod">
        <pc:chgData name="Matteo MANGILI" userId="89c7df381375e6aa" providerId="LiveId" clId="{E6DC4EAA-0AC7-4D8A-9ABA-9B4C09DD8308}" dt="2024-02-21T10:57:04.839" v="76" actId="2696"/>
        <pc:sldMkLst>
          <pc:docMk/>
          <pc:sldMk cId="1549231609" sldId="315"/>
        </pc:sldMkLst>
        <pc:spChg chg="add mod">
          <ac:chgData name="Matteo MANGILI" userId="89c7df381375e6aa" providerId="LiveId" clId="{E6DC4EAA-0AC7-4D8A-9ABA-9B4C09DD8308}" dt="2024-02-21T10:56:35.220" v="72" actId="21"/>
          <ac:spMkLst>
            <pc:docMk/>
            <pc:sldMk cId="1549231609" sldId="315"/>
            <ac:spMk id="8" creationId="{DEE4C67E-A4E9-FA36-8B0F-5A723F581540}"/>
          </ac:spMkLst>
        </pc:spChg>
        <pc:spChg chg="add del mod">
          <ac:chgData name="Matteo MANGILI" userId="89c7df381375e6aa" providerId="LiveId" clId="{E6DC4EAA-0AC7-4D8A-9ABA-9B4C09DD8308}" dt="2024-02-21T10:55:27.108" v="67"/>
          <ac:spMkLst>
            <pc:docMk/>
            <pc:sldMk cId="1549231609" sldId="315"/>
            <ac:spMk id="9" creationId="{1C5CFB60-D9FD-610D-B4CC-2295C2CA41F4}"/>
          </ac:spMkLst>
        </pc:spChg>
        <pc:spChg chg="add del mod">
          <ac:chgData name="Matteo MANGILI" userId="89c7df381375e6aa" providerId="LiveId" clId="{E6DC4EAA-0AC7-4D8A-9ABA-9B4C09DD8308}" dt="2024-02-21T10:56:22.358" v="70"/>
          <ac:spMkLst>
            <pc:docMk/>
            <pc:sldMk cId="1549231609" sldId="315"/>
            <ac:spMk id="16" creationId="{2098189D-9791-9EFE-5A81-B64280121620}"/>
          </ac:spMkLst>
        </pc:spChg>
        <pc:picChg chg="add del mod">
          <ac:chgData name="Matteo MANGILI" userId="89c7df381375e6aa" providerId="LiveId" clId="{E6DC4EAA-0AC7-4D8A-9ABA-9B4C09DD8308}" dt="2024-02-21T10:56:35.220" v="72" actId="21"/>
          <ac:picMkLst>
            <pc:docMk/>
            <pc:sldMk cId="1549231609" sldId="315"/>
            <ac:picMk id="3" creationId="{7CCB33C6-C15B-849D-5406-C914813444D0}"/>
          </ac:picMkLst>
        </pc:picChg>
        <pc:picChg chg="add mod">
          <ac:chgData name="Matteo MANGILI" userId="89c7df381375e6aa" providerId="LiveId" clId="{E6DC4EAA-0AC7-4D8A-9ABA-9B4C09DD8308}" dt="2024-02-21T10:55:11.846" v="66" actId="14100"/>
          <ac:picMkLst>
            <pc:docMk/>
            <pc:sldMk cId="1549231609" sldId="315"/>
            <ac:picMk id="4" creationId="{F66568C3-D353-C8A8-03C2-4BA2DDC28228}"/>
          </ac:picMkLst>
        </pc:picChg>
        <pc:picChg chg="del">
          <ac:chgData name="Matteo MANGILI" userId="89c7df381375e6aa" providerId="LiveId" clId="{E6DC4EAA-0AC7-4D8A-9ABA-9B4C09DD8308}" dt="2024-02-21T10:54:47.879" v="23" actId="21"/>
          <ac:picMkLst>
            <pc:docMk/>
            <pc:sldMk cId="1549231609" sldId="315"/>
            <ac:picMk id="8" creationId="{6422998A-2562-0AB5-EB19-7C86EC90F6B5}"/>
          </ac:picMkLst>
        </pc:picChg>
        <pc:picChg chg="add del mod">
          <ac:chgData name="Matteo MANGILI" userId="89c7df381375e6aa" providerId="LiveId" clId="{E6DC4EAA-0AC7-4D8A-9ABA-9B4C09DD8308}" dt="2024-02-21T10:55:34.392" v="69" actId="21"/>
          <ac:picMkLst>
            <pc:docMk/>
            <pc:sldMk cId="1549231609" sldId="315"/>
            <ac:picMk id="14" creationId="{0C701E2E-DD6C-7F3E-A234-BC1ADCF2148A}"/>
          </ac:picMkLst>
        </pc:picChg>
      </pc:sldChg>
      <pc:sldChg chg="addSp delSp modSp mod">
        <pc:chgData name="Matteo MANGILI" userId="89c7df381375e6aa" providerId="LiveId" clId="{E6DC4EAA-0AC7-4D8A-9ABA-9B4C09DD8308}" dt="2024-02-25T17:59:57.820" v="3582" actId="22"/>
        <pc:sldMkLst>
          <pc:docMk/>
          <pc:sldMk cId="1841377636" sldId="316"/>
        </pc:sldMkLst>
        <pc:spChg chg="add del mod">
          <ac:chgData name="Matteo MANGILI" userId="89c7df381375e6aa" providerId="LiveId" clId="{E6DC4EAA-0AC7-4D8A-9ABA-9B4C09DD8308}" dt="2024-02-25T17:58:34.049" v="3551" actId="22"/>
          <ac:spMkLst>
            <pc:docMk/>
            <pc:sldMk cId="1841377636" sldId="316"/>
            <ac:spMk id="5" creationId="{B0F0725A-54BB-AA7A-BD20-927905CD1E60}"/>
          </ac:spMkLst>
        </pc:spChg>
        <pc:spChg chg="add del mod">
          <ac:chgData name="Matteo MANGILI" userId="89c7df381375e6aa" providerId="LiveId" clId="{E6DC4EAA-0AC7-4D8A-9ABA-9B4C09DD8308}" dt="2024-02-25T17:59:57.820" v="3582" actId="22"/>
          <ac:spMkLst>
            <pc:docMk/>
            <pc:sldMk cId="1841377636" sldId="316"/>
            <ac:spMk id="12" creationId="{D461A849-27D5-5209-4189-BF5F810E0B04}"/>
          </ac:spMkLst>
        </pc:spChg>
        <pc:picChg chg="del">
          <ac:chgData name="Matteo MANGILI" userId="89c7df381375e6aa" providerId="LiveId" clId="{E6DC4EAA-0AC7-4D8A-9ABA-9B4C09DD8308}" dt="2024-02-25T17:58:27.374" v="3550" actId="21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E6DC4EAA-0AC7-4D8A-9ABA-9B4C09DD8308}" dt="2024-02-25T17:58:47.051" v="3581" actId="21"/>
          <ac:picMkLst>
            <pc:docMk/>
            <pc:sldMk cId="1841377636" sldId="316"/>
            <ac:picMk id="8" creationId="{5B6410A3-8AD2-C16C-DFA9-BABF18DEF8C4}"/>
          </ac:picMkLst>
        </pc:picChg>
        <pc:picChg chg="add mod ord">
          <ac:chgData name="Matteo MANGILI" userId="89c7df381375e6aa" providerId="LiveId" clId="{E6DC4EAA-0AC7-4D8A-9ABA-9B4C09DD8308}" dt="2024-02-25T17:59:57.820" v="3582" actId="22"/>
          <ac:picMkLst>
            <pc:docMk/>
            <pc:sldMk cId="1841377636" sldId="316"/>
            <ac:picMk id="15" creationId="{07B11D30-AEBE-76A2-6929-70D4FF1B76BF}"/>
          </ac:picMkLst>
        </pc:picChg>
      </pc:sldChg>
      <pc:sldChg chg="modSp mod">
        <pc:chgData name="Matteo MANGILI" userId="89c7df381375e6aa" providerId="LiveId" clId="{E6DC4EAA-0AC7-4D8A-9ABA-9B4C09DD8308}" dt="2024-03-20T17:36:01.234" v="12906" actId="20577"/>
        <pc:sldMkLst>
          <pc:docMk/>
          <pc:sldMk cId="1634375711" sldId="317"/>
        </pc:sldMkLst>
        <pc:spChg chg="mod">
          <ac:chgData name="Matteo MANGILI" userId="89c7df381375e6aa" providerId="LiveId" clId="{E6DC4EAA-0AC7-4D8A-9ABA-9B4C09DD8308}" dt="2024-03-20T17:36:01.234" v="12906" actId="20577"/>
          <ac:spMkLst>
            <pc:docMk/>
            <pc:sldMk cId="1634375711" sldId="317"/>
            <ac:spMk id="3" creationId="{C091BD2F-CDA6-C472-7A74-9AFC99D67D26}"/>
          </ac:spMkLst>
        </pc:spChg>
        <pc:spChg chg="mod">
          <ac:chgData name="Matteo MANGILI" userId="89c7df381375e6aa" providerId="LiveId" clId="{E6DC4EAA-0AC7-4D8A-9ABA-9B4C09DD8308}" dt="2024-02-25T16:52:48.501" v="2243" actId="14100"/>
          <ac:spMkLst>
            <pc:docMk/>
            <pc:sldMk cId="1634375711" sldId="317"/>
            <ac:spMk id="82" creationId="{CE36A058-BEC2-4BC5-A467-F2EB2A365051}"/>
          </ac:spMkLst>
        </pc:spChg>
        <pc:graphicFrameChg chg="mod modGraphic">
          <ac:chgData name="Matteo MANGILI" userId="89c7df381375e6aa" providerId="LiveId" clId="{E6DC4EAA-0AC7-4D8A-9ABA-9B4C09DD8308}" dt="2024-03-20T17:35:03.583" v="12770" actId="313"/>
          <ac:graphicFrameMkLst>
            <pc:docMk/>
            <pc:sldMk cId="1634375711" sldId="317"/>
            <ac:graphicFrameMk id="6" creationId="{D4C19112-8E86-20DC-4B1E-612DCB806B9E}"/>
          </ac:graphicFrameMkLst>
        </pc:graphicFrameChg>
      </pc:sldChg>
      <pc:sldChg chg="modSp mod">
        <pc:chgData name="Matteo MANGILI" userId="89c7df381375e6aa" providerId="LiveId" clId="{E6DC4EAA-0AC7-4D8A-9ABA-9B4C09DD8308}" dt="2024-03-19T20:27:45.967" v="9346" actId="20577"/>
        <pc:sldMkLst>
          <pc:docMk/>
          <pc:sldMk cId="112244765" sldId="318"/>
        </pc:sldMkLst>
        <pc:spChg chg="mod">
          <ac:chgData name="Matteo MANGILI" userId="89c7df381375e6aa" providerId="LiveId" clId="{E6DC4EAA-0AC7-4D8A-9ABA-9B4C09DD8308}" dt="2024-03-19T20:27:45.967" v="9346" actId="20577"/>
          <ac:spMkLst>
            <pc:docMk/>
            <pc:sldMk cId="112244765" sldId="318"/>
            <ac:spMk id="11" creationId="{C1C708C4-D7EC-7ED8-A397-AF1F95BF1686}"/>
          </ac:spMkLst>
        </pc:spChg>
      </pc:sldChg>
      <pc:sldChg chg="modSp mod">
        <pc:chgData name="Matteo MANGILI" userId="89c7df381375e6aa" providerId="LiveId" clId="{E6DC4EAA-0AC7-4D8A-9ABA-9B4C09DD8308}" dt="2024-03-19T20:43:42.003" v="9928" actId="27636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3-19T20:43:24.785" v="9925" actId="255"/>
          <ac:spMkLst>
            <pc:docMk/>
            <pc:sldMk cId="762597572" sldId="319"/>
            <ac:spMk id="5" creationId="{4C2922B9-05A6-2851-4268-32FCA9934BC2}"/>
          </ac:spMkLst>
        </pc:spChg>
        <pc:spChg chg="mod">
          <ac:chgData name="Matteo MANGILI" userId="89c7df381375e6aa" providerId="LiveId" clId="{E6DC4EAA-0AC7-4D8A-9ABA-9B4C09DD8308}" dt="2024-03-19T20:43:42.003" v="9928" actId="27636"/>
          <ac:spMkLst>
            <pc:docMk/>
            <pc:sldMk cId="762597572" sldId="319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2-28T10:16:39.752" v="5146" actId="20577"/>
        <pc:sldMkLst>
          <pc:docMk/>
          <pc:sldMk cId="3754641538" sldId="320"/>
        </pc:sldMkLst>
        <pc:spChg chg="mod">
          <ac:chgData name="Matteo MANGILI" userId="89c7df381375e6aa" providerId="LiveId" clId="{E6DC4EAA-0AC7-4D8A-9ABA-9B4C09DD8308}" dt="2024-02-28T10:16:39.752" v="5146" actId="20577"/>
          <ac:spMkLst>
            <pc:docMk/>
            <pc:sldMk cId="3754641538" sldId="320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3-03T17:10:14.688" v="8140" actId="113"/>
        <pc:sldMkLst>
          <pc:docMk/>
          <pc:sldMk cId="3518618096" sldId="321"/>
        </pc:sldMkLst>
        <pc:spChg chg="mod">
          <ac:chgData name="Matteo MANGILI" userId="89c7df381375e6aa" providerId="LiveId" clId="{E6DC4EAA-0AC7-4D8A-9ABA-9B4C09DD8308}" dt="2024-03-03T17:10:14.688" v="8140" actId="113"/>
          <ac:spMkLst>
            <pc:docMk/>
            <pc:sldMk cId="3518618096" sldId="321"/>
            <ac:spMk id="7" creationId="{1BFAFA53-B5DB-7FF0-D80B-1D38652788B6}"/>
          </ac:spMkLst>
        </pc:spChg>
        <pc:picChg chg="mod modCrop">
          <ac:chgData name="Matteo MANGILI" userId="89c7df381375e6aa" providerId="LiveId" clId="{E6DC4EAA-0AC7-4D8A-9ABA-9B4C09DD8308}" dt="2024-02-28T10:58:33.231" v="7036" actId="732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mod">
        <pc:chgData name="Matteo MANGILI" userId="89c7df381375e6aa" providerId="LiveId" clId="{E6DC4EAA-0AC7-4D8A-9ABA-9B4C09DD8308}" dt="2024-03-20T17:25:56.528" v="12363" actId="20577"/>
        <pc:sldMkLst>
          <pc:docMk/>
          <pc:sldMk cId="243116288" sldId="322"/>
        </pc:sldMkLst>
        <pc:spChg chg="mod">
          <ac:chgData name="Matteo MANGILI" userId="89c7df381375e6aa" providerId="LiveId" clId="{E6DC4EAA-0AC7-4D8A-9ABA-9B4C09DD8308}" dt="2024-03-20T17:25:56.528" v="12363" actId="20577"/>
          <ac:spMkLst>
            <pc:docMk/>
            <pc:sldMk cId="243116288" sldId="322"/>
            <ac:spMk id="11" creationId="{AAAC9B74-463D-3112-DFEE-C3D0560A5363}"/>
          </ac:spMkLst>
        </pc:spChg>
      </pc:sldChg>
      <pc:sldChg chg="addSp delSp modSp add mod ord">
        <pc:chgData name="Matteo MANGILI" userId="89c7df381375e6aa" providerId="LiveId" clId="{E6DC4EAA-0AC7-4D8A-9ABA-9B4C09DD8308}" dt="2024-02-21T11:03:31.003" v="286" actId="20577"/>
        <pc:sldMkLst>
          <pc:docMk/>
          <pc:sldMk cId="242682486" sldId="323"/>
        </pc:sldMkLst>
        <pc:spChg chg="mod">
          <ac:chgData name="Matteo MANGILI" userId="89c7df381375e6aa" providerId="LiveId" clId="{E6DC4EAA-0AC7-4D8A-9ABA-9B4C09DD8308}" dt="2024-02-21T10:57:48.444" v="120" actId="27636"/>
          <ac:spMkLst>
            <pc:docMk/>
            <pc:sldMk cId="242682486" sldId="323"/>
            <ac:spMk id="2" creationId="{C32F809D-8F5C-4F9D-8B46-523C04D0F1EB}"/>
          </ac:spMkLst>
        </pc:spChg>
        <pc:spChg chg="del">
          <ac:chgData name="Matteo MANGILI" userId="89c7df381375e6aa" providerId="LiveId" clId="{E6DC4EAA-0AC7-4D8A-9ABA-9B4C09DD8308}" dt="2024-02-21T10:58:33.729" v="121" actId="22"/>
          <ac:spMkLst>
            <pc:docMk/>
            <pc:sldMk cId="242682486" sldId="323"/>
            <ac:spMk id="3" creationId="{E9830DC9-A0C4-CCB4-C7A4-402F8E0073FD}"/>
          </ac:spMkLst>
        </pc:spChg>
        <pc:spChg chg="mod">
          <ac:chgData name="Matteo MANGILI" userId="89c7df381375e6aa" providerId="LiveId" clId="{E6DC4EAA-0AC7-4D8A-9ABA-9B4C09DD8308}" dt="2024-02-21T10:57:28.205" v="80" actId="20577"/>
          <ac:spMkLst>
            <pc:docMk/>
            <pc:sldMk cId="242682486" sldId="323"/>
            <ac:spMk id="6" creationId="{9ECCC4DB-30C9-98CC-24D1-1A6751175B24}"/>
          </ac:spMkLst>
        </pc:spChg>
        <pc:spChg chg="add mod">
          <ac:chgData name="Matteo MANGILI" userId="89c7df381375e6aa" providerId="LiveId" clId="{E6DC4EAA-0AC7-4D8A-9ABA-9B4C09DD8308}" dt="2024-02-21T10:59:27.777" v="159" actId="1076"/>
          <ac:spMkLst>
            <pc:docMk/>
            <pc:sldMk cId="242682486" sldId="323"/>
            <ac:spMk id="7" creationId="{2D1D9893-C2F1-4A58-703E-42DBAC636B60}"/>
          </ac:spMkLst>
        </pc:spChg>
        <pc:spChg chg="add mod">
          <ac:chgData name="Matteo MANGILI" userId="89c7df381375e6aa" providerId="LiveId" clId="{E6DC4EAA-0AC7-4D8A-9ABA-9B4C09DD8308}" dt="2024-02-21T11:03:31.003" v="286" actId="20577"/>
          <ac:spMkLst>
            <pc:docMk/>
            <pc:sldMk cId="242682486" sldId="323"/>
            <ac:spMk id="14" creationId="{00721506-FFB9-2318-F45B-FE7F7EEAD4F5}"/>
          </ac:spMkLst>
        </pc:spChg>
        <pc:picChg chg="add mod ord modCrop">
          <ac:chgData name="Matteo MANGILI" userId="89c7df381375e6aa" providerId="LiveId" clId="{E6DC4EAA-0AC7-4D8A-9ABA-9B4C09DD8308}" dt="2024-02-21T11:02:49.679" v="266" actId="732"/>
          <ac:picMkLst>
            <pc:docMk/>
            <pc:sldMk cId="242682486" sldId="323"/>
            <ac:picMk id="5" creationId="{2579056C-1632-EA34-7609-B5BA82181028}"/>
          </ac:picMkLst>
        </pc:picChg>
        <pc:picChg chg="add del mod modCrop">
          <ac:chgData name="Matteo MANGILI" userId="89c7df381375e6aa" providerId="LiveId" clId="{E6DC4EAA-0AC7-4D8A-9ABA-9B4C09DD8308}" dt="2024-02-21T11:01:18.349" v="203" actId="21"/>
          <ac:picMkLst>
            <pc:docMk/>
            <pc:sldMk cId="242682486" sldId="323"/>
            <ac:picMk id="9" creationId="{F8D2AD4D-2009-2581-60F3-BB7E8BBEA720}"/>
          </ac:picMkLst>
        </pc:picChg>
        <pc:picChg chg="add mod modCrop">
          <ac:chgData name="Matteo MANGILI" userId="89c7df381375e6aa" providerId="LiveId" clId="{E6DC4EAA-0AC7-4D8A-9ABA-9B4C09DD8308}" dt="2024-02-21T11:02:56.102" v="267" actId="1076"/>
          <ac:picMkLst>
            <pc:docMk/>
            <pc:sldMk cId="242682486" sldId="323"/>
            <ac:picMk id="12" creationId="{E45DDE6C-A26D-719F-E8B6-2D723FFBF1EF}"/>
          </ac:picMkLst>
        </pc:picChg>
      </pc:sldChg>
      <pc:sldChg chg="modSp add mod">
        <pc:chgData name="Matteo MANGILI" userId="89c7df381375e6aa" providerId="LiveId" clId="{E6DC4EAA-0AC7-4D8A-9ABA-9B4C09DD8308}" dt="2024-03-19T21:54:06.791" v="11777" actId="20577"/>
        <pc:sldMkLst>
          <pc:docMk/>
          <pc:sldMk cId="2689722702" sldId="324"/>
        </pc:sldMkLst>
        <pc:spChg chg="mod">
          <ac:chgData name="Matteo MANGILI" userId="89c7df381375e6aa" providerId="LiveId" clId="{E6DC4EAA-0AC7-4D8A-9ABA-9B4C09DD8308}" dt="2024-03-19T21:19:51.086" v="10236" actId="20577"/>
          <ac:spMkLst>
            <pc:docMk/>
            <pc:sldMk cId="2689722702" sldId="324"/>
            <ac:spMk id="2" creationId="{75031FE9-9059-4FE8-B4AC-9771F23A1B89}"/>
          </ac:spMkLst>
        </pc:spChg>
        <pc:spChg chg="mod">
          <ac:chgData name="Matteo MANGILI" userId="89c7df381375e6aa" providerId="LiveId" clId="{E6DC4EAA-0AC7-4D8A-9ABA-9B4C09DD8308}" dt="2024-03-19T21:54:06.791" v="11777" actId="20577"/>
          <ac:spMkLst>
            <pc:docMk/>
            <pc:sldMk cId="2689722702" sldId="324"/>
            <ac:spMk id="4" creationId="{E45B50AB-E09E-377A-4B46-AFA47F523EAB}"/>
          </ac:spMkLst>
        </pc:sp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20/03/2024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20/03/2024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40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65" y="3283668"/>
            <a:ext cx="11775233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dirty="0"/>
              <a:t>Progetto di: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63" y="6338130"/>
            <a:ext cx="521301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720233"/>
              </p:ext>
            </p:extLst>
          </p:nvPr>
        </p:nvGraphicFramePr>
        <p:xfrm>
          <a:off x="648820" y="1772816"/>
          <a:ext cx="10515597" cy="13615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246517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965316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Usabilità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Correttezza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Manutenibilità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Testabilità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Riutilizzabilità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69036" y="3134372"/>
            <a:ext cx="104953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1900" i="1" dirty="0"/>
              <a:t>soggettivamente</a:t>
            </a:r>
            <a:r>
              <a:rPr lang="it-IT" sz="1900" dirty="0"/>
              <a:t> o </a:t>
            </a:r>
            <a:r>
              <a:rPr lang="it-IT" sz="1900" i="1" dirty="0"/>
              <a:t>oggettivamente</a:t>
            </a:r>
            <a:r>
              <a:rPr lang="it-IT" sz="1900" dirty="0"/>
              <a:t>, al fine di ottenere una misura complessiva dell’intero grado di qualità del software, e possono essere </a:t>
            </a:r>
            <a:r>
              <a:rPr lang="it-IT" sz="1900" i="1" dirty="0"/>
              <a:t>interni</a:t>
            </a:r>
            <a:r>
              <a:rPr lang="it-IT" sz="1900" dirty="0"/>
              <a:t> o </a:t>
            </a:r>
            <a:r>
              <a:rPr lang="it-IT" sz="1900" i="1" dirty="0"/>
              <a:t>esterni </a:t>
            </a:r>
            <a:r>
              <a:rPr lang="it-IT" sz="1900" dirty="0"/>
              <a:t>(rispettivamente, se rispondono alle esigenze degli sviluppatori o dell’utente finale). </a:t>
            </a:r>
          </a:p>
          <a:p>
            <a:r>
              <a:rPr lang="it-IT" sz="1900" dirty="0"/>
              <a:t>Il team si è impegnato a rispondere ai requisiti di qualità tassonomici di McCall: nella tabella sopra sono riportati i principali requisiti che il team si è impegnato a soddisfare, per rendere forte il progetto.</a:t>
            </a:r>
          </a:p>
          <a:p>
            <a:endParaRPr lang="it-IT" sz="1900" dirty="0"/>
          </a:p>
          <a:p>
            <a:r>
              <a:rPr lang="it-IT" sz="1900" dirty="0"/>
              <a:t>L’attenzione è rivolta in particolare al </a:t>
            </a:r>
            <a:r>
              <a:rPr lang="it-IT" sz="1900" i="1" dirty="0"/>
              <a:t>funzionamento e revisione del prodotto</a:t>
            </a:r>
            <a:r>
              <a:rPr lang="it-IT" sz="1900" dirty="0"/>
              <a:t>: l’obiettivo è far funzionare il programma corretto, facendo in modo che risponda a tutti i requisiti, anche se non sarà ancora pronto per la commercializzazione (si possono tuttavia fare delle ipotesi). Anche se il progetto non sarà commercializzabile completamente a fine lavoro, il team ha implementato il codice perché parte di esso/tutto possa essere riutilizzabile in futuro.</a:t>
            </a:r>
            <a:endParaRPr lang="it-IT" sz="1900" i="1" dirty="0"/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3"/>
            <a:ext cx="10853928" cy="479209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ricavate da un’intervista, effettuata dal responsabile Cattaneo, verso un’infermiera dell’Ospedale Papa Giovanni XXIII di Bergamo (BG) (</a:t>
            </a:r>
            <a:r>
              <a:rPr lang="en-US" sz="2300" b="1" i="1" dirty="0">
                <a:cs typeface="Calibri"/>
              </a:rPr>
              <a:t>Elicitazione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Una volta descritto il problema (</a:t>
            </a:r>
            <a:r>
              <a:rPr lang="en-US" sz="2300" b="1" i="1" dirty="0">
                <a:cs typeface="Calibri"/>
              </a:rPr>
              <a:t>Specifica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,</a:t>
            </a:r>
            <a:r>
              <a:rPr lang="en-US" sz="2300" dirty="0">
                <a:cs typeface="Calibri"/>
              </a:rPr>
              <a:t> i requisiti devono essere valutati per la loro importanza e ruolo rispetto alla natura del progetto (</a:t>
            </a:r>
            <a:r>
              <a:rPr lang="en-US" sz="2300" b="1" i="1" dirty="0">
                <a:cs typeface="Calibri"/>
              </a:rPr>
              <a:t>Verifica</a:t>
            </a:r>
            <a:r>
              <a:rPr lang="en-US" sz="2300" b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b="1" i="1" dirty="0">
                <a:cs typeface="Calibri"/>
              </a:rPr>
              <a:t>Validazione</a:t>
            </a:r>
            <a:r>
              <a:rPr lang="en-US" sz="2300" i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</a:t>
            </a:r>
            <a:r>
              <a:rPr lang="en-US" sz="2300" i="1" dirty="0">
                <a:cs typeface="Calibri"/>
              </a:rPr>
              <a:t> </a:t>
            </a:r>
            <a:r>
              <a:rPr lang="en-US" sz="2300" dirty="0">
                <a:cs typeface="Calibri"/>
              </a:rPr>
              <a:t>requisiti rispettano le richieste </a:t>
            </a:r>
            <a:r>
              <a:rPr lang="en-US" sz="2300" dirty="0" err="1">
                <a:cs typeface="Calibri"/>
              </a:rPr>
              <a:t>d’utente</a:t>
            </a:r>
            <a:r>
              <a:rPr lang="en-US" sz="2300" dirty="0">
                <a:cs typeface="Calibri"/>
              </a:rPr>
              <a:t>). </a:t>
            </a: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sistema;</a:t>
            </a:r>
          </a:p>
          <a:p>
            <a:r>
              <a:rPr lang="en-US" sz="2300" dirty="0">
                <a:cs typeface="Calibri"/>
              </a:rPr>
              <a:t>Corretta correlazione tra le varie classi del sistema;</a:t>
            </a:r>
          </a:p>
          <a:p>
            <a:r>
              <a:rPr lang="en-US" sz="2300" dirty="0">
                <a:cs typeface="Calibri"/>
              </a:rPr>
              <a:t>Comprensione e Chiarezza del sistema durante il suo utilizzo;</a:t>
            </a:r>
          </a:p>
          <a:p>
            <a:r>
              <a:rPr lang="en-US" sz="2300" dirty="0">
                <a:cs typeface="Calibri"/>
              </a:rPr>
              <a:t>Il Sistema non deve interfacciarsi con altri ambienti (hardware o software);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 (i tempi di accesso devono ridursi dopo il primo utilizzo);</a:t>
            </a:r>
          </a:p>
          <a:p>
            <a:r>
              <a:rPr lang="en-US" sz="2300" dirty="0">
                <a:cs typeface="Calibri"/>
              </a:rPr>
              <a:t>Sicurezza del Sistema (</a:t>
            </a:r>
            <a:r>
              <a:rPr lang="en-US" sz="2300" dirty="0" err="1">
                <a:cs typeface="Calibri"/>
              </a:rPr>
              <a:t>credenziali</a:t>
            </a:r>
            <a:r>
              <a:rPr lang="en-US" sz="2300" dirty="0">
                <a:cs typeface="Calibri"/>
              </a:rPr>
              <a:t> </a:t>
            </a:r>
            <a:r>
              <a:rPr lang="en-US" sz="2300">
                <a:cs typeface="Calibri"/>
              </a:rPr>
              <a:t>di accesso e </a:t>
            </a:r>
            <a:r>
              <a:rPr lang="en-US" sz="2300" dirty="0" err="1">
                <a:cs typeface="Calibri"/>
              </a:rPr>
              <a:t>struttura</a:t>
            </a:r>
            <a:r>
              <a:rPr lang="en-US" sz="2300" dirty="0">
                <a:cs typeface="Calibri"/>
              </a:rPr>
              <a:t>);</a:t>
            </a:r>
          </a:p>
          <a:p>
            <a:r>
              <a:rPr lang="en-US" sz="2300" dirty="0" err="1">
                <a:cs typeface="Calibri"/>
              </a:rPr>
              <a:t>Qualità</a:t>
            </a:r>
            <a:r>
              <a:rPr lang="en-US" sz="2300" dirty="0">
                <a:cs typeface="Calibri"/>
              </a:rPr>
              <a:t> del Software;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649560"/>
              </p:ext>
            </p:extLst>
          </p:nvPr>
        </p:nvGraphicFramePr>
        <p:xfrm>
          <a:off x="838200" y="1825625"/>
          <a:ext cx="10515600" cy="466102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Lista Operatoria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Controlli sulle modifiche di pagine anagrafiche, operazioni e verbali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PDF dei Verbali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dell’accesso contemporaneo allo stesso elemento da parte di più operatori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Implementazione delle mansioni di infermieri e cabina di regia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120882"/>
            <a:ext cx="3388567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38200" y="223452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L’architettura del nostro progetto è stata implementata in modo tale che il prodotto finale sia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Model-View-Controller (MVC)</a:t>
            </a:r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View è definita come una qualsiasi rappresentazione di output delle informazioni. Il Controller accetta l’input richiesto dall’utente e lo converte in comandi per la vista e/o per il modello. I singoli componenti del modello sono </a:t>
            </a:r>
            <a:r>
              <a:rPr lang="it-IT" sz="1900" i="1" dirty="0"/>
              <a:t>memorie </a:t>
            </a:r>
            <a:r>
              <a:rPr lang="it-IT" sz="1900" dirty="0"/>
              <a:t>(raccolte di dati persistenti) e i connettori che li uniscono sono delle </a:t>
            </a:r>
            <a:r>
              <a:rPr lang="it-IT" sz="1900" i="1" dirty="0"/>
              <a:t>chiamate di procedur</a:t>
            </a:r>
            <a:r>
              <a:rPr lang="it-IT" sz="1900" dirty="0"/>
              <a:t>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è stato utilizzato un solo tipo di Design Pattern:</a:t>
            </a:r>
          </a:p>
          <a:p>
            <a:pPr marL="0" indent="0">
              <a:buNone/>
            </a:pPr>
            <a:r>
              <a:rPr lang="en-US" sz="2000" b="1" dirty="0"/>
              <a:t>Delegation Pattern </a:t>
            </a:r>
          </a:p>
          <a:p>
            <a:pPr marL="0" indent="0">
              <a:buNone/>
            </a:pPr>
            <a:r>
              <a:rPr lang="en-US" sz="2000" dirty="0"/>
              <a:t>Pattern che viene utilizzato quando, progettando un metodo di una nuova classe, ci si accorge che già un’altra classe esegue la stessa operazione. A questo scopo, viene istanziato, all’interno della nuova classe, un oggetto della nuova classe e che ne applica il metodo desiderato. Tale pattern riutilizza frammenti di codice, minimizzando i costi d’uso.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Nel nostro caso, il delegation pattern è stato utilizzato per fare in modo che le classi GUI </a:t>
            </a:r>
            <a:r>
              <a:rPr lang="en-US" sz="2000" dirty="0" err="1"/>
              <a:t>deleghino</a:t>
            </a:r>
            <a:r>
              <a:rPr lang="en-US" sz="2000" dirty="0"/>
              <a:t> i </a:t>
            </a:r>
            <a:r>
              <a:rPr lang="en-US" sz="2000" dirty="0" err="1"/>
              <a:t>propri</a:t>
            </a:r>
            <a:r>
              <a:rPr lang="en-US" sz="2000" dirty="0"/>
              <a:t> </a:t>
            </a:r>
            <a:r>
              <a:rPr lang="en-US" sz="2000" dirty="0" err="1"/>
              <a:t>metodi</a:t>
            </a:r>
            <a:r>
              <a:rPr lang="en-US" sz="2000" dirty="0"/>
              <a:t> al </a:t>
            </a:r>
            <a:r>
              <a:rPr lang="en-US" sz="2000" dirty="0" err="1"/>
              <a:t>dataService</a:t>
            </a:r>
            <a:r>
              <a:rPr lang="en-US" sz="2000" dirty="0"/>
              <a:t>: nella costruzione delle tabelle per Liste Operatorie, Verbali Medici o semplicemente per inserire un nuovo paziente nel Sistema, si deve tenere conto dei metodi presenti nelle classi Gui, atti alla modifica o all’inserimento/cancellazione di nuovi elementi, che verranno poi riutilizzati rispetto alla Gestione Sale.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Autenticazione Medico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della Pagina </a:t>
            </a:r>
            <a:r>
              <a:rPr lang="it-IT" sz="1800" i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nagrafica dei Pazienti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delle Operazioni 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Registrazione e Gestione dei Verbali Medici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Nell’implementazione</a:t>
            </a:r>
            <a:r>
              <a:rPr lang="en-US" sz="1800" dirty="0"/>
              <a:t> del codice si è tenuto maggiormente conto delle attività svolte dal medico, piuttosto che delle mansioni possibili di infermieri e cabina di regia (considerando che, a livello di codice, sarebbe stato difficile fare in modo che più classi potessero agire sullo stesso oggetto, quale verbale o lista).</a:t>
            </a:r>
          </a:p>
          <a:p>
            <a:pPr marL="0" indent="0">
              <a:buNone/>
            </a:pPr>
            <a:r>
              <a:rPr lang="en-US" sz="1800" dirty="0"/>
              <a:t>E’ importante poter accedere alle liste operatorie, alle singole pagine anagrafiche dei pazienti e al verbale dell’intervento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80"/>
          <a:stretch/>
        </p:blipFill>
        <p:spPr>
          <a:xfrm>
            <a:off x="6417654" y="2349820"/>
            <a:ext cx="5530714" cy="3346052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5" y="2055813"/>
            <a:ext cx="6664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categorie: </a:t>
            </a:r>
            <a:r>
              <a:rPr lang="it-IT" i="1" dirty="0"/>
              <a:t>Correttiva, Adattiva, Perfettiva e Preventiva</a:t>
            </a:r>
            <a:r>
              <a:rPr lang="it-IT" dirty="0"/>
              <a:t>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 La documentazione deve essere sottoposta a manutenzione, per essere sicuri che venga spiegato nel dettaglio l’intero funzionamento del programma, senza contraddizioni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b="1" i="1" dirty="0"/>
              <a:t>Refactoring</a:t>
            </a:r>
            <a:r>
              <a:rPr lang="it-IT" i="1" dirty="0"/>
              <a:t> </a:t>
            </a:r>
            <a:r>
              <a:rPr lang="it-IT" dirty="0"/>
              <a:t>è stata eseguita, al fine di assicurare che il codice sia mantenibile: piccole azioni atte ad alterare la struttura interna del codice senza modificarne il comportamento esterno. Si cerca di evitare codice duplicato, variabili globali, metodi lunghi, classi «pigre» o invidia tra le classi (i cosiddetti bad smells, «cattivi odori», che possono abbassare il grado di qualità finale).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pPr marL="0" indent="0">
              <a:buNone/>
            </a:pPr>
            <a:r>
              <a:rPr lang="en-US" sz="2200" dirty="0"/>
              <a:t> (per comprendere lo stato del paziente rispetto alle varie liste)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pPr marL="0" indent="0">
              <a:buNone/>
            </a:pPr>
            <a:r>
              <a:rPr lang="en-US" sz="2200" dirty="0"/>
              <a:t>(definire la sequenza di interazioni tra i vari attori del problema)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 </a:t>
            </a:r>
          </a:p>
          <a:p>
            <a:pPr marL="0" indent="0">
              <a:buNone/>
            </a:pPr>
            <a:r>
              <a:rPr lang="en-US" sz="2200" dirty="0"/>
              <a:t>(per Compilazione Verbale Medico e Iscrizione alla Lista Operatoria)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BF433F-AF38-288E-6DBA-F555A48D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54" y="2349372"/>
            <a:ext cx="682049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817437"/>
            <a:ext cx="7134593" cy="49752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L’obiettivo principale del progetto è creare un software per la gestione di un ospedale, in particolare per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di Graduatorie</a:t>
            </a:r>
            <a:r>
              <a:rPr lang="en-US" sz="2000" dirty="0"/>
              <a:t>, liste di attesa per le persone che devono eseguire gli esami pre-intervento (definiti dalla cabina di regia). </a:t>
            </a:r>
            <a:endParaRPr lang="en-US" sz="20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intervento (vengono definite dal medico).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 dell’operazione, gli orari delle varie fasi dell’intervento e i nomi dell’equipe medica che ha operato sull’intervento (le capacità di </a:t>
            </a:r>
            <a:r>
              <a:rPr lang="en-US" sz="2000" dirty="0" err="1"/>
              <a:t>compilazione</a:t>
            </a:r>
            <a:r>
              <a:rPr lang="en-US" sz="2000" dirty="0"/>
              <a:t> cambiano in base al personale medico).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8011668" y="1887880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D37C3-07CA-C926-D2EE-232216E5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C65A2-C88E-582C-63AF-3EBC8E6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809D-8F5C-4F9D-8B46-523C04D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Modellazione: Diagrammi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110C5A3-36D0-0C7C-E049-B7851B2F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79056C-1632-EA34-7609-B5BA82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05"/>
          <a:stretch/>
        </p:blipFill>
        <p:spPr>
          <a:xfrm>
            <a:off x="460660" y="2167032"/>
            <a:ext cx="5408295" cy="370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C4DB-30C9-98CC-24D1-1A67511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1D9893-C2F1-4A58-703E-42DBAC636B60}"/>
              </a:ext>
            </a:extLst>
          </p:cNvPr>
          <p:cNvSpPr txBox="1"/>
          <p:nvPr/>
        </p:nvSpPr>
        <p:spPr>
          <a:xfrm>
            <a:off x="2006082" y="607689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5DDE6C-A26D-719F-E8B6-2D723FF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206" b="4837"/>
          <a:stretch/>
        </p:blipFill>
        <p:spPr>
          <a:xfrm>
            <a:off x="6176150" y="2055813"/>
            <a:ext cx="5177650" cy="3636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721506-FFB9-2318-F45B-FE7F7EEAD4F5}"/>
              </a:ext>
            </a:extLst>
          </p:cNvPr>
          <p:cNvSpPr txBox="1"/>
          <p:nvPr/>
        </p:nvSpPr>
        <p:spPr>
          <a:xfrm>
            <a:off x="7763069" y="6076890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268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07B11D30-AEBE-76A2-6929-70D4FF1B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52" y="2122801"/>
            <a:ext cx="7559695" cy="3756986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29" y="1929384"/>
            <a:ext cx="6462465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Per accedere alla pagina personale di Sistema, bisogna inanzitutto inserire le credenziali (matricola e password) corrette.</a:t>
            </a:r>
          </a:p>
          <a:p>
            <a:pPr marL="0" indent="0">
              <a:buNone/>
            </a:pPr>
            <a:r>
              <a:rPr lang="en-US" sz="2200" dirty="0"/>
              <a:t>Una volta eseguito l’accesso, l’utente può registrare nuovi pazienti, creare liste operatorie e compilare i relativi verbali medici.</a:t>
            </a:r>
          </a:p>
          <a:p>
            <a:pPr marL="0" indent="0">
              <a:buNone/>
            </a:pPr>
            <a:r>
              <a:rPr lang="en-US" sz="2200" dirty="0"/>
              <a:t>Eliminando la pagina anagrafica di un certo paziente, si cancellano, di conseguenza, le liste operatorie che lo coinvolgono; allo stesso modo, cancellando una lista operatoria si eliminano i verbali medici associati a quella lista.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A8F449D-B15B-10AF-54BB-BA0E8A93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694" y="2635149"/>
            <a:ext cx="5125077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7"/>
            <a:ext cx="10515600" cy="4783897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dirty="0"/>
              <a:t>Nell’effettuare un testing al nostro Progetto, abbiamo optato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dalle aspettative del programma).</a:t>
            </a:r>
          </a:p>
          <a:p>
            <a:pPr marL="457200" lvl="1" indent="0">
              <a:buNone/>
            </a:pPr>
            <a:r>
              <a:rPr lang="en-US" sz="2000" dirty="0"/>
              <a:t>- Inseriti </a:t>
            </a:r>
            <a:r>
              <a:rPr lang="it-IT" sz="2000" dirty="0"/>
              <a:t>opportuni</a:t>
            </a:r>
            <a:r>
              <a:rPr lang="en-US" sz="2000" dirty="0"/>
              <a:t> input nel codice, i tre collaboratori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Attraverso l’uso del framework </a:t>
            </a:r>
            <a:r>
              <a:rPr lang="en-US" sz="2000" b="1" dirty="0"/>
              <a:t>JUNIT</a:t>
            </a:r>
            <a:r>
              <a:rPr lang="en-US" sz="2000" dirty="0"/>
              <a:t>, abbiamo potuto definire diversi casi di test a seconda della funzionalità che si va ad implementare. I test fanno riferimento al DataService, ove sono contenute le operazioni possibili accedendo alla pagina personale:</a:t>
            </a:r>
          </a:p>
          <a:p>
            <a:pPr marL="457200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al Sistema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testSuccessLogin</a:t>
            </a:r>
            <a:r>
              <a:rPr lang="en-US" sz="2000" dirty="0"/>
              <a:t>, test per l’accesso al Sistema con credenziali corrette;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TestInvalidPassword</a:t>
            </a:r>
            <a:r>
              <a:rPr lang="en-US" sz="2000" dirty="0"/>
              <a:t>, test che riconosce la password inserita nel login come non idonea;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TestInvalidUsername</a:t>
            </a:r>
            <a:r>
              <a:rPr lang="en-US" sz="2000" dirty="0"/>
              <a:t>, test che riconosce lo username inserito nel login come non valido;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Testing: Casi di Test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7"/>
            <a:ext cx="10515600" cy="4783897"/>
          </a:xfrm>
        </p:spPr>
        <p:txBody>
          <a:bodyPr>
            <a:norm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Ruolo Dipendente </a:t>
            </a: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Sbagliato</a:t>
            </a:r>
            <a:endParaRPr kumimoji="0" lang="en-US" sz="2200" b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Il test riconosce come 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sbagliato l’inserimento di un ruolo non corrispondente rispetto al dipendente della matriola dichiarata;</a:t>
            </a:r>
            <a:endParaRPr kumimoji="0" lang="en-US" sz="19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Verbale Inesistente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Inserito un codice operazione non archiviato/insesistente, il test verifica che non esiste Nessun verbale medico associato;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Salvataggio Operazione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SalvataggioOperazioneFallito,</a:t>
            </a:r>
            <a:r>
              <a:rPr kumimoji="0" lang="en-US" sz="19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 si vuole simulare il salvataggio di un’operazione che fallisce, per mancanza di valori obbligatori;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900" i="1" dirty="0">
                <a:solidFill>
                  <a:prstClr val="black"/>
                </a:solidFill>
                <a:latin typeface="Calibri" panose="020F0502020204030204"/>
              </a:rPr>
              <a:t>SalvataggioOperazioneRiuscito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, inseriti un insieme di valori d’operazione e il suddetto codice operazionale, il test salva tale operazione e, nel confronto con i valori salvati, ogni componente corrisponde;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900" i="1" dirty="0">
                <a:solidFill>
                  <a:prstClr val="black"/>
                </a:solidFill>
                <a:latin typeface="Calibri" panose="020F0502020204030204"/>
              </a:rPr>
              <a:t>SalvataggioOperazioneMedicoInesistente</a:t>
            </a:r>
            <a:r>
              <a:rPr lang="en-US" sz="1900" dirty="0">
                <a:solidFill>
                  <a:prstClr val="black"/>
                </a:solidFill>
                <a:latin typeface="Calibri" panose="020F0502020204030204"/>
              </a:rPr>
              <a:t>, test che simula il salvataggio di un’operazione ma che fallisce, per l’inserimento erratto della matricola del medico;</a:t>
            </a:r>
            <a:endParaRPr lang="en-US" sz="2000" i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68972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3547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Le principali difficolà, incontrate durante la stesura del Progetto, </a:t>
            </a:r>
            <a:r>
              <a:rPr lang="en-US" sz="2200" dirty="0" err="1"/>
              <a:t>riguardano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Coordinamento tra i componenti del team, soprattutto a livello temporale e gestione del lavoro. </a:t>
            </a:r>
          </a:p>
          <a:p>
            <a:endParaRPr lang="en-US" sz="2200" dirty="0"/>
          </a:p>
          <a:p>
            <a:r>
              <a:rPr lang="en-US" sz="2200" dirty="0"/>
              <a:t>Ottenere un programma software che risponda a tutti i requisiti (del Sistema e </a:t>
            </a:r>
            <a:r>
              <a:rPr lang="en-US" sz="2200" dirty="0" err="1"/>
              <a:t>dell’utente</a:t>
            </a:r>
            <a:r>
              <a:rPr lang="en-US" sz="2200" dirty="0"/>
              <a:t>).</a:t>
            </a:r>
          </a:p>
          <a:p>
            <a:endParaRPr lang="en-US" sz="2200" dirty="0"/>
          </a:p>
          <a:p>
            <a:r>
              <a:rPr lang="en-US" sz="2200" dirty="0"/>
              <a:t>Conflitto nell’utilizzo di GitHub.</a:t>
            </a:r>
          </a:p>
          <a:p>
            <a:endParaRPr lang="en-US" sz="2200" dirty="0"/>
          </a:p>
          <a:p>
            <a:r>
              <a:rPr lang="en-US" sz="2200" dirty="0"/>
              <a:t>Possibilità di non consegnare in tempo il Progetto, causa ritardo nella realizzazione delle singole parti del programma.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Difficoltà nell’intuire quali tool e pattern sono stati utilizzati nella stesura del progetto.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3297" y="6189685"/>
            <a:ext cx="1468079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3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</a:t>
            </a:r>
            <a:r>
              <a:rPr lang="it-IT" sz="1900" b="1" dirty="0"/>
              <a:t>GitHub</a:t>
            </a:r>
            <a:r>
              <a:rPr lang="it-IT" sz="1900" dirty="0"/>
              <a:t> come strumento prescelto al coordinamento tra i membri del team, ma anche per tenere traccia di tutti i componenti e le modifiche apportate (si sfruttano </a:t>
            </a:r>
            <a:r>
              <a:rPr lang="it-IT" sz="1900" i="1" dirty="0"/>
              <a:t>issue </a:t>
            </a:r>
            <a:r>
              <a:rPr lang="it-IT" sz="1900" dirty="0"/>
              <a:t>e </a:t>
            </a:r>
            <a:r>
              <a:rPr lang="it-IT" sz="1900" i="1" dirty="0"/>
              <a:t>branch </a:t>
            </a:r>
            <a:r>
              <a:rPr lang="it-IT" sz="1900" dirty="0"/>
              <a:t>per organizzare al meglio il lavoro di squadra).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Linguaggio </a:t>
            </a:r>
            <a:r>
              <a:rPr lang="it-IT" sz="1900" b="1" dirty="0"/>
              <a:t>Java</a:t>
            </a:r>
            <a:r>
              <a:rPr lang="it-IT" sz="1900" dirty="0"/>
              <a:t> (alto livello) per la stesura del codice sorgente attraverso l’uso dell’ambiente di lavoro </a:t>
            </a:r>
            <a:r>
              <a:rPr lang="it-IT" sz="1900" b="1" dirty="0"/>
              <a:t>Eclipse</a:t>
            </a:r>
            <a:r>
              <a:rPr lang="it-IT" sz="19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Windowbuilder</a:t>
            </a:r>
            <a:r>
              <a:rPr lang="it-IT" sz="1900" dirty="0"/>
              <a:t>, per la costruzione di un’interfaccia grafica che risponda ai requisiti del problema, ma che sia al tempo stesso di facile utilizzo e comprensibile agli utenti (principalmente medici).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JUNIT, </a:t>
            </a:r>
            <a:r>
              <a:rPr lang="it-IT" sz="1900" dirty="0"/>
              <a:t>framework per lo studio e l’esecuzione dei casi di test.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19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</a:t>
            </a:r>
            <a:r>
              <a:rPr lang="it-IT" sz="1900" b="1" dirty="0"/>
              <a:t>StarUML</a:t>
            </a:r>
            <a:r>
              <a:rPr lang="it-IT" sz="19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Use-Case Diagram</a:t>
            </a:r>
            <a:r>
              <a:rPr lang="it-IT" sz="1900" dirty="0"/>
              <a:t>, definizione di attori e casi d’uso del problema;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Class Diagram</a:t>
            </a:r>
            <a:r>
              <a:rPr lang="it-IT" sz="1900" dirty="0"/>
              <a:t>, definizione delle classi del sistema, con annessi attributi, operazioni e associazioni;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State-Chart Diagram, </a:t>
            </a:r>
            <a:r>
              <a:rPr lang="it-IT" sz="1900" dirty="0"/>
              <a:t>visualizzazione dello stato del sistema durante il suo utilizzo;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Sequence Diagram</a:t>
            </a:r>
            <a:r>
              <a:rPr lang="it-IT" sz="1900" dirty="0"/>
              <a:t>, definizione delle sequenze di azioni effettuate durante l’utilizzo del sistema;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Activity Diagram,</a:t>
            </a:r>
            <a:r>
              <a:rPr lang="it-IT" sz="1900" dirty="0"/>
              <a:t> definizione delle varie attività svolte da uno o più soggetti;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per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Remove Method </a:t>
            </a:r>
            <a:r>
              <a:rPr lang="it-IT" dirty="0"/>
              <a:t>&amp; </a:t>
            </a:r>
            <a:r>
              <a:rPr lang="it-IT" i="1" dirty="0"/>
              <a:t>Remove Field, </a:t>
            </a:r>
            <a:r>
              <a:rPr lang="it-IT" dirty="0"/>
              <a:t>rimozione di metodi/campi inutili o non strettamente necessari ai fini del progetto;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Structure 101, </a:t>
            </a:r>
            <a:r>
              <a:rPr lang="it-IT" dirty="0"/>
              <a:t>tool di analisi della struttura di un progetto/programma, attraverso il quale si può visualizzare la relazione tra moduli e classi, la complessità e la struttura ciclica dell’intero sistema Questo strumento è stato utile agli sviluppatori per comprendere meglio la complessità del codice e per identificare problemi di design o dipendenze indesiderate.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uno o più branch per lavorare sulle sue componenti, in modo tale da non confondere gli altri collaboratori, qualora si lavorasse in più persone su uno stesso aspetto. Il «ramo principale» Main è il branch di default, dove verrano trasferiti i file e il codice finale per la consegna del progetto.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progetto/project plan, risolvere bug o rispondere a determinati requisiti, sono state attivate issue corrispondenti. Le singole issue vengono affidate ad uno o più i membri del team e devono essere portate a compimento, prima di essere chiuse (indicate come «completate»). Le issue favoriscono la comunicazione tra i membri del team.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modifiche importanti o azioni di merge («unione di materiale da un </a:t>
            </a:r>
            <a:r>
              <a:rPr lang="it-IT" sz="2000" dirty="0" err="1"/>
              <a:t>branch</a:t>
            </a:r>
            <a:r>
              <a:rPr lang="it-IT" sz="2000" dirty="0"/>
              <a:t> ad un altro»), sono state create delle pull request, le quali devono essere discusse tra tutti i membri del team e lo SCRUM Master, indicato per l’area di lavoro a cui la request fa riferimento, ha il compito di approvarla ed portarla a compimento. Possono essere richieste delle </a:t>
            </a:r>
            <a:r>
              <a:rPr lang="it-IT" sz="2000" i="1" dirty="0"/>
              <a:t>Review</a:t>
            </a:r>
            <a:r>
              <a:rPr lang="it-IT" sz="2000" dirty="0"/>
              <a:t>, per consentire ai membri di esaminare e discutere le modifiche proposte, che verranno poi unite nel ramo principale del repository. 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" b="18914"/>
          <a:stretch/>
        </p:blipFill>
        <p:spPr>
          <a:xfrm>
            <a:off x="1436909" y="1851427"/>
            <a:ext cx="8895673" cy="4392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8BF4B9-E07C-741C-1A38-C0055344970A}"/>
              </a:ext>
            </a:extLst>
          </p:cNvPr>
          <p:cNvSpPr txBox="1"/>
          <p:nvPr/>
        </p:nvSpPr>
        <p:spPr>
          <a:xfrm>
            <a:off x="1343609" y="2472612"/>
            <a:ext cx="34989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 AGILE: SCRUM LIFE CYCLE</a:t>
            </a:r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7950" y="6531428"/>
            <a:ext cx="513183" cy="32657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708976"/>
            <a:ext cx="11442099" cy="5149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/>
              <a:t>Il ruolo di </a:t>
            </a:r>
            <a:r>
              <a:rPr lang="it-IT" sz="1800" b="1" dirty="0"/>
              <a:t>Scrum Master </a:t>
            </a:r>
            <a:r>
              <a:rPr lang="it-IT" sz="1800" dirty="0"/>
              <a:t>non appartiene ad un singolo membro del gruppo, ma viene condiviso tra tutti i collaboratori: in base alla sezione/parte del progetto su cui si sta lavorando, è stato scelto un membro come scrum master </a:t>
            </a:r>
            <a:r>
              <a:rPr lang="it-IT" sz="1800" b="1" dirty="0"/>
              <a:t>temporaneo</a:t>
            </a:r>
            <a:r>
              <a:rPr lang="it-IT" sz="1800" dirty="0"/>
              <a:t>; se gli altri membri vogliono apportare una modifica in quella parte del progetto, dovranno fare riferimento a lui, per capire se tale modifica è necessaria o meno (lo scrum master ha sempre l’ultima parola). Sebbene il ruolo di scrum master venga designato anticipatamente, i tre collaboratori devono sempre confrontarsi per le nuove modifiche e dare tutti il proprio consenso: sarà compito dello scrum master verificare se tali cambiamenti mantengono la qualità del software alta. Inoltre, lo scrum master deve mantenere alta la motivazione/concentrazione del gruppo, per portare a compimento le singole parti ed eliminare ostacoli che rallentano il lavoro.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Ogni settimana i membri si incontrano per effettuare un </a:t>
            </a:r>
            <a:r>
              <a:rPr lang="it-IT" sz="1800" b="1" dirty="0"/>
              <a:t>weekly scrum</a:t>
            </a:r>
            <a:r>
              <a:rPr lang="it-IT" sz="1800" dirty="0"/>
              <a:t>: viene eseguito un resoconto sull’andamento del progetto nella settimana passata, vengono corretti errori e si cerca di trovare una soluzione comune a problemi di comprensione/dubbi di uno o più membri. Ogni </a:t>
            </a:r>
            <a:r>
              <a:rPr lang="it-IT" sz="1800" b="1" dirty="0"/>
              <a:t>sprint </a:t>
            </a:r>
            <a:r>
              <a:rPr lang="it-IT" sz="1800" dirty="0"/>
              <a:t>ha la</a:t>
            </a:r>
            <a:r>
              <a:rPr lang="it-IT" sz="1800" b="1" dirty="0"/>
              <a:t> </a:t>
            </a:r>
            <a:r>
              <a:rPr lang="it-IT" sz="1800" dirty="0"/>
              <a:t>durata di una settimana, entro la quale viene effettuato il weekly scrum; prima di procedere con lo sprint vero e proprio, è necessario stilare una lista di desideri/richieste, i quali devono essere portati a compimento entro la settimana corrente (</a:t>
            </a:r>
            <a:r>
              <a:rPr lang="it-IT" sz="1800" b="1" dirty="0"/>
              <a:t>sprint backlog</a:t>
            </a:r>
            <a:r>
              <a:rPr lang="it-IT" sz="1800" dirty="0"/>
              <a:t>). Il </a:t>
            </a:r>
            <a:r>
              <a:rPr lang="it-IT" sz="1800" b="1" dirty="0"/>
              <a:t>product owner</a:t>
            </a:r>
            <a:r>
              <a:rPr lang="it-IT" sz="1800" dirty="0"/>
              <a:t>, oltre a fare da tramite tra il gruppo di lavoro e i «clienti» (ospedale), deve definire una lista di priorità (</a:t>
            </a:r>
            <a:r>
              <a:rPr lang="it-IT" sz="1800" b="1" dirty="0"/>
              <a:t>product backlog</a:t>
            </a:r>
            <a:r>
              <a:rPr lang="it-IT" sz="1800" dirty="0"/>
              <a:t>): da essa si ricavano le voci degli sprint backlog; quindi, l’obiettivo è andare a concludere tutti i punti presenti nell’elenco attraverso la sequenza di sprint.</a:t>
            </a:r>
          </a:p>
          <a:p>
            <a:pPr marL="0" indent="0">
              <a:buNone/>
            </a:pPr>
            <a:r>
              <a:rPr lang="it-IT" sz="1800" dirty="0"/>
              <a:t>La comunicazione, diretta e non, è molto importante: i membri del gruppo devono sempre essere aggiornati su nuove modifiche o richieste, e ciò avviene grazie ad app di messagistica o issue su GitHub.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</TotalTime>
  <Words>2861</Words>
  <Application>Microsoft Office PowerPoint</Application>
  <PresentationFormat>Widescreen</PresentationFormat>
  <Paragraphs>223</Paragraphs>
  <Slides>24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  <vt:lpstr>Testing: Casi di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2024-03-20T17:39:16Z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