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12" r:id="rId8"/>
    <p:sldId id="298" r:id="rId9"/>
    <p:sldId id="300" r:id="rId10"/>
    <p:sldId id="309" r:id="rId11"/>
    <p:sldId id="302" r:id="rId12"/>
    <p:sldId id="303" r:id="rId13"/>
    <p:sldId id="304" r:id="rId14"/>
    <p:sldId id="306" r:id="rId15"/>
    <p:sldId id="30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FC19B-B750-46E5-AE6C-2EDFEC68FEF2}" v="32" dt="2023-12-02T20:45:59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002FC19B-B750-46E5-AE6C-2EDFEC68FEF2}"/>
    <pc:docChg chg="undo custSel addSld delSld modSld">
      <pc:chgData name="Matteo MANGILI" userId="89c7df381375e6aa" providerId="LiveId" clId="{002FC19B-B750-46E5-AE6C-2EDFEC68FEF2}" dt="2023-12-09T09:26:34.583" v="3538" actId="20577"/>
      <pc:docMkLst>
        <pc:docMk/>
      </pc:docMkLst>
      <pc:sldChg chg="addSp delSp modSp mod setBg delDesignElem">
        <pc:chgData name="Matteo MANGILI" userId="89c7df381375e6aa" providerId="LiveId" clId="{002FC19B-B750-46E5-AE6C-2EDFEC68FEF2}" dt="2023-12-02T20:07:39.883" v="1158"/>
        <pc:sldMkLst>
          <pc:docMk/>
          <pc:sldMk cId="1642425379" sldId="256"/>
        </pc:sldMkLst>
        <pc:spChg chg="mod">
          <ac:chgData name="Matteo MANGILI" userId="89c7df381375e6aa" providerId="LiveId" clId="{002FC19B-B750-46E5-AE6C-2EDFEC68FEF2}" dt="2023-12-02T19:56:48.628" v="1079" actId="14100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Matteo MANGILI" userId="89c7df381375e6aa" providerId="LiveId" clId="{002FC19B-B750-46E5-AE6C-2EDFEC68FEF2}" dt="2023-12-02T12:02:12.680" v="1077" actId="14100"/>
          <ac:spMkLst>
            <pc:docMk/>
            <pc:sldMk cId="1642425379" sldId="256"/>
            <ac:spMk id="3" creationId="{1901B20D-4C28-4DA3-ABBD-718C22A5E58B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59" v="1067" actId="26606"/>
          <ac:spMkLst>
            <pc:docMk/>
            <pc:sldMk cId="1642425379" sldId="256"/>
            <ac:spMk id="1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15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7" creationId="{C59AB4C8-9178-4F7A-8404-6890510B5917}"/>
          </ac:spMkLst>
        </pc:spChg>
        <pc:spChg chg="add del">
          <ac:chgData name="Matteo MANGILI" userId="89c7df381375e6aa" providerId="LiveId" clId="{002FC19B-B750-46E5-AE6C-2EDFEC68FEF2}" dt="2023-12-02T12:01:10.143" v="1066" actId="26606"/>
          <ac:spMkLst>
            <pc:docMk/>
            <pc:sldMk cId="1642425379" sldId="256"/>
            <ac:spMk id="19" creationId="{4CFDFB37-4BC7-42C6-915D-A6609139BFE7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1642425379" sldId="256"/>
            <ac:spMk id="21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12:01:10.143" v="1066" actId="26606"/>
          <ac:picMkLst>
            <pc:docMk/>
            <pc:sldMk cId="1642425379" sldId="256"/>
            <ac:picMk id="14" creationId="{4ED1EF2E-06AD-AC22-5646-EDCAB2A5BC9F}"/>
          </ac:picMkLst>
        </pc:picChg>
      </pc:sldChg>
      <pc:sldChg chg="addSp delSp modSp mod setBg delDesignElem">
        <pc:chgData name="Matteo MANGILI" userId="89c7df381375e6aa" providerId="LiveId" clId="{002FC19B-B750-46E5-AE6C-2EDFEC68FEF2}" dt="2023-12-07T12:05:07.525" v="2489" actId="20577"/>
        <pc:sldMkLst>
          <pc:docMk/>
          <pc:sldMk cId="3250768115" sldId="296"/>
        </pc:sldMkLst>
        <pc:spChg chg="mod">
          <ac:chgData name="Matteo MANGILI" userId="89c7df381375e6aa" providerId="LiveId" clId="{002FC19B-B750-46E5-AE6C-2EDFEC68FEF2}" dt="2023-12-02T11:59:10.537" v="1054" actId="26606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7T12:05:07.525" v="2489" actId="20577"/>
          <ac:spMkLst>
            <pc:docMk/>
            <pc:sldMk cId="3250768115" sldId="296"/>
            <ac:spMk id="4" creationId="{6EADD32B-2BED-B9CD-8880-5933A888D00B}"/>
          </ac:spMkLst>
        </pc:spChg>
        <pc:spChg chg="mod ord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1" creationId="{45D37F4E-DDB4-456B-97E0-9937730A039F}"/>
          </ac:spMkLst>
        </pc:spChg>
        <pc:spChg chg="add del">
          <ac:chgData name="Matteo MANGILI" userId="89c7df381375e6aa" providerId="LiveId" clId="{002FC19B-B750-46E5-AE6C-2EDFEC68FEF2}" dt="2023-12-02T20:07:39.883" v="1158"/>
          <ac:spMkLst>
            <pc:docMk/>
            <pc:sldMk cId="3250768115" sldId="296"/>
            <ac:spMk id="1033" creationId="{B2DD41CD-8F47-4F56-AD12-4E2FF7696987}"/>
          </ac:spMkLst>
        </pc:spChg>
        <pc:picChg chg="add mod">
          <ac:chgData name="Matteo MANGILI" userId="89c7df381375e6aa" providerId="LiveId" clId="{002FC19B-B750-46E5-AE6C-2EDFEC68FEF2}" dt="2023-12-02T11:59:10.537" v="1054" actId="26606"/>
          <ac:picMkLst>
            <pc:docMk/>
            <pc:sldMk cId="3250768115" sldId="296"/>
            <ac:picMk id="1026" creationId="{A7F9973B-346C-5A43-7527-B97E92BAF68D}"/>
          </ac:picMkLst>
        </pc:picChg>
      </pc:sldChg>
      <pc:sldChg chg="addSp delSp modSp mod setBg addAnim delAnim modAnim delDesignElem chgLayout">
        <pc:chgData name="Matteo MANGILI" userId="89c7df381375e6aa" providerId="LiveId" clId="{002FC19B-B750-46E5-AE6C-2EDFEC68FEF2}" dt="2023-12-07T12:05:48.228" v="2528" actId="20577"/>
        <pc:sldMkLst>
          <pc:docMk/>
          <pc:sldMk cId="1249612630" sldId="297"/>
        </pc:sldMkLst>
        <pc:spChg chg="mod or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3" creationId="{0778C2CB-0D3B-6772-1616-7CB990FF6AD2}"/>
          </ac:spMkLst>
        </pc:spChg>
        <pc:spChg chg="mod ord">
          <ac:chgData name="Matteo MANGILI" userId="89c7df381375e6aa" providerId="LiveId" clId="{002FC19B-B750-46E5-AE6C-2EDFEC68FEF2}" dt="2023-12-07T12:05:48.228" v="2528" actId="20577"/>
          <ac:spMkLst>
            <pc:docMk/>
            <pc:sldMk cId="1249612630" sldId="297"/>
            <ac:spMk id="4" creationId="{0B9BE06A-2A10-766E-30FB-68BA1AE33F2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5" creationId="{0B68DA76-93F3-E068-6B35-E77B3366A4A0}"/>
          </ac:spMkLst>
        </pc:spChg>
        <pc:spChg chg="add del mod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6" creationId="{AE401A98-DC83-3BA0-9C1C-E4BDD5DB75D0}"/>
          </ac:spMkLst>
        </pc:spChg>
        <pc:spChg chg="mod ord">
          <ac:chgData name="Matteo MANGILI" userId="89c7df381375e6aa" providerId="LiveId" clId="{002FC19B-B750-46E5-AE6C-2EDFEC68FEF2}" dt="2023-12-02T20:24:53.552" v="1257" actId="255"/>
          <ac:spMkLst>
            <pc:docMk/>
            <pc:sldMk cId="1249612630" sldId="297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7" creationId="{4D24BFD5-D814-402B-B6C4-EEF6AE14B0F2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88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89" creationId="{36FED7E8-9A97-475F-9FA4-113410D4433B}"/>
          </ac:spMkLst>
        </pc:spChg>
        <pc:spChg chg="add del">
          <ac:chgData name="Matteo MANGILI" userId="89c7df381375e6aa" providerId="LiveId" clId="{002FC19B-B750-46E5-AE6C-2EDFEC68FEF2}" dt="2023-12-02T19:59:52.449" v="1092" actId="26606"/>
          <ac:spMkLst>
            <pc:docMk/>
            <pc:sldMk cId="1249612630" sldId="297"/>
            <ac:spMk id="90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00:57.875" v="1099" actId="26606"/>
          <ac:spMkLst>
            <pc:docMk/>
            <pc:sldMk cId="1249612630" sldId="297"/>
            <ac:spMk id="91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2" creationId="{1ACA2EA0-FFD3-42EC-9406-B595015ED96E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3" creationId="{D5288BCE-665C-472A-8C43-664BCFA31E43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4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5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6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32.427" v="1085" actId="26606"/>
          <ac:spMkLst>
            <pc:docMk/>
            <pc:sldMk cId="1249612630" sldId="297"/>
            <ac:spMk id="97" creationId="{DA542B6D-E775-4832-91DC-2D20F857813A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98" creationId="{100EDD19-6802-4EC3-95CE-CFFAB042CFD6}"/>
          </ac:spMkLst>
        </pc:spChg>
        <pc:spChg chg="add del">
          <ac:chgData name="Matteo MANGILI" userId="89c7df381375e6aa" providerId="LiveId" clId="{002FC19B-B750-46E5-AE6C-2EDFEC68FEF2}" dt="2023-12-02T19:59:41.317" v="1087" actId="26606"/>
          <ac:spMkLst>
            <pc:docMk/>
            <pc:sldMk cId="1249612630" sldId="297"/>
            <ac:spMk id="99" creationId="{46C57131-53A7-4C1A-BEA8-25F06A06AD29}"/>
          </ac:spMkLst>
        </pc:spChg>
        <pc:spChg chg="add">
          <ac:chgData name="Matteo MANGILI" userId="89c7df381375e6aa" providerId="LiveId" clId="{002FC19B-B750-46E5-AE6C-2EDFEC68FEF2}" dt="2023-12-02T20:22:50.686" v="1244" actId="26606"/>
          <ac:spMkLst>
            <pc:docMk/>
            <pc:sldMk cId="1249612630" sldId="297"/>
            <ac:spMk id="100" creationId="{DB17E863-922E-4C26-BD64-E8FD41D28661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1" creationId="{074B4F7D-14B2-478B-8BF5-01E4E0C5D263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3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19:59:43.343" v="1089" actId="26606"/>
          <ac:spMkLst>
            <pc:docMk/>
            <pc:sldMk cId="1249612630" sldId="297"/>
            <ac:spMk id="104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6" creationId="{BAD76F3E-3A97-486B-B402-44400A8B9173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7" creationId="{391F6B52-91F4-4AEB-B6DB-29FEBCF28C8B}"/>
          </ac:spMkLst>
        </pc:spChg>
        <pc:spChg chg="add del">
          <ac:chgData name="Matteo MANGILI" userId="89c7df381375e6aa" providerId="LiveId" clId="{002FC19B-B750-46E5-AE6C-2EDFEC68FEF2}" dt="2023-12-02T19:59:52.449" v="1091" actId="26606"/>
          <ac:spMkLst>
            <pc:docMk/>
            <pc:sldMk cId="1249612630" sldId="297"/>
            <ac:spMk id="108" creationId="{2CD6F061-7C53-44F4-9794-953DB70A451B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0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0:29.187" v="1097" actId="6264"/>
          <ac:spMkLst>
            <pc:docMk/>
            <pc:sldMk cId="1249612630" sldId="297"/>
            <ac:spMk id="111" creationId="{DA542B6D-E775-4832-91DC-2D20F857813A}"/>
          </ac:spMkLst>
        </pc:spChg>
        <pc:picChg chg="add del">
          <ac:chgData name="Matteo MANGILI" userId="89c7df381375e6aa" providerId="LiveId" clId="{002FC19B-B750-46E5-AE6C-2EDFEC68FEF2}" dt="2023-12-02T11:59:27.133" v="1056" actId="21"/>
          <ac:picMkLst>
            <pc:docMk/>
            <pc:sldMk cId="1249612630" sldId="297"/>
            <ac:picMk id="84" creationId="{90B7423D-1EFB-47C8-F7C3-493B93417F14}"/>
          </ac:picMkLst>
        </pc:picChg>
      </pc:sldChg>
      <pc:sldChg chg="addSp modSp mod setBg">
        <pc:chgData name="Matteo MANGILI" userId="89c7df381375e6aa" providerId="LiveId" clId="{002FC19B-B750-46E5-AE6C-2EDFEC68FEF2}" dt="2023-12-09T09:26:34.583" v="3538" actId="20577"/>
        <pc:sldMkLst>
          <pc:docMk/>
          <pc:sldMk cId="3996999348" sldId="298"/>
        </pc:sldMkLst>
        <pc:spChg chg="mo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09:26:34.583" v="3538" actId="20577"/>
          <ac:spMkLst>
            <pc:docMk/>
            <pc:sldMk cId="3996999348" sldId="298"/>
            <ac:spMk id="4" creationId="{747F007E-FE0A-2A87-17AB-DD88FD1E8115}"/>
          </ac:spMkLst>
        </pc:spChg>
        <pc:spChg chg="mod">
          <ac:chgData name="Matteo MANGILI" userId="89c7df381375e6aa" providerId="LiveId" clId="{002FC19B-B750-46E5-AE6C-2EDFEC68FEF2}" dt="2023-12-02T20:21:38.395" v="1243" actId="255"/>
          <ac:spMkLst>
            <pc:docMk/>
            <pc:sldMk cId="3996999348" sldId="298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1:17.989" v="1239" actId="26606"/>
          <ac:spMkLst>
            <pc:docMk/>
            <pc:sldMk cId="3996999348" sldId="298"/>
            <ac:spMk id="89" creationId="{DB17E863-922E-4C26-BD64-E8FD41D28661}"/>
          </ac:spMkLst>
        </pc:spChg>
      </pc:sldChg>
      <pc:sldChg chg="addSp delSp modSp mod setBg addAnim modAnim">
        <pc:chgData name="Matteo MANGILI" userId="89c7df381375e6aa" providerId="LiveId" clId="{002FC19B-B750-46E5-AE6C-2EDFEC68FEF2}" dt="2023-12-02T20:21:03.827" v="1238" actId="14100"/>
        <pc:sldMkLst>
          <pc:docMk/>
          <pc:sldMk cId="930824607" sldId="300"/>
        </pc:sldMkLst>
        <pc:spChg chg="mo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20:45.042" v="1235" actId="14100"/>
          <ac:spMkLst>
            <pc:docMk/>
            <pc:sldMk cId="930824607" sldId="300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21:03.827" v="1238" actId="14100"/>
          <ac:spMkLst>
            <pc:docMk/>
            <pc:sldMk cId="930824607" sldId="300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9:10.555" v="1167" actId="26606"/>
          <ac:spMkLst>
            <pc:docMk/>
            <pc:sldMk cId="930824607" sldId="300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5" creationId="{F13C74B1-5B17-4795-BED0-7140497B445A}"/>
          </ac:spMkLst>
        </pc:spChg>
        <pc:spChg chg="add del">
          <ac:chgData name="Matteo MANGILI" userId="89c7df381375e6aa" providerId="LiveId" clId="{002FC19B-B750-46E5-AE6C-2EDFEC68FEF2}" dt="2023-12-02T20:10:03.496" v="1171" actId="26606"/>
          <ac:spMkLst>
            <pc:docMk/>
            <pc:sldMk cId="930824607" sldId="300"/>
            <ac:spMk id="97" creationId="{D4974D33-8DC5-464E-8C6D-BE58F0669C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2" creationId="{DAF1966E-FD40-4A4A-B61B-C4DF7FA05F06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4" creationId="{047BFA19-D45E-416B-A404-7AF2F3F27017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6" creationId="{8E0105E7-23DB-4CF2-8258-FF47C7620F6E}"/>
          </ac:spMkLst>
        </pc:spChg>
        <pc:spChg chg="add del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08" creationId="{074B4F7D-14B2-478B-8BF5-01E4E0C5D263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3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20:25.953" v="1233" actId="26606"/>
          <ac:spMkLst>
            <pc:docMk/>
            <pc:sldMk cId="930824607" sldId="300"/>
            <ac:spMk id="115" creationId="{DB17E863-922E-4C26-BD64-E8FD41D28661}"/>
          </ac:spMkLst>
        </pc:spChg>
        <pc:picChg chg="add del">
          <ac:chgData name="Matteo MANGILI" userId="89c7df381375e6aa" providerId="LiveId" clId="{002FC19B-B750-46E5-AE6C-2EDFEC68FEF2}" dt="2023-12-02T20:09:14.933" v="1168" actId="21"/>
          <ac:picMkLst>
            <pc:docMk/>
            <pc:sldMk cId="930824607" sldId="300"/>
            <ac:picMk id="91" creationId="{A1991880-3634-6F26-C477-166DF180525E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6:01.316" v="2176" actId="1076"/>
        <pc:sldMkLst>
          <pc:docMk/>
          <pc:sldMk cId="141201089" sldId="302"/>
        </pc:sldMkLst>
        <pc:spChg chg="mo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45:59.280" v="2175"/>
          <ac:spMkLst>
            <pc:docMk/>
            <pc:sldMk cId="141201089" sldId="302"/>
            <ac:spMk id="4" creationId="{49E5AF19-2813-23F3-53D8-44D5983D20DA}"/>
          </ac:spMkLst>
        </pc:spChg>
        <pc:spChg chg="mod">
          <ac:chgData name="Matteo MANGILI" userId="89c7df381375e6aa" providerId="LiveId" clId="{002FC19B-B750-46E5-AE6C-2EDFEC68FEF2}" dt="2023-12-02T20:15:12.489" v="1204" actId="255"/>
          <ac:spMkLst>
            <pc:docMk/>
            <pc:sldMk cId="141201089" sldId="302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8.094" v="1189" actId="26606"/>
          <ac:spMkLst>
            <pc:docMk/>
            <pc:sldMk cId="141201089" sldId="302"/>
            <ac:spMk id="89" creationId="{DB17E863-922E-4C26-BD64-E8FD41D28661}"/>
          </ac:spMkLst>
        </pc:spChg>
        <pc:picChg chg="add mod">
          <ac:chgData name="Matteo MANGILI" userId="89c7df381375e6aa" providerId="LiveId" clId="{002FC19B-B750-46E5-AE6C-2EDFEC68FEF2}" dt="2023-12-02T20:46:01.316" v="2176" actId="1076"/>
          <ac:picMkLst>
            <pc:docMk/>
            <pc:sldMk cId="141201089" sldId="302"/>
            <ac:picMk id="3" creationId="{DF52D774-0AF5-3D21-AF89-908B316763E3}"/>
          </ac:picMkLst>
        </pc:picChg>
      </pc:sldChg>
      <pc:sldChg chg="addSp modSp mod setBg">
        <pc:chgData name="Matteo MANGILI" userId="89c7df381375e6aa" providerId="LiveId" clId="{002FC19B-B750-46E5-AE6C-2EDFEC68FEF2}" dt="2023-12-09T09:19:16.569" v="3380" actId="14100"/>
        <pc:sldMkLst>
          <pc:docMk/>
          <pc:sldMk cId="2944479634" sldId="303"/>
        </pc:sldMkLst>
        <pc:spChg chg="mod">
          <ac:chgData name="Matteo MANGILI" userId="89c7df381375e6aa" providerId="LiveId" clId="{002FC19B-B750-46E5-AE6C-2EDFEC68FEF2}" dt="2023-12-09T09:04:12.397" v="2640" actId="20577"/>
          <ac:spMkLst>
            <pc:docMk/>
            <pc:sldMk cId="2944479634" sldId="303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9T09:19:16.569" v="3380" actId="14100"/>
          <ac:spMkLst>
            <pc:docMk/>
            <pc:sldMk cId="2944479634" sldId="303"/>
            <ac:spMk id="4" creationId="{834029E2-3A07-28E1-FE72-E1D9FA770926}"/>
          </ac:spMkLst>
        </pc:spChg>
        <pc:spChg chg="mod">
          <ac:chgData name="Matteo MANGILI" userId="89c7df381375e6aa" providerId="LiveId" clId="{002FC19B-B750-46E5-AE6C-2EDFEC68FEF2}" dt="2023-12-02T20:15:57.660" v="1210" actId="255"/>
          <ac:spMkLst>
            <pc:docMk/>
            <pc:sldMk cId="2944479634" sldId="303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52.742" v="1188" actId="26606"/>
          <ac:spMkLst>
            <pc:docMk/>
            <pc:sldMk cId="2944479634" sldId="303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7T12:06:51.776" v="2638" actId="20577"/>
        <pc:sldMkLst>
          <pc:docMk/>
          <pc:sldMk cId="2728347993" sldId="304"/>
        </pc:sldMkLst>
        <pc:spChg chg="mo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7T12:06:51.776" v="2638" actId="20577"/>
          <ac:spMkLst>
            <pc:docMk/>
            <pc:sldMk cId="2728347993" sldId="304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5:21.902" v="1206" actId="255"/>
          <ac:spMkLst>
            <pc:docMk/>
            <pc:sldMk cId="2728347993" sldId="304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49.087" v="1187" actId="26606"/>
          <ac:spMkLst>
            <pc:docMk/>
            <pc:sldMk cId="2728347993" sldId="304"/>
            <ac:spMk id="89" creationId="{DB17E863-922E-4C26-BD64-E8FD41D28661}"/>
          </ac:spMkLst>
        </pc:spChg>
      </pc:sldChg>
      <pc:sldChg chg="addSp delSp modSp del mod setBg modClrScheme addAnim delAnim delDesignElem chgLayout">
        <pc:chgData name="Matteo MANGILI" userId="89c7df381375e6aa" providerId="LiveId" clId="{002FC19B-B750-46E5-AE6C-2EDFEC68FEF2}" dt="2023-12-02T20:18:10.897" v="1222" actId="2696"/>
        <pc:sldMkLst>
          <pc:docMk/>
          <pc:sldMk cId="1306003422" sldId="305"/>
        </pc:sldMkLst>
        <pc:spChg chg="mod ord">
          <ac:chgData name="Matteo MANGILI" userId="89c7df381375e6aa" providerId="LiveId" clId="{002FC19B-B750-46E5-AE6C-2EDFEC68FEF2}" dt="2023-12-02T20:17:59.327" v="1221" actId="21"/>
          <ac:spMkLst>
            <pc:docMk/>
            <pc:sldMk cId="1306003422" sldId="305"/>
            <ac:spMk id="2" creationId="{75031FE9-9059-4FE8-B4AC-9771F23A1B89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3" creationId="{E47A82C3-BCE1-FDAB-B566-2CF0A7AF4292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4" creationId="{4ED2C348-D647-9EBF-EB86-361BEB12C580}"/>
          </ac:spMkLst>
        </pc:spChg>
        <pc:spChg chg="add del mod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5" creationId="{2106AF9B-DFF3-1BA7-EBFF-230AADA02A56}"/>
          </ac:spMkLst>
        </pc:spChg>
        <pc:spChg chg="del">
          <ac:chgData name="Matteo MANGILI" userId="89c7df381375e6aa" providerId="LiveId" clId="{002FC19B-B750-46E5-AE6C-2EDFEC68FEF2}" dt="2023-12-02T19:59:07.738" v="1082" actId="26606"/>
          <ac:spMkLst>
            <pc:docMk/>
            <pc:sldMk cId="1306003422" sldId="305"/>
            <ac:spMk id="6" creationId="{C7EED8C2-BF86-0679-9809-36A68E5A29A3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7" creationId="{AD1A0469-F8CC-416E-41E8-6FBAF3FE26FA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8" creationId="{B66915EA-AFDC-5C39-39A1-8DB14D2ABA07}"/>
          </ac:spMkLst>
        </pc:spChg>
        <pc:spChg chg="add del mod">
          <ac:chgData name="Matteo MANGILI" userId="89c7df381375e6aa" providerId="LiveId" clId="{002FC19B-B750-46E5-AE6C-2EDFEC68FEF2}" dt="2023-12-02T20:01:49.669" v="1105" actId="6264"/>
          <ac:spMkLst>
            <pc:docMk/>
            <pc:sldMk cId="1306003422" sldId="305"/>
            <ac:spMk id="9" creationId="{2F46E75A-5EE0-7DE6-965F-60A16260DB0B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0" creationId="{F415BEBE-499C-9AE1-5EB5-1703A3C164E7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1" creationId="{419BC509-F3C4-7307-7D1D-61DECD2E09D1}"/>
          </ac:spMkLst>
        </pc:spChg>
        <pc:spChg chg="add del mod">
          <ac:chgData name="Matteo MANGILI" userId="89c7df381375e6aa" providerId="LiveId" clId="{002FC19B-B750-46E5-AE6C-2EDFEC68FEF2}" dt="2023-12-02T20:01:52.551" v="1106" actId="6264"/>
          <ac:spMkLst>
            <pc:docMk/>
            <pc:sldMk cId="1306003422" sldId="305"/>
            <ac:spMk id="12" creationId="{1E6D7EB3-50A8-53A7-A0A1-0BB0FAE0464E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3" creationId="{C5B8E850-A75F-434C-4CB4-9D108AE0947B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4" creationId="{2545527A-7884-5F60-C410-56032FF75F52}"/>
          </ac:spMkLst>
        </pc:spChg>
        <pc:spChg chg="add del mod">
          <ac:chgData name="Matteo MANGILI" userId="89c7df381375e6aa" providerId="LiveId" clId="{002FC19B-B750-46E5-AE6C-2EDFEC68FEF2}" dt="2023-12-02T20:02:21.961" v="1107" actId="6264"/>
          <ac:spMkLst>
            <pc:docMk/>
            <pc:sldMk cId="1306003422" sldId="305"/>
            <ac:spMk id="15" creationId="{FE84B98B-B9D7-3BA0-BDB3-ADD853EF7A9A}"/>
          </ac:spMkLst>
        </pc:spChg>
        <pc:spChg chg="add del mod ord">
          <ac:chgData name="Matteo MANGILI" userId="89c7df381375e6aa" providerId="LiveId" clId="{002FC19B-B750-46E5-AE6C-2EDFEC68FEF2}" dt="2023-12-02T20:16:27.198" v="1214" actId="14100"/>
          <ac:spMkLst>
            <pc:docMk/>
            <pc:sldMk cId="1306003422" sldId="305"/>
            <ac:spMk id="16" creationId="{D90D17BB-7A4F-F6E0-7B2F-1816DC29F4F3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7" creationId="{E9795F5E-09CC-081D-D055-5BE5B16D0CB5}"/>
          </ac:spMkLst>
        </pc:spChg>
        <pc:spChg chg="add del mo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8" creationId="{22A7306A-E6CE-4106-36F0-71387D030CA7}"/>
          </ac:spMkLst>
        </pc:spChg>
        <pc:spChg chg="add del mod ord">
          <ac:chgData name="Matteo MANGILI" userId="89c7df381375e6aa" providerId="LiveId" clId="{002FC19B-B750-46E5-AE6C-2EDFEC68FEF2}" dt="2023-12-02T20:05:44.060" v="1145" actId="6264"/>
          <ac:spMkLst>
            <pc:docMk/>
            <pc:sldMk cId="1306003422" sldId="305"/>
            <ac:spMk id="19" creationId="{F0FEC0EB-38CB-5DCA-1DD6-7443659CB6CA}"/>
          </ac:spMkLst>
        </pc:spChg>
        <pc:spChg chg="mod ord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82" creationId="{CE36A058-BEC2-4BC5-A467-F2EB2A365051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7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88" creationId="{35DB3719-6FDC-4E5D-891D-FF40B7300F64}"/>
          </ac:spMkLst>
        </pc:spChg>
        <pc:spChg chg="add del">
          <ac:chgData name="Matteo MANGILI" userId="89c7df381375e6aa" providerId="LiveId" clId="{002FC19B-B750-46E5-AE6C-2EDFEC68FEF2}" dt="2023-12-02T20:07:49.033" v="1160" actId="26606"/>
          <ac:spMkLst>
            <pc:docMk/>
            <pc:sldMk cId="1306003422" sldId="305"/>
            <ac:spMk id="89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01:24.960" v="1104" actId="6264"/>
          <ac:spMkLst>
            <pc:docMk/>
            <pc:sldMk cId="1306003422" sldId="305"/>
            <ac:spMk id="90" creationId="{E0CBAC23-2E3F-4A90-BA59-F8299F6A5439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4" creationId="{943CAA20-3569-4189-9E48-239A229A86CA}"/>
          </ac:spMkLst>
        </pc:spChg>
        <pc:spChg chg="add del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96" creationId="{DA542B6D-E775-4832-91DC-2D20F857813A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1" creationId="{4D24BFD5-D814-402B-B6C4-EEF6AE14B0F2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2" creationId="{9B7AD9F6-8CE7-4299-8FC6-328F4DCD3FF9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3" creationId="{36FED7E8-9A97-475F-9FA4-113410D4433B}"/>
          </ac:spMkLst>
        </pc:spChg>
        <pc:spChg chg="add">
          <ac:chgData name="Matteo MANGILI" userId="89c7df381375e6aa" providerId="LiveId" clId="{002FC19B-B750-46E5-AE6C-2EDFEC68FEF2}" dt="2023-12-02T20:11:11.688" v="1178" actId="26606"/>
          <ac:spMkLst>
            <pc:docMk/>
            <pc:sldMk cId="1306003422" sldId="305"/>
            <ac:spMk id="104" creationId="{82580482-BA80-420A-8A05-C58E97F26B21}"/>
          </ac:spMkLst>
        </pc:spChg>
        <pc:spChg chg="add del">
          <ac:chgData name="Matteo MANGILI" userId="89c7df381375e6aa" providerId="LiveId" clId="{002FC19B-B750-46E5-AE6C-2EDFEC68FEF2}" dt="2023-12-02T20:11:02.544" v="1174" actId="26606"/>
          <ac:spMkLst>
            <pc:docMk/>
            <pc:sldMk cId="1306003422" sldId="305"/>
            <ac:spMk id="105" creationId="{2A39B854-4B6C-4F7F-A602-6F97770CED70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7" creationId="{8FFD9892-EDE5-4886-A313-66099DA8C8F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8" creationId="{9B6CD22E-2269-419F-9E81-016EA035D4C1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09" creationId="{AA607D34-E2A9-4595-9DB2-5472E077CA49}"/>
          </ac:spMkLst>
        </pc:spChg>
        <pc:spChg chg="add del">
          <ac:chgData name="Matteo MANGILI" userId="89c7df381375e6aa" providerId="LiveId" clId="{002FC19B-B750-46E5-AE6C-2EDFEC68FEF2}" dt="2023-12-02T20:11:11.672" v="1177" actId="26606"/>
          <ac:spMkLst>
            <pc:docMk/>
            <pc:sldMk cId="1306003422" sldId="305"/>
            <ac:spMk id="110" creationId="{63DAB858-5A0C-4AFF-AAC6-705EDF8DB733}"/>
          </ac:spMkLst>
        </pc:spChg>
        <pc:graphicFrameChg chg="add del mod ord modGraphic">
          <ac:chgData name="Matteo MANGILI" userId="89c7df381375e6aa" providerId="LiveId" clId="{002FC19B-B750-46E5-AE6C-2EDFEC68FEF2}" dt="2023-12-02T20:03:00.185" v="1115" actId="478"/>
          <ac:graphicFrameMkLst>
            <pc:docMk/>
            <pc:sldMk cId="1306003422" sldId="305"/>
            <ac:graphicFrameMk id="84" creationId="{2B42F1CC-80DA-9253-3374-3CD49CB4D17D}"/>
          </ac:graphicFrameMkLst>
        </pc:graphicFrameChg>
        <pc:picChg chg="add del">
          <ac:chgData name="Matteo MANGILI" userId="89c7df381375e6aa" providerId="LiveId" clId="{002FC19B-B750-46E5-AE6C-2EDFEC68FEF2}" dt="2023-12-02T20:11:14.010" v="1179" actId="21"/>
          <ac:picMkLst>
            <pc:docMk/>
            <pc:sldMk cId="1306003422" sldId="305"/>
            <ac:picMk id="98" creationId="{C3711E9F-8E48-5F4C-EA11-1AACF5160F52}"/>
          </ac:picMkLst>
        </pc:picChg>
      </pc:sldChg>
      <pc:sldChg chg="addSp delSp modSp mod setBg addAnim modAnim">
        <pc:chgData name="Matteo MANGILI" userId="89c7df381375e6aa" providerId="LiveId" clId="{002FC19B-B750-46E5-AE6C-2EDFEC68FEF2}" dt="2023-12-02T20:47:36.284" v="2193" actId="20577"/>
        <pc:sldMkLst>
          <pc:docMk/>
          <pc:sldMk cId="3568766427" sldId="306"/>
        </pc:sldMkLst>
        <pc:spChg chg="mod">
          <ac:chgData name="Matteo MANGILI" userId="89c7df381375e6aa" providerId="LiveId" clId="{002FC19B-B750-46E5-AE6C-2EDFEC68FEF2}" dt="2023-12-02T20:47:36.284" v="2193" actId="20577"/>
          <ac:spMkLst>
            <pc:docMk/>
            <pc:sldMk cId="3568766427" sldId="306"/>
            <ac:spMk id="2" creationId="{806A85A7-2359-50AF-B2C8-F8FBFA3E2B3C}"/>
          </ac:spMkLst>
        </pc:spChg>
        <pc:spChg chg="mod">
          <ac:chgData name="Matteo MANGILI" userId="89c7df381375e6aa" providerId="LiveId" clId="{002FC19B-B750-46E5-AE6C-2EDFEC68FEF2}" dt="2023-12-02T20:15:30.375" v="1207" actId="14100"/>
          <ac:spMkLst>
            <pc:docMk/>
            <pc:sldMk cId="3568766427" sldId="306"/>
            <ac:spMk id="3" creationId="{39198BC0-3DAA-3F78-1CC6-7D92405ED12E}"/>
          </ac:spMkLst>
        </pc:spChg>
        <pc:spChg chg="del mod">
          <ac:chgData name="Matteo MANGILI" userId="89c7df381375e6aa" providerId="LiveId" clId="{002FC19B-B750-46E5-AE6C-2EDFEC68FEF2}" dt="2023-12-02T11:50:38" v="361" actId="21"/>
          <ac:spMkLst>
            <pc:docMk/>
            <pc:sldMk cId="3568766427" sldId="306"/>
            <ac:spMk id="4" creationId="{94ABEDDF-102F-B18E-CB96-5A4E69301686}"/>
          </ac:spMkLst>
        </pc:spChg>
        <pc:spChg chg="del">
          <ac:chgData name="Matteo MANGILI" userId="89c7df381375e6aa" providerId="LiveId" clId="{002FC19B-B750-46E5-AE6C-2EDFEC68FEF2}" dt="2023-12-02T11:50:34.236" v="360" actId="21"/>
          <ac:spMkLst>
            <pc:docMk/>
            <pc:sldMk cId="3568766427" sldId="306"/>
            <ac:spMk id="5" creationId="{E8C4B4D0-88FC-634D-417C-360F7583225D}"/>
          </ac:spMkLst>
        </pc:spChg>
        <pc:spChg chg="mod">
          <ac:chgData name="Matteo MANGILI" userId="89c7df381375e6aa" providerId="LiveId" clId="{002FC19B-B750-46E5-AE6C-2EDFEC68FEF2}" dt="2023-12-02T20:15:36.743" v="1208" actId="255"/>
          <ac:spMkLst>
            <pc:docMk/>
            <pc:sldMk cId="3568766427" sldId="306"/>
            <ac:spMk id="6" creationId="{366879AD-ECAF-DDDE-26DC-9DD0D10F9AC4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11.576" v="1183" actId="26606"/>
          <ac:spMkLst>
            <pc:docMk/>
            <pc:sldMk cId="3568766427" sldId="306"/>
            <ac:spMk id="13" creationId="{DB17E863-922E-4C26-BD64-E8FD41D28661}"/>
          </ac:spMkLst>
        </pc:spChg>
      </pc:sldChg>
      <pc:sldChg chg="addSp delSp modSp mod setBg">
        <pc:chgData name="Matteo MANGILI" userId="89c7df381375e6aa" providerId="LiveId" clId="{002FC19B-B750-46E5-AE6C-2EDFEC68FEF2}" dt="2023-12-02T20:14:54.281" v="1202" actId="255"/>
        <pc:sldMkLst>
          <pc:docMk/>
          <pc:sldMk cId="42136755" sldId="307"/>
        </pc:sldMkLst>
        <pc:spChg chg="mo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2" creationId="{DDB7800B-90D1-8C4B-56B7-FA1626BB1375}"/>
          </ac:spMkLst>
        </pc:spChg>
        <pc:spChg chg="mod">
          <ac:chgData name="Matteo MANGILI" userId="89c7df381375e6aa" providerId="LiveId" clId="{002FC19B-B750-46E5-AE6C-2EDFEC68FEF2}" dt="2023-12-02T20:14:47.763" v="1199" actId="14100"/>
          <ac:spMkLst>
            <pc:docMk/>
            <pc:sldMk cId="42136755" sldId="307"/>
            <ac:spMk id="3" creationId="{A07BF9D8-A7CB-D3F1-7E12-AD682B8F05A3}"/>
          </ac:spMkLst>
        </pc:spChg>
        <pc:spChg chg="del">
          <ac:chgData name="Matteo MANGILI" userId="89c7df381375e6aa" providerId="LiveId" clId="{002FC19B-B750-46E5-AE6C-2EDFEC68FEF2}" dt="2023-12-02T11:44:13.866" v="264" actId="478"/>
          <ac:spMkLst>
            <pc:docMk/>
            <pc:sldMk cId="42136755" sldId="307"/>
            <ac:spMk id="4" creationId="{E013A60F-D1E1-C885-25BD-E37FE9AEAE64}"/>
          </ac:spMkLst>
        </pc:spChg>
        <pc:spChg chg="del mod">
          <ac:chgData name="Matteo MANGILI" userId="89c7df381375e6aa" providerId="LiveId" clId="{002FC19B-B750-46E5-AE6C-2EDFEC68FEF2}" dt="2023-12-02T11:50:21.092" v="359" actId="21"/>
          <ac:spMkLst>
            <pc:docMk/>
            <pc:sldMk cId="42136755" sldId="307"/>
            <ac:spMk id="5" creationId="{D19A487B-30BB-D7A9-541E-E171339D4CAA}"/>
          </ac:spMkLst>
        </pc:spChg>
        <pc:spChg chg="mod">
          <ac:chgData name="Matteo MANGILI" userId="89c7df381375e6aa" providerId="LiveId" clId="{002FC19B-B750-46E5-AE6C-2EDFEC68FEF2}" dt="2023-12-02T20:14:54.281" v="1202" actId="255"/>
          <ac:spMkLst>
            <pc:docMk/>
            <pc:sldMk cId="42136755" sldId="307"/>
            <ac:spMk id="6" creationId="{07D5F90B-A703-3979-44A8-9125B7AA3463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1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06.892" v="1182" actId="26606"/>
          <ac:spMkLst>
            <pc:docMk/>
            <pc:sldMk cId="42136755" sldId="307"/>
            <ac:spMk id="13" creationId="{DB17E863-922E-4C26-BD64-E8FD41D28661}"/>
          </ac:spMkLst>
        </pc:spChg>
        <pc:cxnChg chg="add del">
          <ac:chgData name="Matteo MANGILI" userId="89c7df381375e6aa" providerId="LiveId" clId="{002FC19B-B750-46E5-AE6C-2EDFEC68FEF2}" dt="2023-12-02T11:44:10.131" v="263" actId="11529"/>
          <ac:cxnSpMkLst>
            <pc:docMk/>
            <pc:sldMk cId="42136755" sldId="307"/>
            <ac:cxnSpMk id="8" creationId="{30FE366C-FF6D-9F0A-CA2A-33C80A4DB793}"/>
          </ac:cxnSpMkLst>
        </pc:cxnChg>
      </pc:sldChg>
      <pc:sldChg chg="addSp modSp mod setBg addAnim modAnim">
        <pc:chgData name="Matteo MANGILI" userId="89c7df381375e6aa" providerId="LiveId" clId="{002FC19B-B750-46E5-AE6C-2EDFEC68FEF2}" dt="2023-12-02T20:43:01.618" v="2173" actId="20577"/>
        <pc:sldMkLst>
          <pc:docMk/>
          <pc:sldMk cId="1581940243" sldId="309"/>
        </pc:sldMkLst>
        <pc:spChg chg="mo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43:01.618" v="2173" actId="20577"/>
          <ac:spMkLst>
            <pc:docMk/>
            <pc:sldMk cId="1581940243" sldId="309"/>
            <ac:spMk id="5" creationId="{BE1F23F2-64C7-BE07-E80F-A34081568AA8}"/>
          </ac:spMkLst>
        </pc:spChg>
        <pc:spChg chg="mod">
          <ac:chgData name="Matteo MANGILI" userId="89c7df381375e6aa" providerId="LiveId" clId="{002FC19B-B750-46E5-AE6C-2EDFEC68FEF2}" dt="2023-12-02T20:17:28.613" v="1219" actId="255"/>
          <ac:spMkLst>
            <pc:docMk/>
            <pc:sldMk cId="1581940243" sldId="309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6:53.707" v="1215" actId="26606"/>
          <ac:spMkLst>
            <pc:docMk/>
            <pc:sldMk cId="1581940243" sldId="309"/>
            <ac:spMk id="89" creationId="{DB17E863-922E-4C26-BD64-E8FD41D28661}"/>
          </ac:spMkLst>
        </pc:spChg>
      </pc:sldChg>
      <pc:sldChg chg="addSp modSp mod setBg">
        <pc:chgData name="Matteo MANGILI" userId="89c7df381375e6aa" providerId="LiveId" clId="{002FC19B-B750-46E5-AE6C-2EDFEC68FEF2}" dt="2023-12-02T20:14:25.424" v="1192" actId="255"/>
        <pc:sldMkLst>
          <pc:docMk/>
          <pc:sldMk cId="2214790197" sldId="310"/>
        </pc:sldMkLst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2" creationId="{75031FE9-9059-4FE8-B4AC-9771F23A1B89}"/>
          </ac:spMkLst>
        </pc:spChg>
        <pc:spChg chg="mo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4" creationId="{E45B50AB-E09E-377A-4B46-AFA47F523EAB}"/>
          </ac:spMkLst>
        </pc:spChg>
        <pc:spChg chg="mod">
          <ac:chgData name="Matteo MANGILI" userId="89c7df381375e6aa" providerId="LiveId" clId="{002FC19B-B750-46E5-AE6C-2EDFEC68FEF2}" dt="2023-12-02T20:14:25.424" v="1192" actId="255"/>
          <ac:spMkLst>
            <pc:docMk/>
            <pc:sldMk cId="2214790197" sldId="310"/>
            <ac:spMk id="82" creationId="{CE36A058-BEC2-4BC5-A467-F2EB2A365051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7" creationId="{100EDD19-6802-4EC3-95CE-CFFAB042CFD6}"/>
          </ac:spMkLst>
        </pc:spChg>
        <pc:spChg chg="add">
          <ac:chgData name="Matteo MANGILI" userId="89c7df381375e6aa" providerId="LiveId" clId="{002FC19B-B750-46E5-AE6C-2EDFEC68FEF2}" dt="2023-12-02T20:13:25.885" v="1186" actId="26606"/>
          <ac:spMkLst>
            <pc:docMk/>
            <pc:sldMk cId="2214790197" sldId="310"/>
            <ac:spMk id="89" creationId="{DB17E863-922E-4C26-BD64-E8FD41D28661}"/>
          </ac:spMkLst>
        </pc:spChg>
      </pc:sldChg>
      <pc:sldChg chg="modSp new del mod">
        <pc:chgData name="Matteo MANGILI" userId="89c7df381375e6aa" providerId="LiveId" clId="{002FC19B-B750-46E5-AE6C-2EDFEC68FEF2}" dt="2023-12-02T20:24:25.284" v="1254" actId="2696"/>
        <pc:sldMkLst>
          <pc:docMk/>
          <pc:sldMk cId="1835271424" sldId="311"/>
        </pc:sldMkLst>
        <pc:spChg chg="mod">
          <ac:chgData name="Matteo MANGILI" userId="89c7df381375e6aa" providerId="LiveId" clId="{002FC19B-B750-46E5-AE6C-2EDFEC68FEF2}" dt="2023-12-02T20:23:16.634" v="1249" actId="27636"/>
          <ac:spMkLst>
            <pc:docMk/>
            <pc:sldMk cId="1835271424" sldId="311"/>
            <ac:spMk id="2" creationId="{95DF08B5-7E22-F296-81A9-850181360209}"/>
          </ac:spMkLst>
        </pc:spChg>
        <pc:spChg chg="mod">
          <ac:chgData name="Matteo MANGILI" userId="89c7df381375e6aa" providerId="LiveId" clId="{002FC19B-B750-46E5-AE6C-2EDFEC68FEF2}" dt="2023-12-02T20:19:42.592" v="1232" actId="120"/>
          <ac:spMkLst>
            <pc:docMk/>
            <pc:sldMk cId="1835271424" sldId="311"/>
            <ac:spMk id="3" creationId="{EA2FE82A-53B2-2E11-CB13-DFA2F9AE9F5D}"/>
          </ac:spMkLst>
        </pc:spChg>
      </pc:sldChg>
      <pc:sldChg chg="addSp delSp modSp add mod">
        <pc:chgData name="Matteo MANGILI" userId="89c7df381375e6aa" providerId="LiveId" clId="{002FC19B-B750-46E5-AE6C-2EDFEC68FEF2}" dt="2023-12-02T20:35:48.435" v="1633" actId="14100"/>
        <pc:sldMkLst>
          <pc:docMk/>
          <pc:sldMk cId="4188911557" sldId="312"/>
        </pc:sldMkLst>
        <pc:spChg chg="mod">
          <ac:chgData name="Matteo MANGILI" userId="89c7df381375e6aa" providerId="LiveId" clId="{002FC19B-B750-46E5-AE6C-2EDFEC68FEF2}" dt="2023-12-02T20:30:41.127" v="1458" actId="20577"/>
          <ac:spMkLst>
            <pc:docMk/>
            <pc:sldMk cId="4188911557" sldId="312"/>
            <ac:spMk id="2" creationId="{75031FE9-9059-4FE8-B4AC-9771F23A1B89}"/>
          </ac:spMkLst>
        </pc:spChg>
        <pc:spChg chg="del mod">
          <ac:chgData name="Matteo MANGILI" userId="89c7df381375e6aa" providerId="LiveId" clId="{002FC19B-B750-46E5-AE6C-2EDFEC68FEF2}" dt="2023-12-02T20:32:43.465" v="1460"/>
          <ac:spMkLst>
            <pc:docMk/>
            <pc:sldMk cId="4188911557" sldId="312"/>
            <ac:spMk id="4" creationId="{0B9BE06A-2A10-766E-30FB-68BA1AE33F20}"/>
          </ac:spMkLst>
        </pc:spChg>
        <pc:spChg chg="add del">
          <ac:chgData name="Matteo MANGILI" userId="89c7df381375e6aa" providerId="LiveId" clId="{002FC19B-B750-46E5-AE6C-2EDFEC68FEF2}" dt="2023-12-02T20:34:12.655" v="1537"/>
          <ac:spMkLst>
            <pc:docMk/>
            <pc:sldMk cId="4188911557" sldId="312"/>
            <ac:spMk id="5" creationId="{8FC71FAA-508C-ECF6-B514-FCD4713DBBF1}"/>
          </ac:spMkLst>
        </pc:spChg>
        <pc:spChg chg="mod">
          <ac:chgData name="Matteo MANGILI" userId="89c7df381375e6aa" providerId="LiveId" clId="{002FC19B-B750-46E5-AE6C-2EDFEC68FEF2}" dt="2023-12-02T20:25:10.756" v="1260" actId="255"/>
          <ac:spMkLst>
            <pc:docMk/>
            <pc:sldMk cId="4188911557" sldId="312"/>
            <ac:spMk id="82" creationId="{CE36A058-BEC2-4BC5-A467-F2EB2A365051}"/>
          </ac:spMkLst>
        </pc:spChg>
        <pc:picChg chg="add mod">
          <ac:chgData name="Matteo MANGILI" userId="89c7df381375e6aa" providerId="LiveId" clId="{002FC19B-B750-46E5-AE6C-2EDFEC68FEF2}" dt="2023-12-02T20:34:37.445" v="1549" actId="14100"/>
          <ac:picMkLst>
            <pc:docMk/>
            <pc:sldMk cId="4188911557" sldId="312"/>
            <ac:picMk id="3" creationId="{B8057E78-C79B-B48E-DB48-B7F3C18B6C3F}"/>
          </ac:picMkLst>
        </pc:picChg>
        <pc:picChg chg="add mod">
          <ac:chgData name="Matteo MANGILI" userId="89c7df381375e6aa" providerId="LiveId" clId="{002FC19B-B750-46E5-AE6C-2EDFEC68FEF2}" dt="2023-12-02T20:34:23.235" v="1540" actId="1076"/>
          <ac:picMkLst>
            <pc:docMk/>
            <pc:sldMk cId="4188911557" sldId="312"/>
            <ac:picMk id="6" creationId="{DE0CC97B-A6DE-8CA6-E657-2E691E6C3F77}"/>
          </ac:picMkLst>
        </pc:picChg>
        <pc:picChg chg="add mod">
          <ac:chgData name="Matteo MANGILI" userId="89c7df381375e6aa" providerId="LiveId" clId="{002FC19B-B750-46E5-AE6C-2EDFEC68FEF2}" dt="2023-12-02T20:35:48.435" v="1633" actId="14100"/>
          <ac:picMkLst>
            <pc:docMk/>
            <pc:sldMk cId="4188911557" sldId="312"/>
            <ac:picMk id="7" creationId="{7AE3E7A1-BEDB-D97B-216D-E3415BE206F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09/12/2023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09/12/2023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2879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</a:t>
            </a: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Ingegneria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Camere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D’Ospedale</a:t>
            </a:r>
            <a:endParaRPr lang="en-US" sz="42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1792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</a:t>
            </a:r>
            <a:r>
              <a:rPr lang="en-US" sz="2200" dirty="0" err="1"/>
              <a:t>Cattaneo</a:t>
            </a:r>
            <a:r>
              <a:rPr lang="en-US" sz="2200" dirty="0"/>
              <a:t>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</a:t>
            </a:r>
            <a:r>
              <a:rPr lang="en-US" sz="2200" dirty="0" err="1"/>
              <a:t>Mangili</a:t>
            </a:r>
            <a:r>
              <a:rPr lang="en-US" sz="2200" dirty="0"/>
              <a:t>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76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implementare</a:t>
            </a:r>
            <a:r>
              <a:rPr lang="en-US" sz="2200" dirty="0"/>
              <a:t> il Progetto </a:t>
            </a: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dovuto</a:t>
            </a:r>
            <a:r>
              <a:rPr lang="en-US" sz="2200" dirty="0"/>
              <a:t> </a:t>
            </a:r>
            <a:r>
              <a:rPr lang="en-US" sz="2200" dirty="0" err="1"/>
              <a:t>specificare</a:t>
            </a:r>
            <a:r>
              <a:rPr lang="en-US" sz="2200" dirty="0"/>
              <a:t> </a:t>
            </a:r>
            <a:r>
              <a:rPr lang="en-US" sz="2200" dirty="0" err="1"/>
              <a:t>diversi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da </a:t>
            </a:r>
            <a:r>
              <a:rPr lang="en-US" sz="2200" dirty="0" err="1"/>
              <a:t>soddisfare</a:t>
            </a:r>
            <a:r>
              <a:rPr lang="en-US" sz="2200" dirty="0"/>
              <a:t> per la </a:t>
            </a:r>
            <a:r>
              <a:rPr lang="en-US" sz="2200" dirty="0" err="1"/>
              <a:t>riuscita</a:t>
            </a:r>
            <a:r>
              <a:rPr lang="en-US" sz="2200" dirty="0"/>
              <a:t>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Autentiticazione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Iscrizione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Lista </a:t>
            </a:r>
            <a:r>
              <a:rPr lang="en-US" sz="2200" dirty="0" err="1"/>
              <a:t>Graduatoria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</a:t>
            </a:r>
            <a:r>
              <a:rPr lang="en-US" sz="2200" dirty="0" err="1"/>
              <a:t>importante</a:t>
            </a:r>
            <a:r>
              <a:rPr lang="en-US" sz="2200" dirty="0"/>
              <a:t> </a:t>
            </a:r>
            <a:r>
              <a:rPr lang="en-US" sz="2200" dirty="0" err="1"/>
              <a:t>poter</a:t>
            </a:r>
            <a:r>
              <a:rPr lang="en-US" sz="2200" dirty="0"/>
              <a:t> </a:t>
            </a:r>
            <a:r>
              <a:rPr lang="en-US" sz="2200" dirty="0" err="1"/>
              <a:t>accedere</a:t>
            </a:r>
            <a:r>
              <a:rPr lang="en-US" sz="2200" dirty="0"/>
              <a:t> alle </a:t>
            </a:r>
            <a:r>
              <a:rPr lang="en-US" sz="2200" dirty="0" err="1"/>
              <a:t>variee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in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momento</a:t>
            </a:r>
            <a:r>
              <a:rPr lang="en-US" sz="2200"/>
              <a:t>.</a:t>
            </a:r>
            <a:endParaRPr lang="en-US" sz="22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Dimostrazione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r>
              <a:rPr lang="it-IT" sz="2200" dirty="0"/>
              <a:t>Fare piccola demo dell’applicazione sviluppata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/>
              <a:t>Modellazione</a:t>
            </a:r>
            <a:endParaRPr lang="en-US" sz="5400" b="1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/>
              <a:t>Diagramma dei casi d’uso (USE CASE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delle classi (CLASS DIAGRAM)</a:t>
            </a:r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Diagramma di stato (STATE-CHART DIAGRAM)</a:t>
            </a:r>
          </a:p>
          <a:p>
            <a:endParaRPr lang="en-US" sz="2200"/>
          </a:p>
          <a:p>
            <a:r>
              <a:rPr lang="en-US" sz="2200"/>
              <a:t>Diagramma di sequenza (SEQUENCE DIAGRAM)</a:t>
            </a:r>
          </a:p>
          <a:p>
            <a:endParaRPr lang="en-US" sz="2200"/>
          </a:p>
          <a:p>
            <a:r>
              <a:rPr lang="en-US" sz="220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Cosa avete usato per fare testing</a:t>
            </a:r>
          </a:p>
          <a:p>
            <a:pPr lvl="1"/>
            <a:r>
              <a:rPr lang="it-IT" sz="2200"/>
              <a:t>Manuale o automatico?</a:t>
            </a:r>
          </a:p>
          <a:p>
            <a:r>
              <a:rPr lang="it-IT" sz="2200"/>
              <a:t>Quali risultati avete ottenuto con l’attività di testing</a:t>
            </a:r>
          </a:p>
          <a:p>
            <a:pPr lvl="1"/>
            <a:endParaRPr lang="en-US" sz="220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/>
              <a:t>L’obiettivo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 del Progetto è </a:t>
            </a:r>
            <a:r>
              <a:rPr lang="en-US" sz="2000" dirty="0" err="1"/>
              <a:t>creare</a:t>
            </a:r>
            <a:r>
              <a:rPr lang="en-US" sz="2000" dirty="0"/>
              <a:t> un software per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camere</a:t>
            </a:r>
            <a:r>
              <a:rPr lang="en-US" sz="2000" dirty="0"/>
              <a:t> di un </a:t>
            </a:r>
            <a:r>
              <a:rPr lang="en-US" sz="2000" dirty="0" err="1"/>
              <a:t>ospedale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Per la </a:t>
            </a:r>
            <a:r>
              <a:rPr lang="en-US" sz="2000" dirty="0" err="1"/>
              <a:t>creazione</a:t>
            </a:r>
            <a:r>
              <a:rPr lang="en-US" sz="2000" dirty="0"/>
              <a:t> del </a:t>
            </a:r>
            <a:r>
              <a:rPr lang="en-US" sz="2000" dirty="0" err="1"/>
              <a:t>sisteme</a:t>
            </a:r>
            <a:r>
              <a:rPr lang="en-US" sz="2000" dirty="0"/>
              <a:t>, è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tenere</a:t>
            </a:r>
            <a:r>
              <a:rPr lang="en-US" sz="2000" dirty="0"/>
              <a:t> </a:t>
            </a:r>
            <a:r>
              <a:rPr lang="en-US" sz="2000" dirty="0" err="1"/>
              <a:t>conto</a:t>
            </a:r>
            <a:r>
              <a:rPr lang="en-US" sz="2000" dirty="0"/>
              <a:t> di </a:t>
            </a:r>
            <a:r>
              <a:rPr lang="en-US" sz="2000" dirty="0" err="1"/>
              <a:t>diveris</a:t>
            </a:r>
            <a:r>
              <a:rPr lang="en-US" sz="2000" dirty="0"/>
              <a:t> </a:t>
            </a:r>
            <a:r>
              <a:rPr lang="en-US" sz="2000" dirty="0" err="1"/>
              <a:t>fattori</a:t>
            </a:r>
            <a:r>
              <a:rPr lang="en-US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Cartella</a:t>
            </a:r>
            <a:r>
              <a:rPr lang="en-US" sz="2000" i="1" dirty="0"/>
              <a:t> del </a:t>
            </a:r>
            <a:r>
              <a:rPr lang="en-US" sz="2000" i="1" dirty="0" err="1"/>
              <a:t>paziente</a:t>
            </a:r>
            <a:r>
              <a:rPr lang="en-US" sz="2000" i="1" dirty="0"/>
              <a:t>, </a:t>
            </a:r>
            <a:r>
              <a:rPr lang="en-US" sz="2000" dirty="0" err="1"/>
              <a:t>contenente</a:t>
            </a:r>
            <a:r>
              <a:rPr lang="en-US" sz="2000" dirty="0"/>
              <a:t> </a:t>
            </a:r>
            <a:r>
              <a:rPr lang="en-US" sz="2000" dirty="0" err="1"/>
              <a:t>l’anagrafica</a:t>
            </a:r>
            <a:r>
              <a:rPr lang="en-US" sz="2000" dirty="0"/>
              <a:t>, la </a:t>
            </a:r>
            <a:r>
              <a:rPr lang="en-US" sz="2000" dirty="0" err="1"/>
              <a:t>diagnosi</a:t>
            </a:r>
            <a:r>
              <a:rPr lang="en-US" sz="2000" dirty="0"/>
              <a:t>, il </a:t>
            </a:r>
            <a:r>
              <a:rPr lang="en-US" sz="2000" dirty="0" err="1"/>
              <a:t>tipo</a:t>
            </a:r>
            <a:r>
              <a:rPr lang="en-US" sz="2000" dirty="0"/>
              <a:t> di </a:t>
            </a:r>
            <a:r>
              <a:rPr lang="en-US" sz="2000" dirty="0" err="1"/>
              <a:t>terapia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effettuare</a:t>
            </a:r>
            <a:r>
              <a:rPr lang="en-US" sz="2000" dirty="0"/>
              <a:t> prima di </a:t>
            </a:r>
            <a:r>
              <a:rPr lang="en-US" sz="2000" dirty="0" err="1"/>
              <a:t>sottoporsi</a:t>
            </a:r>
            <a:r>
              <a:rPr lang="en-US" sz="2000" dirty="0"/>
              <a:t> </a:t>
            </a:r>
            <a:r>
              <a:rPr lang="en-US" sz="2000" dirty="0" err="1"/>
              <a:t>all’intervento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 err="1"/>
              <a:t>Liste</a:t>
            </a:r>
            <a:r>
              <a:rPr lang="en-US" sz="2000" i="1" dirty="0"/>
              <a:t> </a:t>
            </a:r>
            <a:r>
              <a:rPr lang="en-US" sz="2000" i="1" dirty="0" err="1"/>
              <a:t>Operatorie</a:t>
            </a:r>
            <a:r>
              <a:rPr lang="en-US" sz="2000" i="1" dirty="0"/>
              <a:t>, </a:t>
            </a:r>
            <a:r>
              <a:rPr lang="en-US" sz="2000" dirty="0" err="1"/>
              <a:t>contententi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e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pazienti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devono</a:t>
            </a:r>
            <a:r>
              <a:rPr lang="en-US" sz="2000" dirty="0"/>
              <a:t> </a:t>
            </a:r>
            <a:r>
              <a:rPr lang="en-US" sz="2000" dirty="0" err="1"/>
              <a:t>sottoporsi</a:t>
            </a:r>
            <a:r>
              <a:rPr lang="en-US" sz="2000" dirty="0"/>
              <a:t> ad un </a:t>
            </a:r>
            <a:r>
              <a:rPr lang="en-US" sz="2000" dirty="0" err="1"/>
              <a:t>determinato</a:t>
            </a:r>
            <a:r>
              <a:rPr lang="en-US" sz="2000" dirty="0"/>
              <a:t>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/>
              <a:t>Verbale </a:t>
            </a:r>
            <a:r>
              <a:rPr lang="en-US" sz="2000" i="1" dirty="0" err="1"/>
              <a:t>dell’Intervento</a:t>
            </a:r>
            <a:r>
              <a:rPr lang="en-US" sz="2000" dirty="0"/>
              <a:t>, dove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riportate</a:t>
            </a:r>
            <a:r>
              <a:rPr lang="en-US" sz="2000" dirty="0"/>
              <a:t> le </a:t>
            </a:r>
            <a:r>
              <a:rPr lang="en-US" sz="2000" dirty="0" err="1"/>
              <a:t>modalità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tempi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nomi</a:t>
            </a:r>
            <a:r>
              <a:rPr lang="en-US" sz="2000" dirty="0"/>
              <a:t> </a:t>
            </a:r>
            <a:r>
              <a:rPr lang="en-US" sz="2000" dirty="0" err="1"/>
              <a:t>dell’equipe</a:t>
            </a:r>
            <a:r>
              <a:rPr lang="en-US" sz="2000" dirty="0"/>
              <a:t> medica </a:t>
            </a:r>
            <a:r>
              <a:rPr lang="en-US" sz="2000" dirty="0" err="1"/>
              <a:t>che</a:t>
            </a:r>
            <a:r>
              <a:rPr lang="en-US" sz="2000" dirty="0"/>
              <a:t>  </a:t>
            </a:r>
            <a:r>
              <a:rPr lang="en-US" sz="2000" dirty="0" err="1"/>
              <a:t>hanno</a:t>
            </a:r>
            <a:r>
              <a:rPr lang="en-US" sz="2000" dirty="0"/>
              <a:t> </a:t>
            </a:r>
            <a:r>
              <a:rPr lang="en-US" sz="2000" dirty="0" err="1"/>
              <a:t>operato</a:t>
            </a:r>
            <a:r>
              <a:rPr lang="en-US" sz="2000" dirty="0"/>
              <a:t> </a:t>
            </a:r>
            <a:r>
              <a:rPr lang="en-US" sz="2000" dirty="0" err="1"/>
              <a:t>sull’intervento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b="1" smtClean="0"/>
              <a:pPr rtl="0">
                <a:spcAft>
                  <a:spcPts val="600"/>
                </a:spcAft>
              </a:pPr>
              <a:t>2</a:t>
            </a:fld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/>
              <a:t>Difficoltà</a:t>
            </a:r>
            <a:r>
              <a:rPr lang="en-US" sz="5400" b="1" dirty="0"/>
              <a:t> </a:t>
            </a:r>
            <a:r>
              <a:rPr lang="en-US" sz="5400" b="1" dirty="0" err="1"/>
              <a:t>incontrate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/>
              <a:t>Coordinamento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component del team, </a:t>
            </a:r>
            <a:r>
              <a:rPr lang="en-US" sz="2200" dirty="0" err="1"/>
              <a:t>soprattutto</a:t>
            </a:r>
            <a:r>
              <a:rPr lang="en-US" sz="2200" dirty="0"/>
              <a:t> a </a:t>
            </a:r>
            <a:r>
              <a:rPr lang="en-US" sz="2200" dirty="0" err="1"/>
              <a:t>livello</a:t>
            </a:r>
            <a:r>
              <a:rPr lang="en-US" sz="2200" dirty="0"/>
              <a:t> </a:t>
            </a:r>
            <a:r>
              <a:rPr lang="en-US" sz="2200" dirty="0" err="1"/>
              <a:t>temporale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 err="1"/>
              <a:t>Difficoltà</a:t>
            </a:r>
            <a:r>
              <a:rPr lang="en-US" sz="2200" dirty="0"/>
              <a:t> </a:t>
            </a:r>
            <a:r>
              <a:rPr lang="en-US" sz="2200" dirty="0" err="1"/>
              <a:t>nell’ottenere</a:t>
            </a:r>
            <a:r>
              <a:rPr lang="en-US" sz="2200" dirty="0"/>
              <a:t> un </a:t>
            </a:r>
            <a:r>
              <a:rPr lang="en-US" sz="2200" dirty="0" err="1"/>
              <a:t>programma</a:t>
            </a:r>
            <a:r>
              <a:rPr lang="en-US" sz="2200" dirty="0"/>
              <a:t> software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rispondesse</a:t>
            </a:r>
            <a:r>
              <a:rPr lang="en-US" sz="2200" dirty="0"/>
              <a:t> ai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punti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Conflitto</a:t>
            </a:r>
            <a:r>
              <a:rPr lang="en-US" sz="2200" dirty="0"/>
              <a:t> </a:t>
            </a:r>
            <a:r>
              <a:rPr lang="en-US" sz="2200" dirty="0" err="1"/>
              <a:t>nell’utilizzo</a:t>
            </a:r>
            <a:r>
              <a:rPr lang="en-US" sz="2200" dirty="0"/>
              <a:t> di GitHub.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2833105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782" y="20573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5" y="2000061"/>
            <a:ext cx="2448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</a:t>
            </a:r>
            <a:r>
              <a:rPr lang="it-IT" sz="5400" b="1" dirty="0" err="1"/>
              <a:t>Configuration</a:t>
            </a:r>
            <a:r>
              <a:rPr lang="it-IT" sz="5400" b="1" dirty="0"/>
              <a:t>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03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il software </a:t>
            </a:r>
            <a:r>
              <a:rPr lang="it-IT" sz="2200" dirty="0" err="1"/>
              <a:t>configuration</a:t>
            </a:r>
            <a:r>
              <a:rPr lang="it-IT" sz="2200" dirty="0"/>
              <a:t> management è stato utilizzato GitHub come programma principale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r>
              <a:rPr lang="it-IT" sz="2200" b="1" dirty="0"/>
              <a:t>BRANCH </a:t>
            </a:r>
            <a:r>
              <a:rPr lang="it-IT" sz="2200" dirty="0"/>
              <a:t>creazione di </a:t>
            </a:r>
            <a:r>
              <a:rPr lang="it-IT" sz="2200" dirty="0" err="1"/>
              <a:t>branch</a:t>
            </a:r>
            <a:r>
              <a:rPr lang="it-IT" sz="2200" dirty="0"/>
              <a:t> diversi </a:t>
            </a:r>
            <a:r>
              <a:rPr lang="it-IT" sz="2200"/>
              <a:t>per ottimizzare </a:t>
            </a:r>
            <a:r>
              <a:rPr lang="it-IT" sz="2200" dirty="0"/>
              <a:t>il lavoro di squadra ed evitare eventuali  incomprensioni</a:t>
            </a: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4147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 err="1">
                <a:latin typeface="+mn-lt"/>
                <a:ea typeface="+mn-ea"/>
                <a:cs typeface="+mn-cs"/>
              </a:rPr>
              <a:t>Spiegare</a:t>
            </a:r>
            <a:r>
              <a:rPr lang="en-US" sz="2200" kern="1200" dirty="0">
                <a:latin typeface="+mn-lt"/>
                <a:ea typeface="+mn-ea"/>
                <a:cs typeface="+mn-cs"/>
              </a:rPr>
              <a:t> il software life cycle </a:t>
            </a:r>
            <a:r>
              <a:rPr lang="en-US" sz="2200" kern="1200" dirty="0" err="1">
                <a:latin typeface="+mn-lt"/>
                <a:ea typeface="+mn-ea"/>
                <a:cs typeface="+mn-cs"/>
              </a:rPr>
              <a:t>utilizzato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</a:t>
            </a:r>
            <a:r>
              <a:rPr lang="en-US" sz="2200" dirty="0" err="1">
                <a:cs typeface="Calibri"/>
              </a:rPr>
              <a:t>informazioni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generali</a:t>
            </a:r>
            <a:r>
              <a:rPr lang="en-US" sz="2200" dirty="0">
                <a:cs typeface="Calibri"/>
              </a:rPr>
              <a:t> per </a:t>
            </a:r>
            <a:r>
              <a:rPr lang="en-US" sz="2200" dirty="0" err="1">
                <a:cs typeface="Calibri"/>
              </a:rPr>
              <a:t>lavorare</a:t>
            </a:r>
            <a:r>
              <a:rPr lang="en-US" sz="2200" dirty="0">
                <a:cs typeface="Calibri"/>
              </a:rPr>
              <a:t> al Sistema le </a:t>
            </a:r>
            <a:r>
              <a:rPr lang="en-US" sz="2200" dirty="0" err="1">
                <a:cs typeface="Calibri"/>
              </a:rPr>
              <a:t>abbiamo</a:t>
            </a:r>
            <a:r>
              <a:rPr lang="en-US" sz="2200" dirty="0">
                <a:cs typeface="Calibri"/>
              </a:rPr>
              <a:t> prese da </a:t>
            </a:r>
            <a:r>
              <a:rPr lang="en-US" sz="2200" dirty="0" err="1">
                <a:cs typeface="Calibri"/>
              </a:rPr>
              <a:t>un’intervista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effettuata</a:t>
            </a:r>
            <a:r>
              <a:rPr lang="en-US" sz="2200" dirty="0">
                <a:cs typeface="Calibri"/>
              </a:rPr>
              <a:t> dal </a:t>
            </a:r>
            <a:r>
              <a:rPr lang="en-US" sz="2200" dirty="0" err="1">
                <a:cs typeface="Calibri"/>
              </a:rPr>
              <a:t>responsabile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Cattaneo</a:t>
            </a:r>
            <a:r>
              <a:rPr lang="en-US" sz="2200" dirty="0">
                <a:cs typeface="Calibri"/>
              </a:rPr>
              <a:t> verso </a:t>
            </a:r>
            <a:r>
              <a:rPr lang="en-US" sz="2200" dirty="0" err="1">
                <a:cs typeface="Calibri"/>
              </a:rPr>
              <a:t>un’infermiera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dell’Ospedale</a:t>
            </a:r>
            <a:r>
              <a:rPr lang="en-US" sz="2200" dirty="0">
                <a:cs typeface="Calibri"/>
              </a:rPr>
              <a:t> Papa Giovanni XXIII di Bergamo (BG).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</a:t>
            </a:r>
            <a:r>
              <a:rPr lang="en-US" sz="2200" b="1" dirty="0" err="1">
                <a:cs typeface="Calibri"/>
              </a:rPr>
              <a:t>funzionali</a:t>
            </a:r>
            <a:r>
              <a:rPr lang="en-US" sz="2200" b="1" dirty="0">
                <a:cs typeface="Calibri"/>
              </a:rPr>
              <a:t>:</a:t>
            </a:r>
          </a:p>
          <a:p>
            <a:r>
              <a:rPr lang="en-US" sz="2200" dirty="0" err="1">
                <a:cs typeface="Calibri"/>
              </a:rPr>
              <a:t>Funzionalità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Corretta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Correlazione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tra</a:t>
            </a:r>
            <a:r>
              <a:rPr lang="en-US" sz="2200" dirty="0">
                <a:cs typeface="Calibri"/>
              </a:rPr>
              <a:t> le </a:t>
            </a:r>
            <a:r>
              <a:rPr lang="en-US" sz="2200" dirty="0" err="1">
                <a:cs typeface="Calibri"/>
              </a:rPr>
              <a:t>varie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classi</a:t>
            </a:r>
            <a:r>
              <a:rPr lang="en-US" sz="2200" dirty="0">
                <a:cs typeface="Calibri"/>
              </a:rPr>
              <a:t> del Sistema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 err="1">
                <a:cs typeface="Calibri"/>
              </a:rPr>
              <a:t>Requisiti</a:t>
            </a:r>
            <a:r>
              <a:rPr lang="en-US" sz="2200" b="1" dirty="0">
                <a:cs typeface="Calibri"/>
              </a:rPr>
              <a:t> non </a:t>
            </a:r>
            <a:r>
              <a:rPr lang="en-US" sz="2200" b="1" dirty="0" err="1">
                <a:cs typeface="Calibri"/>
              </a:rPr>
              <a:t>funzionali</a:t>
            </a:r>
            <a:endParaRPr lang="en-US" sz="2200" b="1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Accessibilità</a:t>
            </a:r>
            <a:endParaRPr lang="en-US" sz="2200" dirty="0">
              <a:cs typeface="Calibri"/>
            </a:endParaRPr>
          </a:p>
          <a:p>
            <a:r>
              <a:rPr lang="en-US" sz="2200" dirty="0" err="1">
                <a:cs typeface="Calibri"/>
              </a:rPr>
              <a:t>Sicurezza</a:t>
            </a:r>
            <a:r>
              <a:rPr lang="en-US" sz="2200" dirty="0">
                <a:cs typeface="Calibri"/>
              </a:rPr>
              <a:t> del Sistema</a:t>
            </a:r>
          </a:p>
          <a:p>
            <a:r>
              <a:rPr lang="en-US" sz="2200" dirty="0" err="1">
                <a:cs typeface="Calibri"/>
              </a:rPr>
              <a:t>Qualità</a:t>
            </a:r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78430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All’interno</a:t>
            </a:r>
            <a:r>
              <a:rPr lang="en-US" sz="2200" dirty="0"/>
              <a:t> del nostro Progetto </a:t>
            </a:r>
            <a:r>
              <a:rPr lang="en-US" sz="2200" dirty="0" err="1"/>
              <a:t>sono</a:t>
            </a:r>
            <a:r>
              <a:rPr lang="en-US" sz="2200" dirty="0"/>
              <a:t> </a:t>
            </a:r>
            <a:r>
              <a:rPr lang="en-US" sz="2200" dirty="0" err="1"/>
              <a:t>stati</a:t>
            </a:r>
            <a:r>
              <a:rPr lang="en-US" sz="2200" dirty="0"/>
              <a:t> </a:t>
            </a:r>
            <a:r>
              <a:rPr lang="en-US" sz="2200" dirty="0" err="1"/>
              <a:t>utilizzati</a:t>
            </a:r>
            <a:r>
              <a:rPr lang="en-US" sz="2200" dirty="0"/>
              <a:t> </a:t>
            </a:r>
            <a:r>
              <a:rPr lang="en-US" sz="2200" dirty="0" err="1"/>
              <a:t>vari</a:t>
            </a:r>
            <a:r>
              <a:rPr lang="en-US" sz="2200" dirty="0"/>
              <a:t>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General Hierarchy Pattern</a:t>
            </a:r>
            <a:r>
              <a:rPr lang="en-US" sz="2200" dirty="0"/>
              <a:t> (per </a:t>
            </a:r>
            <a:r>
              <a:rPr lang="en-US" sz="2200" dirty="0" err="1"/>
              <a:t>definire</a:t>
            </a:r>
            <a:r>
              <a:rPr lang="en-US" sz="2200" dirty="0"/>
              <a:t> </a:t>
            </a:r>
            <a:r>
              <a:rPr lang="en-US" sz="2200" dirty="0" err="1"/>
              <a:t>gerarchie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le </a:t>
            </a:r>
            <a:r>
              <a:rPr lang="en-US" sz="2200" dirty="0" err="1"/>
              <a:t>varie</a:t>
            </a:r>
            <a:r>
              <a:rPr lang="en-US" sz="2200" dirty="0"/>
              <a:t> </a:t>
            </a:r>
            <a:r>
              <a:rPr lang="en-US" sz="2200" dirty="0" err="1"/>
              <a:t>classi</a:t>
            </a:r>
            <a:r>
              <a:rPr lang="en-US" sz="2200" dirty="0"/>
              <a:t>, in </a:t>
            </a:r>
            <a:r>
              <a:rPr lang="en-US" sz="2200" dirty="0" err="1"/>
              <a:t>particolare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 </a:t>
            </a:r>
            <a:r>
              <a:rPr lang="en-US" sz="2200" dirty="0" err="1"/>
              <a:t>operanti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Delegation Pattern </a:t>
            </a:r>
            <a:r>
              <a:rPr lang="en-US" sz="2200" dirty="0"/>
              <a:t>(per far </a:t>
            </a:r>
            <a:r>
              <a:rPr lang="en-US" sz="2200" dirty="0" err="1"/>
              <a:t>svolgere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cabina</a:t>
            </a:r>
            <a:r>
              <a:rPr lang="en-US" sz="2200" dirty="0"/>
              <a:t> di regia I Giusti </a:t>
            </a:r>
            <a:r>
              <a:rPr lang="en-US" sz="2200" dirty="0" err="1"/>
              <a:t>metodi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Façade Pattern </a:t>
            </a:r>
            <a:r>
              <a:rPr lang="en-US" sz="2200" dirty="0"/>
              <a:t>(per </a:t>
            </a:r>
            <a:r>
              <a:rPr lang="en-US" sz="2200" dirty="0" err="1"/>
              <a:t>manipolare</a:t>
            </a:r>
            <a:r>
              <a:rPr lang="en-US" sz="2200" dirty="0"/>
              <a:t> le diverse </a:t>
            </a:r>
            <a:r>
              <a:rPr lang="en-US" sz="2200" dirty="0" err="1"/>
              <a:t>classi</a:t>
            </a:r>
            <a:r>
              <a:rPr lang="en-US" sz="2200" dirty="0"/>
              <a:t>. </a:t>
            </a:r>
            <a:r>
              <a:rPr lang="en-US" sz="2200" dirty="0" err="1"/>
              <a:t>Interfaccia</a:t>
            </a:r>
            <a:r>
              <a:rPr lang="en-US" sz="2200" dirty="0"/>
              <a:t> di </a:t>
            </a:r>
            <a:r>
              <a:rPr lang="en-US" sz="2200" dirty="0" err="1"/>
              <a:t>facciata</a:t>
            </a:r>
            <a:r>
              <a:rPr lang="en-US" sz="2200" dirty="0"/>
              <a:t> </a:t>
            </a:r>
            <a:r>
              <a:rPr lang="en-US" sz="2200" dirty="0" err="1"/>
              <a:t>fra</a:t>
            </a:r>
            <a:r>
              <a:rPr lang="en-US" sz="2200" dirty="0"/>
              <a:t> il </a:t>
            </a:r>
            <a:r>
              <a:rPr lang="en-US" sz="2200" dirty="0" err="1"/>
              <a:t>cliente</a:t>
            </a:r>
            <a:r>
              <a:rPr lang="en-US" sz="2200" dirty="0"/>
              <a:t> e il Sistema di </a:t>
            </a:r>
            <a:r>
              <a:rPr lang="en-US" sz="2200" dirty="0" err="1"/>
              <a:t>prenotazione</a:t>
            </a:r>
            <a:r>
              <a:rPr lang="en-US" sz="2200" dirty="0"/>
              <a:t> </a:t>
            </a:r>
            <a:r>
              <a:rPr lang="en-US" sz="2200" dirty="0" err="1"/>
              <a:t>dell’Ospedale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Factory Pattern </a:t>
            </a:r>
            <a:r>
              <a:rPr lang="en-US" sz="2200" dirty="0"/>
              <a:t>(per </a:t>
            </a:r>
            <a:r>
              <a:rPr lang="en-US" sz="2200" dirty="0" err="1"/>
              <a:t>implementare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framework utile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creazione</a:t>
            </a:r>
            <a:r>
              <a:rPr lang="en-US" sz="2200" dirty="0"/>
              <a:t> di </a:t>
            </a:r>
            <a:r>
              <a:rPr lang="en-US" sz="2200" dirty="0" err="1"/>
              <a:t>classi</a:t>
            </a:r>
            <a:r>
              <a:rPr lang="en-US" sz="2200" dirty="0"/>
              <a:t> e </a:t>
            </a:r>
            <a:r>
              <a:rPr lang="en-US" sz="2200" dirty="0" err="1"/>
              <a:t>oggetti</a:t>
            </a:r>
            <a:r>
              <a:rPr lang="en-US" sz="2200" dirty="0"/>
              <a:t> </a:t>
            </a:r>
            <a:r>
              <a:rPr lang="en-US" sz="2200" dirty="0" err="1"/>
              <a:t>dipendenti</a:t>
            </a:r>
            <a:r>
              <a:rPr lang="en-US" sz="2200" dirty="0"/>
              <a:t> </a:t>
            </a:r>
            <a:r>
              <a:rPr lang="en-US" sz="2200" dirty="0" err="1"/>
              <a:t>dall’applicazione</a:t>
            </a:r>
            <a:r>
              <a:rPr lang="en-US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Builder Pattern </a:t>
            </a:r>
            <a:r>
              <a:rPr lang="en-US" sz="2200" dirty="0"/>
              <a:t>(per </a:t>
            </a:r>
            <a:r>
              <a:rPr lang="en-US" sz="2200" dirty="0" err="1"/>
              <a:t>costruire</a:t>
            </a:r>
            <a:r>
              <a:rPr lang="en-US" sz="2200" dirty="0"/>
              <a:t> </a:t>
            </a:r>
            <a:r>
              <a:rPr lang="en-US" sz="2200" dirty="0" err="1"/>
              <a:t>un’applicazione</a:t>
            </a:r>
            <a:r>
              <a:rPr lang="en-US" sz="2200" dirty="0"/>
              <a:t> </a:t>
            </a:r>
            <a:r>
              <a:rPr lang="en-US" sz="2200" dirty="0" err="1"/>
              <a:t>complessa</a:t>
            </a:r>
            <a:r>
              <a:rPr lang="en-US" sz="2200" dirty="0"/>
              <a:t> a </a:t>
            </a:r>
            <a:r>
              <a:rPr lang="en-US" sz="2200" dirty="0" err="1"/>
              <a:t>partire</a:t>
            </a:r>
            <a:r>
              <a:rPr lang="en-US" sz="2200" dirty="0"/>
              <a:t> da un </a:t>
            </a:r>
            <a:r>
              <a:rPr lang="en-US" sz="2200" dirty="0" err="1"/>
              <a:t>insieme</a:t>
            </a:r>
            <a:r>
              <a:rPr lang="en-US" sz="2200" dirty="0"/>
              <a:t> di </a:t>
            </a:r>
            <a:r>
              <a:rPr lang="en-US" sz="2200" dirty="0" err="1"/>
              <a:t>componenti</a:t>
            </a:r>
            <a:r>
              <a:rPr lang="en-US" sz="2200" dirty="0"/>
              <a:t> </a:t>
            </a:r>
            <a:r>
              <a:rPr lang="en-US" sz="2200" dirty="0" err="1"/>
              <a:t>oggetti</a:t>
            </a:r>
            <a:r>
              <a:rPr lang="en-US" sz="2200" dirty="0"/>
              <a:t>)</a:t>
            </a:r>
            <a:endParaRPr lang="en-US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470</Words>
  <Application>Microsoft Office PowerPoint</Application>
  <PresentationFormat>Widescreen</PresentationFormat>
  <Paragraphs>91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Progetto Ingegneria del Software  Camere D’Ospedale</vt:lpstr>
      <vt:lpstr>Obiettivo</vt:lpstr>
      <vt:lpstr>Difficoltà incontrate</vt:lpstr>
      <vt:lpstr>Paradigma di Programmazione</vt:lpstr>
      <vt:lpstr>Software Configuration Management</vt:lpstr>
      <vt:lpstr>Software Life Cycle</vt:lpstr>
      <vt:lpstr>Requisiti</vt:lpstr>
      <vt:lpstr>Architettura</vt:lpstr>
      <vt:lpstr>Design Pattern</vt:lpstr>
      <vt:lpstr>Implementazione</vt:lpstr>
      <vt:lpstr>Dimostrazione</vt:lpstr>
      <vt:lpstr>Modellazione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25</cp:revision>
  <dcterms:created xsi:type="dcterms:W3CDTF">2022-02-12T14:59:00Z</dcterms:created>
  <dcterms:modified xsi:type="dcterms:W3CDTF">2023-12-09T09:26:41Z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