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67" dt="2024-02-08T21:18:4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10/02/2024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10/02/2024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80480"/>
              </p:ext>
            </p:extLst>
          </p:nvPr>
        </p:nvGraphicFramePr>
        <p:xfrm>
          <a:off x="838200" y="1825625"/>
          <a:ext cx="10515600" cy="45146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1982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2024-02-10T18:31:17Z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