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6" r:id="rId6"/>
    <p:sldId id="297" r:id="rId7"/>
    <p:sldId id="312" r:id="rId8"/>
    <p:sldId id="298" r:id="rId9"/>
    <p:sldId id="300" r:id="rId10"/>
    <p:sldId id="309" r:id="rId11"/>
    <p:sldId id="313" r:id="rId12"/>
    <p:sldId id="302" r:id="rId13"/>
    <p:sldId id="303" r:id="rId14"/>
    <p:sldId id="304" r:id="rId15"/>
    <p:sldId id="306" r:id="rId16"/>
    <p:sldId id="307" r:id="rId17"/>
    <p:sldId id="3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FC19B-B750-46E5-AE6C-2EDFEC68FEF2}" v="62" dt="2023-12-20T12:57:29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002FC19B-B750-46E5-AE6C-2EDFEC68FEF2}"/>
    <pc:docChg chg="undo redo custSel addSld delSld modSld">
      <pc:chgData name="Matteo MANGILI" userId="89c7df381375e6aa" providerId="LiveId" clId="{002FC19B-B750-46E5-AE6C-2EDFEC68FEF2}" dt="2023-12-20T13:05:22.331" v="5121" actId="20577"/>
      <pc:docMkLst>
        <pc:docMk/>
      </pc:docMkLst>
      <pc:sldChg chg="addSp delSp modSp mod setBg delDesignElem">
        <pc:chgData name="Matteo MANGILI" userId="89c7df381375e6aa" providerId="LiveId" clId="{002FC19B-B750-46E5-AE6C-2EDFEC68FEF2}" dt="2023-12-20T12:55:36.955" v="5040" actId="113"/>
        <pc:sldMkLst>
          <pc:docMk/>
          <pc:sldMk cId="1642425379" sldId="256"/>
        </pc:sldMkLst>
        <pc:spChg chg="mod">
          <ac:chgData name="Matteo MANGILI" userId="89c7df381375e6aa" providerId="LiveId" clId="{002FC19B-B750-46E5-AE6C-2EDFEC68FEF2}" dt="2023-12-20T12:55:36.955" v="5040" actId="113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Matteo MANGILI" userId="89c7df381375e6aa" providerId="LiveId" clId="{002FC19B-B750-46E5-AE6C-2EDFEC68FEF2}" dt="2023-12-20T12:55:13.898" v="5037" actId="120"/>
          <ac:spMkLst>
            <pc:docMk/>
            <pc:sldMk cId="1642425379" sldId="256"/>
            <ac:spMk id="3" creationId="{1901B20D-4C28-4DA3-ABBD-718C22A5E58B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1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15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7" creationId="{C59AB4C8-9178-4F7A-8404-6890510B5917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9" creationId="{4CFDFB37-4BC7-42C6-915D-A6609139BFE7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21" creationId="{DB17E863-922E-4C26-BD64-E8FD41D28661}"/>
          </ac:spMkLst>
        </pc:spChg>
        <pc:picChg chg="add del">
          <ac:chgData name="Matteo MANGILI" userId="89c7df381375e6aa" providerId="LiveId" clId="{002FC19B-B750-46E5-AE6C-2EDFEC68FEF2}" dt="2023-12-02T12:01:10.143" v="1066" actId="26606"/>
          <ac:picMkLst>
            <pc:docMk/>
            <pc:sldMk cId="1642425379" sldId="256"/>
            <ac:picMk id="14" creationId="{4ED1EF2E-06AD-AC22-5646-EDCAB2A5BC9F}"/>
          </ac:picMkLst>
        </pc:picChg>
      </pc:sldChg>
      <pc:sldChg chg="addSp delSp modSp mod setBg delDesignElem">
        <pc:chgData name="Matteo MANGILI" userId="89c7df381375e6aa" providerId="LiveId" clId="{002FC19B-B750-46E5-AE6C-2EDFEC68FEF2}" dt="2023-12-20T12:57:29.546" v="5102"/>
        <pc:sldMkLst>
          <pc:docMk/>
          <pc:sldMk cId="3250768115" sldId="296"/>
        </pc:sldMkLst>
        <pc:spChg chg="mod">
          <ac:chgData name="Matteo MANGILI" userId="89c7df381375e6aa" providerId="LiveId" clId="{002FC19B-B750-46E5-AE6C-2EDFEC68FEF2}" dt="2023-12-20T12:55:52.770" v="5043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20T12:57:29.546" v="5102"/>
          <ac:spMkLst>
            <pc:docMk/>
            <pc:sldMk cId="3250768115" sldId="296"/>
            <ac:spMk id="4" creationId="{6EADD32B-2BED-B9CD-8880-5933A888D00B}"/>
          </ac:spMkLst>
        </pc:spChg>
        <pc:spChg chg="mod ord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1" creationId="{45D37F4E-DDB4-456B-97E0-9937730A039F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3" creationId="{B2DD41CD-8F47-4F56-AD12-4E2FF7696987}"/>
          </ac:spMkLst>
        </pc:spChg>
        <pc:picChg chg="add mod">
          <ac:chgData name="Matteo MANGILI" userId="89c7df381375e6aa" providerId="LiveId" clId="{002FC19B-B750-46E5-AE6C-2EDFEC68FEF2}" dt="2023-12-09T11:18:07.555" v="3687" actId="14100"/>
          <ac:picMkLst>
            <pc:docMk/>
            <pc:sldMk cId="3250768115" sldId="296"/>
            <ac:picMk id="1026" creationId="{A7F9973B-346C-5A43-7527-B97E92BAF68D}"/>
          </ac:picMkLst>
        </pc:picChg>
      </pc:sldChg>
      <pc:sldChg chg="addSp delSp modSp mod setBg addAnim delAnim modAnim delDesignElem chgLayout">
        <pc:chgData name="Matteo MANGILI" userId="89c7df381375e6aa" providerId="LiveId" clId="{002FC19B-B750-46E5-AE6C-2EDFEC68FEF2}" dt="2023-12-10T18:21:59.525" v="4304" actId="20577"/>
        <pc:sldMkLst>
          <pc:docMk/>
          <pc:sldMk cId="1249612630" sldId="297"/>
        </pc:sldMkLst>
        <pc:spChg chg="mod or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3" creationId="{0778C2CB-0D3B-6772-1616-7CB990FF6AD2}"/>
          </ac:spMkLst>
        </pc:spChg>
        <pc:spChg chg="mod ord">
          <ac:chgData name="Matteo MANGILI" userId="89c7df381375e6aa" providerId="LiveId" clId="{002FC19B-B750-46E5-AE6C-2EDFEC68FEF2}" dt="2023-12-10T18:21:59.525" v="4304" actId="20577"/>
          <ac:spMkLst>
            <pc:docMk/>
            <pc:sldMk cId="1249612630" sldId="297"/>
            <ac:spMk id="4" creationId="{0B9BE06A-2A10-766E-30FB-68BA1AE33F2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5" creationId="{0B68DA76-93F3-E068-6B35-E77B3366A4A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6" creationId="{AE401A98-DC83-3BA0-9C1C-E4BDD5DB75D0}"/>
          </ac:spMkLst>
        </pc:spChg>
        <pc:spChg chg="mod ord">
          <ac:chgData name="Matteo MANGILI" userId="89c7df381375e6aa" providerId="LiveId" clId="{002FC19B-B750-46E5-AE6C-2EDFEC68FEF2}" dt="2023-12-02T20:24:53.552" v="1257" actId="255"/>
          <ac:spMkLst>
            <pc:docMk/>
            <pc:sldMk cId="1249612630" sldId="297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7" creationId="{4D24BFD5-D814-402B-B6C4-EEF6AE14B0F2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88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9" creationId="{36FED7E8-9A97-475F-9FA4-113410D4433B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90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91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2" creationId="{1ACA2EA0-FFD3-42EC-9406-B595015ED96E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3" creationId="{D5288BCE-665C-472A-8C43-664BCFA31E43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4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5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6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7" creationId="{DA542B6D-E775-4832-91DC-2D20F857813A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9" creationId="{46C57131-53A7-4C1A-BEA8-25F06A06AD29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10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1" creationId="{074B4F7D-14B2-478B-8BF5-01E4E0C5D263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3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4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6" creationId="{BAD76F3E-3A97-486B-B402-44400A8B9173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7" creationId="{391F6B52-91F4-4AEB-B6DB-29FEBCF28C8B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8" creationId="{2CD6F061-7C53-44F4-9794-953DB70A451B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0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1" creationId="{DA542B6D-E775-4832-91DC-2D20F857813A}"/>
          </ac:spMkLst>
        </pc:spChg>
        <pc:picChg chg="add del">
          <ac:chgData name="Matteo MANGILI" userId="89c7df381375e6aa" providerId="LiveId" clId="{002FC19B-B750-46E5-AE6C-2EDFEC68FEF2}" dt="2023-12-02T11:59:27.133" v="1056" actId="21"/>
          <ac:picMkLst>
            <pc:docMk/>
            <pc:sldMk cId="1249612630" sldId="297"/>
            <ac:picMk id="84" creationId="{90B7423D-1EFB-47C8-F7C3-493B93417F14}"/>
          </ac:picMkLst>
        </pc:picChg>
      </pc:sldChg>
      <pc:sldChg chg="addSp modSp mod setBg">
        <pc:chgData name="Matteo MANGILI" userId="89c7df381375e6aa" providerId="LiveId" clId="{002FC19B-B750-46E5-AE6C-2EDFEC68FEF2}" dt="2023-12-10T18:26:37.679" v="4573" actId="20577"/>
        <pc:sldMkLst>
          <pc:docMk/>
          <pc:sldMk cId="3996999348" sldId="298"/>
        </pc:sldMkLst>
        <pc:spChg chg="mo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10T18:26:37.679" v="4573" actId="20577"/>
          <ac:spMkLst>
            <pc:docMk/>
            <pc:sldMk cId="3996999348" sldId="298"/>
            <ac:spMk id="4" creationId="{747F007E-FE0A-2A87-17AB-DD88FD1E8115}"/>
          </ac:spMkLst>
        </pc:spChg>
        <pc:spChg chg="mod">
          <ac:chgData name="Matteo MANGILI" userId="89c7df381375e6aa" providerId="LiveId" clId="{002FC19B-B750-46E5-AE6C-2EDFEC68FEF2}" dt="2023-12-02T20:21:38.395" v="1243" actId="255"/>
          <ac:spMkLst>
            <pc:docMk/>
            <pc:sldMk cId="3996999348" sldId="298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9" creationId="{DB17E863-922E-4C26-BD64-E8FD41D28661}"/>
          </ac:spMkLst>
        </pc:spChg>
      </pc:sldChg>
      <pc:sldChg chg="addSp delSp modSp mod setBg addAnim modAnim">
        <pc:chgData name="Matteo MANGILI" userId="89c7df381375e6aa" providerId="LiveId" clId="{002FC19B-B750-46E5-AE6C-2EDFEC68FEF2}" dt="2023-12-09T11:25:46.401" v="3916" actId="14100"/>
        <pc:sldMkLst>
          <pc:docMk/>
          <pc:sldMk cId="930824607" sldId="300"/>
        </pc:sldMkLst>
        <pc:spChg chg="mo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2" creationId="{75031FE9-9059-4FE8-B4AC-9771F23A1B89}"/>
          </ac:spMkLst>
        </pc:spChg>
        <pc:spChg chg="del mod">
          <ac:chgData name="Matteo MANGILI" userId="89c7df381375e6aa" providerId="LiveId" clId="{002FC19B-B750-46E5-AE6C-2EDFEC68FEF2}" dt="2023-12-09T11:25:32.020" v="3913"/>
          <ac:spMkLst>
            <pc:docMk/>
            <pc:sldMk cId="930824607" sldId="300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21:03.827" v="1238" actId="14100"/>
          <ac:spMkLst>
            <pc:docMk/>
            <pc:sldMk cId="930824607" sldId="300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5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7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4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6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8" creationId="{074B4F7D-14B2-478B-8BF5-01E4E0C5D263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3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5" creationId="{DB17E863-922E-4C26-BD64-E8FD41D28661}"/>
          </ac:spMkLst>
        </pc:spChg>
        <pc:picChg chg="add mod">
          <ac:chgData name="Matteo MANGILI" userId="89c7df381375e6aa" providerId="LiveId" clId="{002FC19B-B750-46E5-AE6C-2EDFEC68FEF2}" dt="2023-12-09T11:25:46.401" v="3916" actId="14100"/>
          <ac:picMkLst>
            <pc:docMk/>
            <pc:sldMk cId="930824607" sldId="300"/>
            <ac:picMk id="3" creationId="{4FEB95E3-E64A-1943-6AD8-22923F2676CB}"/>
          </ac:picMkLst>
        </pc:picChg>
        <pc:picChg chg="add del">
          <ac:chgData name="Matteo MANGILI" userId="89c7df381375e6aa" providerId="LiveId" clId="{002FC19B-B750-46E5-AE6C-2EDFEC68FEF2}" dt="2023-12-02T20:09:14.933" v="1168" actId="21"/>
          <ac:picMkLst>
            <pc:docMk/>
            <pc:sldMk cId="930824607" sldId="300"/>
            <ac:picMk id="91" creationId="{A1991880-3634-6F26-C477-166DF180525E}"/>
          </ac:picMkLst>
        </pc:picChg>
      </pc:sldChg>
      <pc:sldChg chg="addSp delSp modSp mod setBg addAnim modAnim delDesignElem chgLayout">
        <pc:chgData name="Matteo MANGILI" userId="89c7df381375e6aa" providerId="LiveId" clId="{002FC19B-B750-46E5-AE6C-2EDFEC68FEF2}" dt="2023-12-09T11:32:56.448" v="4159" actId="1076"/>
        <pc:sldMkLst>
          <pc:docMk/>
          <pc:sldMk cId="141201089" sldId="302"/>
        </pc:sldMkLst>
        <pc:spChg chg="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2" creationId="{75031FE9-9059-4FE8-B4AC-9771F23A1B89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4" creationId="{0ADD0658-6731-6F96-C053-749A88636CE1}"/>
          </ac:spMkLst>
        </pc:spChg>
        <pc:spChg chg="del mod">
          <ac:chgData name="Matteo MANGILI" userId="89c7df381375e6aa" providerId="LiveId" clId="{002FC19B-B750-46E5-AE6C-2EDFEC68FEF2}" dt="2023-12-02T20:45:59.280" v="2175"/>
          <ac:spMkLst>
            <pc:docMk/>
            <pc:sldMk cId="141201089" sldId="302"/>
            <ac:spMk id="4" creationId="{49E5AF19-2813-23F3-53D8-44D5983D20DA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5" creationId="{AFAD8D7D-B5A5-6451-7EE4-5AC8E949B0A4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6" creationId="{61E9E9AB-458C-38A0-8202-CD6368CC0E6F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7" creationId="{647996D3-0549-F7EC-6BDB-575653046935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" creationId="{A6E787C4-D4DF-B7EC-3F9F-8B71249C84A6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9" creationId="{259E5792-379B-D689-AC25-C5AD38827498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0" creationId="{ECE4EAAF-A59A-572A-E814-ED5E00FB584B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1" creationId="{62CD19D9-DC37-CF4B-AB70-20FC1D9AA452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2" creationId="{7D18FDD6-6A76-9F76-16CA-B946DE318D9E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3" creationId="{80B9A5D0-3D3E-935F-2E81-F5F0FBB60E1F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4" creationId="{5C15638A-E45D-9F43-8750-AEBDE9C03312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5" creationId="{7CC6AE3D-7129-21F5-AA26-C5D8B7983E73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6" creationId="{11963677-C9BA-0F84-16E6-1CFECB97ECC7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7" creationId="{3A70D6B6-D42E-B461-EB24-9CC4726297B3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8" creationId="{57D88225-B572-ADF2-9793-0C37BA9376BD}"/>
          </ac:spMkLst>
        </pc:spChg>
        <pc:spChg chg="add mod">
          <ac:chgData name="Matteo MANGILI" userId="89c7df381375e6aa" providerId="LiveId" clId="{002FC19B-B750-46E5-AE6C-2EDFEC68FEF2}" dt="2023-12-09T11:30:32.749" v="4073" actId="14100"/>
          <ac:spMkLst>
            <pc:docMk/>
            <pc:sldMk cId="141201089" sldId="302"/>
            <ac:spMk id="19" creationId="{8B9F0681-6C98-C87F-B39F-F7A05657163C}"/>
          </ac:spMkLst>
        </pc:spChg>
        <pc:spChg chg="add mod">
          <ac:chgData name="Matteo MANGILI" userId="89c7df381375e6aa" providerId="LiveId" clId="{002FC19B-B750-46E5-AE6C-2EDFEC68FEF2}" dt="2023-12-09T11:31:40.152" v="4133" actId="14100"/>
          <ac:spMkLst>
            <pc:docMk/>
            <pc:sldMk cId="141201089" sldId="302"/>
            <ac:spMk id="20" creationId="{81FF93F6-1ED9-0763-AF79-4C131175232A}"/>
          </ac:spMkLst>
        </pc:spChg>
        <pc:spChg chg="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7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9" creationId="{DB17E863-922E-4C26-BD64-E8FD41D28661}"/>
          </ac:spMkLst>
        </pc:spChg>
        <pc:picChg chg="add mod ord">
          <ac:chgData name="Matteo MANGILI" userId="89c7df381375e6aa" providerId="LiveId" clId="{002FC19B-B750-46E5-AE6C-2EDFEC68FEF2}" dt="2023-12-09T11:31:45.404" v="4134" actId="1076"/>
          <ac:picMkLst>
            <pc:docMk/>
            <pc:sldMk cId="141201089" sldId="302"/>
            <ac:picMk id="3" creationId="{DF52D774-0AF5-3D21-AF89-908B316763E3}"/>
          </ac:picMkLst>
        </pc:picChg>
        <pc:picChg chg="add mod">
          <ac:chgData name="Matteo MANGILI" userId="89c7df381375e6aa" providerId="LiveId" clId="{002FC19B-B750-46E5-AE6C-2EDFEC68FEF2}" dt="2023-12-09T11:32:56.448" v="4159" actId="1076"/>
          <ac:picMkLst>
            <pc:docMk/>
            <pc:sldMk cId="141201089" sldId="302"/>
            <ac:picMk id="21" creationId="{17F74E82-9D2D-6343-03F7-F245968CDF1E}"/>
          </ac:picMkLst>
        </pc:picChg>
      </pc:sldChg>
      <pc:sldChg chg="addSp modSp mod setBg">
        <pc:chgData name="Matteo MANGILI" userId="89c7df381375e6aa" providerId="LiveId" clId="{002FC19B-B750-46E5-AE6C-2EDFEC68FEF2}" dt="2023-12-20T13:05:22.331" v="5121" actId="20577"/>
        <pc:sldMkLst>
          <pc:docMk/>
          <pc:sldMk cId="2944479634" sldId="303"/>
        </pc:sldMkLst>
        <pc:spChg chg="mod">
          <ac:chgData name="Matteo MANGILI" userId="89c7df381375e6aa" providerId="LiveId" clId="{002FC19B-B750-46E5-AE6C-2EDFEC68FEF2}" dt="2023-12-09T09:04:12.397" v="2640" actId="20577"/>
          <ac:spMkLst>
            <pc:docMk/>
            <pc:sldMk cId="2944479634" sldId="303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20T13:05:22.331" v="5121" actId="20577"/>
          <ac:spMkLst>
            <pc:docMk/>
            <pc:sldMk cId="2944479634" sldId="303"/>
            <ac:spMk id="4" creationId="{834029E2-3A07-28E1-FE72-E1D9FA770926}"/>
          </ac:spMkLst>
        </pc:spChg>
        <pc:spChg chg="mod">
          <ac:chgData name="Matteo MANGILI" userId="89c7df381375e6aa" providerId="LiveId" clId="{002FC19B-B750-46E5-AE6C-2EDFEC68FEF2}" dt="2023-12-02T20:15:57.660" v="1210" actId="255"/>
          <ac:spMkLst>
            <pc:docMk/>
            <pc:sldMk cId="2944479634" sldId="303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10T18:39:56.220" v="5034" actId="20577"/>
        <pc:sldMkLst>
          <pc:docMk/>
          <pc:sldMk cId="2728347993" sldId="304"/>
        </pc:sldMkLst>
        <pc:spChg chg="mo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10T18:39:56.220" v="5034" actId="20577"/>
          <ac:spMkLst>
            <pc:docMk/>
            <pc:sldMk cId="2728347993" sldId="304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5:21.902" v="1206" actId="255"/>
          <ac:spMkLst>
            <pc:docMk/>
            <pc:sldMk cId="2728347993" sldId="304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9" creationId="{DB17E863-922E-4C26-BD64-E8FD41D28661}"/>
          </ac:spMkLst>
        </pc:spChg>
      </pc:sldChg>
      <pc:sldChg chg="addSp delSp modSp del mod setBg modClrScheme addAnim delAnim delDesignElem chgLayout">
        <pc:chgData name="Matteo MANGILI" userId="89c7df381375e6aa" providerId="LiveId" clId="{002FC19B-B750-46E5-AE6C-2EDFEC68FEF2}" dt="2023-12-02T20:18:10.897" v="1222" actId="2696"/>
        <pc:sldMkLst>
          <pc:docMk/>
          <pc:sldMk cId="1306003422" sldId="305"/>
        </pc:sldMkLst>
        <pc:spChg chg="mod ord">
          <ac:chgData name="Matteo MANGILI" userId="89c7df381375e6aa" providerId="LiveId" clId="{002FC19B-B750-46E5-AE6C-2EDFEC68FEF2}" dt="2023-12-02T20:17:59.327" v="1221" actId="21"/>
          <ac:spMkLst>
            <pc:docMk/>
            <pc:sldMk cId="1306003422" sldId="305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3" creationId="{E47A82C3-BCE1-FDAB-B566-2CF0A7AF4292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4" creationId="{4ED2C348-D647-9EBF-EB86-361BEB12C580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5" creationId="{2106AF9B-DFF3-1BA7-EBFF-230AADA02A56}"/>
          </ac:spMkLst>
        </pc:spChg>
        <pc:spChg chg="del">
          <ac:chgData name="Matteo MANGILI" userId="89c7df381375e6aa" providerId="LiveId" clId="{002FC19B-B750-46E5-AE6C-2EDFEC68FEF2}" dt="2023-12-02T19:59:07.738" v="1082" actId="26606"/>
          <ac:spMkLst>
            <pc:docMk/>
            <pc:sldMk cId="1306003422" sldId="305"/>
            <ac:spMk id="6" creationId="{C7EED8C2-BF86-0679-9809-36A68E5A29A3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7" creationId="{AD1A0469-F8CC-416E-41E8-6FBAF3FE26FA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8" creationId="{B66915EA-AFDC-5C39-39A1-8DB14D2ABA07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9" creationId="{2F46E75A-5EE0-7DE6-965F-60A16260DB0B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0" creationId="{F415BEBE-499C-9AE1-5EB5-1703A3C164E7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1" creationId="{419BC509-F3C4-7307-7D1D-61DECD2E09D1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2" creationId="{1E6D7EB3-50A8-53A7-A0A1-0BB0FAE0464E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3" creationId="{C5B8E850-A75F-434C-4CB4-9D108AE0947B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4" creationId="{2545527A-7884-5F60-C410-56032FF75F52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5" creationId="{FE84B98B-B9D7-3BA0-BDB3-ADD853EF7A9A}"/>
          </ac:spMkLst>
        </pc:spChg>
        <pc:spChg chg="add del mod ord">
          <ac:chgData name="Matteo MANGILI" userId="89c7df381375e6aa" providerId="LiveId" clId="{002FC19B-B750-46E5-AE6C-2EDFEC68FEF2}" dt="2023-12-02T20:16:27.198" v="1214" actId="14100"/>
          <ac:spMkLst>
            <pc:docMk/>
            <pc:sldMk cId="1306003422" sldId="305"/>
            <ac:spMk id="16" creationId="{D90D17BB-7A4F-F6E0-7B2F-1816DC29F4F3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7" creationId="{E9795F5E-09CC-081D-D055-5BE5B16D0CB5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8" creationId="{22A7306A-E6CE-4106-36F0-71387D030CA7}"/>
          </ac:spMkLst>
        </pc:spChg>
        <pc:spChg chg="add del mod or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9" creationId="{F0FEC0EB-38CB-5DCA-1DD6-7443659CB6CA}"/>
          </ac:spMkLst>
        </pc:spChg>
        <pc:spChg chg="mod ord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88" creationId="{35DB3719-6FDC-4E5D-891D-FF40B7300F64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90" creationId="{E0CBAC23-2E3F-4A90-BA59-F8299F6A5439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4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6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1" creationId="{4D24BFD5-D814-402B-B6C4-EEF6AE14B0F2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2" creationId="{9B7AD9F6-8CE7-4299-8FC6-328F4DCD3FF9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3" creationId="{36FED7E8-9A97-475F-9FA4-113410D4433B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4" creationId="{82580482-BA80-420A-8A05-C58E97F26B21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5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7" creationId="{8FFD9892-EDE5-4886-A313-66099DA8C8F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8" creationId="{9B6CD22E-2269-419F-9E81-016EA035D4C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9" creationId="{AA607D34-E2A9-4595-9DB2-5472E077CA49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10" creationId="{63DAB858-5A0C-4AFF-AAC6-705EDF8DB733}"/>
          </ac:spMkLst>
        </pc:spChg>
        <pc:graphicFrameChg chg="add del mod ord modGraphic">
          <ac:chgData name="Matteo MANGILI" userId="89c7df381375e6aa" providerId="LiveId" clId="{002FC19B-B750-46E5-AE6C-2EDFEC68FEF2}" dt="2023-12-02T20:03:00.185" v="1115" actId="478"/>
          <ac:graphicFrameMkLst>
            <pc:docMk/>
            <pc:sldMk cId="1306003422" sldId="305"/>
            <ac:graphicFrameMk id="84" creationId="{2B42F1CC-80DA-9253-3374-3CD49CB4D17D}"/>
          </ac:graphicFrameMkLst>
        </pc:graphicFrameChg>
        <pc:picChg chg="add del">
          <ac:chgData name="Matteo MANGILI" userId="89c7df381375e6aa" providerId="LiveId" clId="{002FC19B-B750-46E5-AE6C-2EDFEC68FEF2}" dt="2023-12-02T20:11:14.010" v="1179" actId="21"/>
          <ac:picMkLst>
            <pc:docMk/>
            <pc:sldMk cId="1306003422" sldId="305"/>
            <ac:picMk id="98" creationId="{C3711E9F-8E48-5F4C-EA11-1AACF5160F52}"/>
          </ac:picMkLst>
        </pc:picChg>
      </pc:sldChg>
      <pc:sldChg chg="addSp delSp modSp mod setBg addAnim modAnim">
        <pc:chgData name="Matteo MANGILI" userId="89c7df381375e6aa" providerId="LiveId" clId="{002FC19B-B750-46E5-AE6C-2EDFEC68FEF2}" dt="2023-12-02T20:47:36.284" v="2193" actId="20577"/>
        <pc:sldMkLst>
          <pc:docMk/>
          <pc:sldMk cId="3568766427" sldId="306"/>
        </pc:sldMkLst>
        <pc:spChg chg="mod">
          <ac:chgData name="Matteo MANGILI" userId="89c7df381375e6aa" providerId="LiveId" clId="{002FC19B-B750-46E5-AE6C-2EDFEC68FEF2}" dt="2023-12-02T20:47:36.284" v="2193" actId="20577"/>
          <ac:spMkLst>
            <pc:docMk/>
            <pc:sldMk cId="3568766427" sldId="306"/>
            <ac:spMk id="2" creationId="{806A85A7-2359-50AF-B2C8-F8FBFA3E2B3C}"/>
          </ac:spMkLst>
        </pc:spChg>
        <pc:spChg chg="mod">
          <ac:chgData name="Matteo MANGILI" userId="89c7df381375e6aa" providerId="LiveId" clId="{002FC19B-B750-46E5-AE6C-2EDFEC68FEF2}" dt="2023-12-02T20:15:30.375" v="1207" actId="14100"/>
          <ac:spMkLst>
            <pc:docMk/>
            <pc:sldMk cId="3568766427" sldId="306"/>
            <ac:spMk id="3" creationId="{39198BC0-3DAA-3F78-1CC6-7D92405ED12E}"/>
          </ac:spMkLst>
        </pc:spChg>
        <pc:spChg chg="del mod">
          <ac:chgData name="Matteo MANGILI" userId="89c7df381375e6aa" providerId="LiveId" clId="{002FC19B-B750-46E5-AE6C-2EDFEC68FEF2}" dt="2023-12-02T11:50:38" v="361" actId="21"/>
          <ac:spMkLst>
            <pc:docMk/>
            <pc:sldMk cId="3568766427" sldId="306"/>
            <ac:spMk id="4" creationId="{94ABEDDF-102F-B18E-CB96-5A4E69301686}"/>
          </ac:spMkLst>
        </pc:spChg>
        <pc:spChg chg="del">
          <ac:chgData name="Matteo MANGILI" userId="89c7df381375e6aa" providerId="LiveId" clId="{002FC19B-B750-46E5-AE6C-2EDFEC68FEF2}" dt="2023-12-02T11:50:34.236" v="360" actId="21"/>
          <ac:spMkLst>
            <pc:docMk/>
            <pc:sldMk cId="3568766427" sldId="306"/>
            <ac:spMk id="5" creationId="{E8C4B4D0-88FC-634D-417C-360F7583225D}"/>
          </ac:spMkLst>
        </pc:spChg>
        <pc:spChg chg="mod">
          <ac:chgData name="Matteo MANGILI" userId="89c7df381375e6aa" providerId="LiveId" clId="{002FC19B-B750-46E5-AE6C-2EDFEC68FEF2}" dt="2023-12-02T20:15:36.743" v="1208" actId="255"/>
          <ac:spMkLst>
            <pc:docMk/>
            <pc:sldMk cId="3568766427" sldId="306"/>
            <ac:spMk id="6" creationId="{366879AD-ECAF-DDDE-26DC-9DD0D10F9AC4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3" creationId="{DB17E863-922E-4C26-BD64-E8FD41D28661}"/>
          </ac:spMkLst>
        </pc:spChg>
      </pc:sldChg>
      <pc:sldChg chg="addSp delSp modSp mod setBg">
        <pc:chgData name="Matteo MANGILI" userId="89c7df381375e6aa" providerId="LiveId" clId="{002FC19B-B750-46E5-AE6C-2EDFEC68FEF2}" dt="2023-12-02T20:14:54.281" v="1202" actId="255"/>
        <pc:sldMkLst>
          <pc:docMk/>
          <pc:sldMk cId="42136755" sldId="307"/>
        </pc:sldMkLst>
        <pc:spChg chg="mo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2" creationId="{DDB7800B-90D1-8C4B-56B7-FA1626BB1375}"/>
          </ac:spMkLst>
        </pc:spChg>
        <pc:spChg chg="mod">
          <ac:chgData name="Matteo MANGILI" userId="89c7df381375e6aa" providerId="LiveId" clId="{002FC19B-B750-46E5-AE6C-2EDFEC68FEF2}" dt="2023-12-02T20:14:47.763" v="1199" actId="14100"/>
          <ac:spMkLst>
            <pc:docMk/>
            <pc:sldMk cId="42136755" sldId="307"/>
            <ac:spMk id="3" creationId="{A07BF9D8-A7CB-D3F1-7E12-AD682B8F05A3}"/>
          </ac:spMkLst>
        </pc:spChg>
        <pc:spChg chg="del">
          <ac:chgData name="Matteo MANGILI" userId="89c7df381375e6aa" providerId="LiveId" clId="{002FC19B-B750-46E5-AE6C-2EDFEC68FEF2}" dt="2023-12-02T11:44:13.866" v="264" actId="478"/>
          <ac:spMkLst>
            <pc:docMk/>
            <pc:sldMk cId="42136755" sldId="307"/>
            <ac:spMk id="4" creationId="{E013A60F-D1E1-C885-25BD-E37FE9AEAE64}"/>
          </ac:spMkLst>
        </pc:spChg>
        <pc:spChg chg="del mod">
          <ac:chgData name="Matteo MANGILI" userId="89c7df381375e6aa" providerId="LiveId" clId="{002FC19B-B750-46E5-AE6C-2EDFEC68FEF2}" dt="2023-12-02T11:50:21.092" v="359" actId="21"/>
          <ac:spMkLst>
            <pc:docMk/>
            <pc:sldMk cId="42136755" sldId="307"/>
            <ac:spMk id="5" creationId="{D19A487B-30BB-D7A9-541E-E171339D4CAA}"/>
          </ac:spMkLst>
        </pc:spChg>
        <pc:spChg chg="mod">
          <ac:chgData name="Matteo MANGILI" userId="89c7df381375e6aa" providerId="LiveId" clId="{002FC19B-B750-46E5-AE6C-2EDFEC68FEF2}" dt="2023-12-02T20:14:54.281" v="1202" actId="255"/>
          <ac:spMkLst>
            <pc:docMk/>
            <pc:sldMk cId="42136755" sldId="307"/>
            <ac:spMk id="6" creationId="{07D5F90B-A703-3979-44A8-9125B7AA3463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3" creationId="{DB17E863-922E-4C26-BD64-E8FD41D28661}"/>
          </ac:spMkLst>
        </pc:spChg>
        <pc:cxnChg chg="add del">
          <ac:chgData name="Matteo MANGILI" userId="89c7df381375e6aa" providerId="LiveId" clId="{002FC19B-B750-46E5-AE6C-2EDFEC68FEF2}" dt="2023-12-02T11:44:10.131" v="263" actId="11529"/>
          <ac:cxnSpMkLst>
            <pc:docMk/>
            <pc:sldMk cId="42136755" sldId="307"/>
            <ac:cxnSpMk id="8" creationId="{30FE366C-FF6D-9F0A-CA2A-33C80A4DB793}"/>
          </ac:cxnSpMkLst>
        </pc:cxnChg>
      </pc:sldChg>
      <pc:sldChg chg="addSp modSp mod setBg addAnim modAnim">
        <pc:chgData name="Matteo MANGILI" userId="89c7df381375e6aa" providerId="LiveId" clId="{002FC19B-B750-46E5-AE6C-2EDFEC68FEF2}" dt="2023-12-09T11:27:42.279" v="4012" actId="20577"/>
        <pc:sldMkLst>
          <pc:docMk/>
          <pc:sldMk cId="1581940243" sldId="309"/>
        </pc:sldMkLst>
        <pc:spChg chg="mo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9T11:27:42.279" v="4012" actId="20577"/>
          <ac:spMkLst>
            <pc:docMk/>
            <pc:sldMk cId="1581940243" sldId="309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17:28.613" v="1219" actId="255"/>
          <ac:spMkLst>
            <pc:docMk/>
            <pc:sldMk cId="1581940243" sldId="309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02T20:14:25.424" v="1192" actId="255"/>
        <pc:sldMkLst>
          <pc:docMk/>
          <pc:sldMk cId="2214790197" sldId="310"/>
        </pc:sldMkLst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4:25.424" v="1192" actId="255"/>
          <ac:spMkLst>
            <pc:docMk/>
            <pc:sldMk cId="2214790197" sldId="310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9" creationId="{DB17E863-922E-4C26-BD64-E8FD41D28661}"/>
          </ac:spMkLst>
        </pc:spChg>
      </pc:sldChg>
      <pc:sldChg chg="modSp new del mod">
        <pc:chgData name="Matteo MANGILI" userId="89c7df381375e6aa" providerId="LiveId" clId="{002FC19B-B750-46E5-AE6C-2EDFEC68FEF2}" dt="2023-12-02T20:24:25.284" v="1254" actId="2696"/>
        <pc:sldMkLst>
          <pc:docMk/>
          <pc:sldMk cId="1835271424" sldId="311"/>
        </pc:sldMkLst>
        <pc:spChg chg="mod">
          <ac:chgData name="Matteo MANGILI" userId="89c7df381375e6aa" providerId="LiveId" clId="{002FC19B-B750-46E5-AE6C-2EDFEC68FEF2}" dt="2023-12-02T20:23:16.634" v="1249" actId="27636"/>
          <ac:spMkLst>
            <pc:docMk/>
            <pc:sldMk cId="1835271424" sldId="311"/>
            <ac:spMk id="2" creationId="{95DF08B5-7E22-F296-81A9-850181360209}"/>
          </ac:spMkLst>
        </pc:spChg>
        <pc:spChg chg="mod">
          <ac:chgData name="Matteo MANGILI" userId="89c7df381375e6aa" providerId="LiveId" clId="{002FC19B-B750-46E5-AE6C-2EDFEC68FEF2}" dt="2023-12-02T20:19:42.592" v="1232" actId="120"/>
          <ac:spMkLst>
            <pc:docMk/>
            <pc:sldMk cId="1835271424" sldId="311"/>
            <ac:spMk id="3" creationId="{EA2FE82A-53B2-2E11-CB13-DFA2F9AE9F5D}"/>
          </ac:spMkLst>
        </pc:spChg>
      </pc:sldChg>
      <pc:sldChg chg="addSp delSp modSp add mod">
        <pc:chgData name="Matteo MANGILI" userId="89c7df381375e6aa" providerId="LiveId" clId="{002FC19B-B750-46E5-AE6C-2EDFEC68FEF2}" dt="2023-12-10T18:24:33.503" v="4365" actId="21"/>
        <pc:sldMkLst>
          <pc:docMk/>
          <pc:sldMk cId="4188911557" sldId="312"/>
        </pc:sldMkLst>
        <pc:spChg chg="mod">
          <ac:chgData name="Matteo MANGILI" userId="89c7df381375e6aa" providerId="LiveId" clId="{002FC19B-B750-46E5-AE6C-2EDFEC68FEF2}" dt="2023-12-02T20:30:41.127" v="1458" actId="20577"/>
          <ac:spMkLst>
            <pc:docMk/>
            <pc:sldMk cId="4188911557" sldId="312"/>
            <ac:spMk id="2" creationId="{75031FE9-9059-4FE8-B4AC-9771F23A1B89}"/>
          </ac:spMkLst>
        </pc:spChg>
        <pc:spChg chg="del mod">
          <ac:chgData name="Matteo MANGILI" userId="89c7df381375e6aa" providerId="LiveId" clId="{002FC19B-B750-46E5-AE6C-2EDFEC68FEF2}" dt="2023-12-02T20:32:43.465" v="1460"/>
          <ac:spMkLst>
            <pc:docMk/>
            <pc:sldMk cId="4188911557" sldId="312"/>
            <ac:spMk id="4" creationId="{0B9BE06A-2A10-766E-30FB-68BA1AE33F20}"/>
          </ac:spMkLst>
        </pc:spChg>
        <pc:spChg chg="add del mod">
          <ac:chgData name="Matteo MANGILI" userId="89c7df381375e6aa" providerId="LiveId" clId="{002FC19B-B750-46E5-AE6C-2EDFEC68FEF2}" dt="2023-12-10T18:22:34.858" v="4312"/>
          <ac:spMkLst>
            <pc:docMk/>
            <pc:sldMk cId="4188911557" sldId="312"/>
            <ac:spMk id="4" creationId="{6923AA3D-9351-7294-10A1-289A71A46C96}"/>
          </ac:spMkLst>
        </pc:spChg>
        <pc:spChg chg="add del">
          <ac:chgData name="Matteo MANGILI" userId="89c7df381375e6aa" providerId="LiveId" clId="{002FC19B-B750-46E5-AE6C-2EDFEC68FEF2}" dt="2023-12-02T20:34:12.655" v="1537"/>
          <ac:spMkLst>
            <pc:docMk/>
            <pc:sldMk cId="4188911557" sldId="312"/>
            <ac:spMk id="5" creationId="{8FC71FAA-508C-ECF6-B514-FCD4713DBBF1}"/>
          </ac:spMkLst>
        </pc:spChg>
        <pc:spChg chg="add mod">
          <ac:chgData name="Matteo MANGILI" userId="89c7df381375e6aa" providerId="LiveId" clId="{002FC19B-B750-46E5-AE6C-2EDFEC68FEF2}" dt="2023-12-10T18:22:59.174" v="4328" actId="14100"/>
          <ac:spMkLst>
            <pc:docMk/>
            <pc:sldMk cId="4188911557" sldId="312"/>
            <ac:spMk id="5" creationId="{94653B8F-ADAC-D01C-5C88-2E369E0B3234}"/>
          </ac:spMkLst>
        </pc:spChg>
        <pc:spChg chg="add mod">
          <ac:chgData name="Matteo MANGILI" userId="89c7df381375e6aa" providerId="LiveId" clId="{002FC19B-B750-46E5-AE6C-2EDFEC68FEF2}" dt="2023-12-10T18:23:42.260" v="4345" actId="1076"/>
          <ac:spMkLst>
            <pc:docMk/>
            <pc:sldMk cId="4188911557" sldId="312"/>
            <ac:spMk id="8" creationId="{364845DF-E527-AE8E-132D-4C86AC60FCAB}"/>
          </ac:spMkLst>
        </pc:spChg>
        <pc:spChg chg="add mod">
          <ac:chgData name="Matteo MANGILI" userId="89c7df381375e6aa" providerId="LiveId" clId="{002FC19B-B750-46E5-AE6C-2EDFEC68FEF2}" dt="2023-12-10T18:24:29.566" v="4364" actId="6549"/>
          <ac:spMkLst>
            <pc:docMk/>
            <pc:sldMk cId="4188911557" sldId="312"/>
            <ac:spMk id="9" creationId="{DAA31704-DD1F-62C0-B9AA-B224EB28798B}"/>
          </ac:spMkLst>
        </pc:spChg>
        <pc:spChg chg="add del">
          <ac:chgData name="Matteo MANGILI" userId="89c7df381375e6aa" providerId="LiveId" clId="{002FC19B-B750-46E5-AE6C-2EDFEC68FEF2}" dt="2023-12-10T18:24:33.503" v="4365" actId="21"/>
          <ac:spMkLst>
            <pc:docMk/>
            <pc:sldMk cId="4188911557" sldId="312"/>
            <ac:spMk id="11" creationId="{04D23210-DAC7-2F2E-ECF7-0F861DF2CB46}"/>
          </ac:spMkLst>
        </pc:spChg>
        <pc:spChg chg="mod">
          <ac:chgData name="Matteo MANGILI" userId="89c7df381375e6aa" providerId="LiveId" clId="{002FC19B-B750-46E5-AE6C-2EDFEC68FEF2}" dt="2023-12-02T20:25:10.756" v="1260" actId="255"/>
          <ac:spMkLst>
            <pc:docMk/>
            <pc:sldMk cId="4188911557" sldId="312"/>
            <ac:spMk id="82" creationId="{CE36A058-BEC2-4BC5-A467-F2EB2A365051}"/>
          </ac:spMkLst>
        </pc:spChg>
        <pc:picChg chg="add mod">
          <ac:chgData name="Matteo MANGILI" userId="89c7df381375e6aa" providerId="LiveId" clId="{002FC19B-B750-46E5-AE6C-2EDFEC68FEF2}" dt="2023-12-10T18:22:17.184" v="4307" actId="14100"/>
          <ac:picMkLst>
            <pc:docMk/>
            <pc:sldMk cId="4188911557" sldId="312"/>
            <ac:picMk id="3" creationId="{B8057E78-C79B-B48E-DB48-B7F3C18B6C3F}"/>
          </ac:picMkLst>
        </pc:picChg>
        <pc:picChg chg="add mod">
          <ac:chgData name="Matteo MANGILI" userId="89c7df381375e6aa" providerId="LiveId" clId="{002FC19B-B750-46E5-AE6C-2EDFEC68FEF2}" dt="2023-12-10T18:22:13.902" v="4306" actId="1076"/>
          <ac:picMkLst>
            <pc:docMk/>
            <pc:sldMk cId="4188911557" sldId="312"/>
            <ac:picMk id="6" creationId="{DE0CC97B-A6DE-8CA6-E657-2E691E6C3F77}"/>
          </ac:picMkLst>
        </pc:picChg>
        <pc:picChg chg="add mod">
          <ac:chgData name="Matteo MANGILI" userId="89c7df381375e6aa" providerId="LiveId" clId="{002FC19B-B750-46E5-AE6C-2EDFEC68FEF2}" dt="2023-12-10T18:22:11.777" v="4305" actId="1076"/>
          <ac:picMkLst>
            <pc:docMk/>
            <pc:sldMk cId="4188911557" sldId="312"/>
            <ac:picMk id="7" creationId="{7AE3E7A1-BEDB-D97B-216D-E3415BE206FD}"/>
          </ac:picMkLst>
        </pc:picChg>
      </pc:sldChg>
      <pc:sldChg chg="addSp delSp modSp new mod setBg">
        <pc:chgData name="Matteo MANGILI" userId="89c7df381375e6aa" providerId="LiveId" clId="{002FC19B-B750-46E5-AE6C-2EDFEC68FEF2}" dt="2023-12-20T13:04:33.187" v="5110" actId="20577"/>
        <pc:sldMkLst>
          <pc:docMk/>
          <pc:sldMk cId="3576197673" sldId="313"/>
        </pc:sldMkLst>
        <pc:spChg chg="add mod">
          <ac:chgData name="Matteo MANGILI" userId="89c7df381375e6aa" providerId="LiveId" clId="{002FC19B-B750-46E5-AE6C-2EDFEC68FEF2}" dt="2023-12-09T11:29:03.608" v="4033" actId="20577"/>
          <ac:spMkLst>
            <pc:docMk/>
            <pc:sldMk cId="3576197673" sldId="313"/>
            <ac:spMk id="2" creationId="{9C02EA9E-627C-1C35-F5DD-BAE1234B2C25}"/>
          </ac:spMkLst>
        </pc:spChg>
        <pc:spChg chg="add del">
          <ac:chgData name="Matteo MANGILI" userId="89c7df381375e6aa" providerId="LiveId" clId="{002FC19B-B750-46E5-AE6C-2EDFEC68FEF2}" dt="2023-12-10T18:27:51.805" v="4574" actId="3680"/>
          <ac:spMkLst>
            <pc:docMk/>
            <pc:sldMk cId="3576197673" sldId="313"/>
            <ac:spMk id="3" creationId="{F3C45A35-26CF-8F60-DA33-010A0B4D0549}"/>
          </ac:spMkLst>
        </pc:spChg>
        <pc:spChg chg="add del mod">
          <ac:chgData name="Matteo MANGILI" userId="89c7df381375e6aa" providerId="LiveId" clId="{002FC19B-B750-46E5-AE6C-2EDFEC68FEF2}" dt="2023-12-10T18:29:04.861" v="4586" actId="21"/>
          <ac:spMkLst>
            <pc:docMk/>
            <pc:sldMk cId="3576197673" sldId="313"/>
            <ac:spMk id="4" creationId="{AB6B19E2-3410-0DB2-0B4A-ED7B24C9CDE1}"/>
          </ac:spMkLst>
        </pc:spChg>
        <pc:spChg chg="add del mod">
          <ac:chgData name="Matteo MANGILI" userId="89c7df381375e6aa" providerId="LiveId" clId="{002FC19B-B750-46E5-AE6C-2EDFEC68FEF2}" dt="2023-12-10T18:29:27.822" v="4589" actId="21"/>
          <ac:spMkLst>
            <pc:docMk/>
            <pc:sldMk cId="3576197673" sldId="313"/>
            <ac:spMk id="5" creationId="{A2E5A269-6D28-FFBD-D2A8-5A1F47334F91}"/>
          </ac:spMkLst>
        </pc:spChg>
        <pc:spChg chg="add mod">
          <ac:chgData name="Matteo MANGILI" userId="89c7df381375e6aa" providerId="LiveId" clId="{002FC19B-B750-46E5-AE6C-2EDFEC68FEF2}" dt="2023-12-10T18:29:44.420" v="4592" actId="113"/>
          <ac:spMkLst>
            <pc:docMk/>
            <pc:sldMk cId="3576197673" sldId="313"/>
            <ac:spMk id="6" creationId="{A21CD12A-53B2-6614-9940-D7E125574BDE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8" creationId="{D456CDE7-8AED-04C0-566D-71799DF31628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9" creationId="{8D2DCF8C-79AA-B6BA-0E7F-0879E36241E1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0" creationId="{4A754DE2-0C8F-18D8-27CC-D1316B5E680C}"/>
          </ac:spMkLst>
        </pc:spChg>
        <pc:spChg chg="ad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1" creationId="{100EDD19-6802-4EC3-95CE-CFFAB042CFD6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2" creationId="{5F4619BC-8C6A-08A8-1B10-239D15607BCE}"/>
          </ac:spMkLst>
        </pc:spChg>
        <pc:spChg chg="ad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3" creationId="{DB17E863-922E-4C26-BD64-E8FD41D28661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4" creationId="{37877047-568D-8624-9544-4628D5D5CD3D}"/>
          </ac:spMkLst>
        </pc:spChg>
        <pc:graphicFrameChg chg="add mod ord modGraphic">
          <ac:chgData name="Matteo MANGILI" userId="89c7df381375e6aa" providerId="LiveId" clId="{002FC19B-B750-46E5-AE6C-2EDFEC68FEF2}" dt="2023-12-20T13:04:33.187" v="5110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20/12/2023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20/12/2023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</a:t>
            </a:r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Ingegneria</a:t>
            </a: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b="1" i="1" dirty="0" err="1"/>
              <a:t>Gestione</a:t>
            </a:r>
            <a:r>
              <a:rPr lang="en-US" sz="4200" b="1" i="1" dirty="0"/>
              <a:t> </a:t>
            </a:r>
            <a:r>
              <a:rPr lang="en-US" sz="42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  <a:endParaRPr lang="en-US" sz="4200" b="1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</a:t>
            </a:r>
            <a:r>
              <a:rPr lang="en-US" sz="2200" dirty="0" err="1"/>
              <a:t>Cattaneo</a:t>
            </a:r>
            <a:r>
              <a:rPr lang="en-US" sz="2200" dirty="0"/>
              <a:t>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</a:t>
            </a:r>
            <a:r>
              <a:rPr lang="en-US" sz="2200" dirty="0" err="1"/>
              <a:t>Mangili</a:t>
            </a:r>
            <a:r>
              <a:rPr lang="en-US" sz="2200" dirty="0"/>
              <a:t>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All’interno</a:t>
            </a:r>
            <a:r>
              <a:rPr lang="en-US" sz="2200" dirty="0"/>
              <a:t> del nostro Progetto </a:t>
            </a:r>
            <a:r>
              <a:rPr lang="en-US" sz="2200" dirty="0" err="1"/>
              <a:t>sono</a:t>
            </a:r>
            <a:r>
              <a:rPr lang="en-US" sz="2200" dirty="0"/>
              <a:t> </a:t>
            </a:r>
            <a:r>
              <a:rPr lang="en-US" sz="2200" dirty="0" err="1"/>
              <a:t>stati</a:t>
            </a:r>
            <a:r>
              <a:rPr lang="en-US" sz="2200" dirty="0"/>
              <a:t> </a:t>
            </a:r>
            <a:r>
              <a:rPr lang="en-US" sz="2200" dirty="0" err="1"/>
              <a:t>utilizzati</a:t>
            </a:r>
            <a:r>
              <a:rPr lang="en-US" sz="2200" dirty="0"/>
              <a:t> </a:t>
            </a:r>
            <a:r>
              <a:rPr lang="en-US" sz="2200" dirty="0" err="1"/>
              <a:t>vari</a:t>
            </a:r>
            <a:r>
              <a:rPr lang="en-US" sz="2200" dirty="0"/>
              <a:t>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General Hierarchy Pattern</a:t>
            </a:r>
            <a:r>
              <a:rPr lang="en-US" sz="2200" dirty="0"/>
              <a:t> (per </a:t>
            </a:r>
            <a:r>
              <a:rPr lang="en-US" sz="2200" dirty="0" err="1"/>
              <a:t>definire</a:t>
            </a:r>
            <a:r>
              <a:rPr lang="en-US" sz="2200" dirty="0"/>
              <a:t> </a:t>
            </a:r>
            <a:r>
              <a:rPr lang="en-US" sz="2200" dirty="0" err="1"/>
              <a:t>gerarchie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le </a:t>
            </a:r>
            <a:r>
              <a:rPr lang="en-US" sz="2200" dirty="0" err="1"/>
              <a:t>varie</a:t>
            </a:r>
            <a:r>
              <a:rPr lang="en-US" sz="2200" dirty="0"/>
              <a:t> </a:t>
            </a:r>
            <a:r>
              <a:rPr lang="en-US" sz="2200" dirty="0" err="1"/>
              <a:t>classi</a:t>
            </a:r>
            <a:r>
              <a:rPr lang="en-US" sz="2200" dirty="0"/>
              <a:t>, in </a:t>
            </a:r>
            <a:r>
              <a:rPr lang="en-US" sz="2200" dirty="0" err="1"/>
              <a:t>particolare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medici</a:t>
            </a:r>
            <a:r>
              <a:rPr lang="en-US" sz="2200" dirty="0"/>
              <a:t> </a:t>
            </a:r>
            <a:r>
              <a:rPr lang="en-US" sz="2200" dirty="0" err="1"/>
              <a:t>operanti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Delegation Pattern </a:t>
            </a:r>
            <a:r>
              <a:rPr lang="en-US" sz="2200" dirty="0"/>
              <a:t>(per far </a:t>
            </a:r>
            <a:r>
              <a:rPr lang="en-US" sz="2200" dirty="0" err="1"/>
              <a:t>svolgere</a:t>
            </a:r>
            <a:r>
              <a:rPr lang="en-US" sz="2200" dirty="0"/>
              <a:t>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cabina</a:t>
            </a:r>
            <a:r>
              <a:rPr lang="en-US" sz="2200" dirty="0"/>
              <a:t> di regia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giusti</a:t>
            </a:r>
            <a:r>
              <a:rPr lang="en-US" sz="2200" dirty="0"/>
              <a:t> </a:t>
            </a:r>
            <a:r>
              <a:rPr lang="en-US" sz="2200" dirty="0" err="1"/>
              <a:t>metodi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Façade Pattern </a:t>
            </a:r>
            <a:r>
              <a:rPr lang="en-US" sz="2200" dirty="0"/>
              <a:t>(per </a:t>
            </a:r>
            <a:r>
              <a:rPr lang="en-US" sz="2200" dirty="0" err="1"/>
              <a:t>manipolare</a:t>
            </a:r>
            <a:r>
              <a:rPr lang="en-US" sz="2200" dirty="0"/>
              <a:t> le diverse </a:t>
            </a:r>
            <a:r>
              <a:rPr lang="en-US" sz="2200" dirty="0" err="1"/>
              <a:t>classi</a:t>
            </a:r>
            <a:r>
              <a:rPr lang="en-US" sz="2200" dirty="0"/>
              <a:t>. </a:t>
            </a:r>
            <a:r>
              <a:rPr lang="en-US" sz="2200" dirty="0" err="1"/>
              <a:t>Interfaccia</a:t>
            </a:r>
            <a:r>
              <a:rPr lang="en-US" sz="2200" dirty="0"/>
              <a:t> di </a:t>
            </a:r>
            <a:r>
              <a:rPr lang="en-US" sz="2200" dirty="0" err="1"/>
              <a:t>facciata</a:t>
            </a:r>
            <a:r>
              <a:rPr lang="en-US" sz="2200" dirty="0"/>
              <a:t> </a:t>
            </a:r>
            <a:r>
              <a:rPr lang="en-US" sz="2200" dirty="0" err="1"/>
              <a:t>fra</a:t>
            </a:r>
            <a:r>
              <a:rPr lang="en-US" sz="2200" dirty="0"/>
              <a:t> il </a:t>
            </a:r>
            <a:r>
              <a:rPr lang="en-US" sz="2200" dirty="0" err="1"/>
              <a:t>cliente</a:t>
            </a:r>
            <a:r>
              <a:rPr lang="en-US" sz="2200" dirty="0"/>
              <a:t> e il Sistema di </a:t>
            </a:r>
            <a:r>
              <a:rPr lang="en-US" sz="2200" dirty="0" err="1"/>
              <a:t>prenotazione</a:t>
            </a:r>
            <a:r>
              <a:rPr lang="en-US" sz="2200" dirty="0"/>
              <a:t> </a:t>
            </a:r>
            <a:r>
              <a:rPr lang="en-US" sz="2200" dirty="0" err="1"/>
              <a:t>dell’Ospedale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Factory Pattern </a:t>
            </a:r>
            <a:r>
              <a:rPr lang="en-US" sz="2200" dirty="0"/>
              <a:t>(per </a:t>
            </a:r>
            <a:r>
              <a:rPr lang="en-US" sz="2200" dirty="0" err="1"/>
              <a:t>implementare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framework utile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creazione</a:t>
            </a:r>
            <a:r>
              <a:rPr lang="en-US" sz="2200" dirty="0"/>
              <a:t> di </a:t>
            </a:r>
            <a:r>
              <a:rPr lang="en-US" sz="2200" dirty="0" err="1"/>
              <a:t>classi</a:t>
            </a:r>
            <a:r>
              <a:rPr lang="en-US" sz="2200" dirty="0"/>
              <a:t> e </a:t>
            </a:r>
            <a:r>
              <a:rPr lang="en-US" sz="2200" dirty="0" err="1"/>
              <a:t>oggetti</a:t>
            </a:r>
            <a:r>
              <a:rPr lang="en-US" sz="2200" dirty="0"/>
              <a:t> </a:t>
            </a:r>
            <a:r>
              <a:rPr lang="en-US" sz="2200" dirty="0" err="1"/>
              <a:t>dipendenti</a:t>
            </a:r>
            <a:r>
              <a:rPr lang="en-US" sz="2200" dirty="0"/>
              <a:t> </a:t>
            </a:r>
            <a:r>
              <a:rPr lang="en-US" sz="2200" dirty="0" err="1"/>
              <a:t>dall’applicazione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Builder Pattern </a:t>
            </a:r>
            <a:r>
              <a:rPr lang="en-US" sz="2200" dirty="0"/>
              <a:t>(per </a:t>
            </a:r>
            <a:r>
              <a:rPr lang="en-US" sz="2200" dirty="0" err="1"/>
              <a:t>costruire</a:t>
            </a:r>
            <a:r>
              <a:rPr lang="en-US" sz="2200" dirty="0"/>
              <a:t> </a:t>
            </a:r>
            <a:r>
              <a:rPr lang="en-US" sz="2200" dirty="0" err="1"/>
              <a:t>un’applicazione</a:t>
            </a:r>
            <a:r>
              <a:rPr lang="en-US" sz="2200" dirty="0"/>
              <a:t> </a:t>
            </a:r>
            <a:r>
              <a:rPr lang="en-US" sz="2200" dirty="0" err="1"/>
              <a:t>complessa</a:t>
            </a:r>
            <a:r>
              <a:rPr lang="en-US" sz="2200" dirty="0"/>
              <a:t> a </a:t>
            </a:r>
            <a:r>
              <a:rPr lang="en-US" sz="2200" dirty="0" err="1"/>
              <a:t>partire</a:t>
            </a:r>
            <a:r>
              <a:rPr lang="en-US" sz="2200" dirty="0"/>
              <a:t> da un </a:t>
            </a:r>
            <a:r>
              <a:rPr lang="en-US" sz="2200" dirty="0" err="1"/>
              <a:t>insieme</a:t>
            </a:r>
            <a:r>
              <a:rPr lang="en-US" sz="2200" dirty="0"/>
              <a:t> di </a:t>
            </a:r>
            <a:r>
              <a:rPr lang="en-US" sz="2200" dirty="0" err="1"/>
              <a:t>componenti</a:t>
            </a:r>
            <a:r>
              <a:rPr lang="en-US" sz="2200" dirty="0"/>
              <a:t> </a:t>
            </a:r>
            <a:r>
              <a:rPr lang="en-US" sz="2200" dirty="0" err="1"/>
              <a:t>oggetti</a:t>
            </a:r>
            <a:r>
              <a:rPr lang="en-US" sz="2200" dirty="0"/>
              <a:t>)</a:t>
            </a:r>
            <a:endParaRPr lang="en-US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7680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/>
              <a:t>Per </a:t>
            </a:r>
            <a:r>
              <a:rPr lang="en-US" sz="2200" dirty="0" err="1"/>
              <a:t>implementare</a:t>
            </a:r>
            <a:r>
              <a:rPr lang="en-US" sz="2200" dirty="0"/>
              <a:t> il Progetto </a:t>
            </a:r>
            <a:r>
              <a:rPr lang="en-US" sz="2200" dirty="0" err="1"/>
              <a:t>abbiamo</a:t>
            </a:r>
            <a:r>
              <a:rPr lang="en-US" sz="2200" dirty="0"/>
              <a:t> </a:t>
            </a:r>
            <a:r>
              <a:rPr lang="en-US" sz="2200" dirty="0" err="1"/>
              <a:t>dovuto</a:t>
            </a:r>
            <a:r>
              <a:rPr lang="en-US" sz="2200" dirty="0"/>
              <a:t> </a:t>
            </a:r>
            <a:r>
              <a:rPr lang="en-US" sz="2200" dirty="0" err="1"/>
              <a:t>specificare</a:t>
            </a:r>
            <a:r>
              <a:rPr lang="en-US" sz="2200" dirty="0"/>
              <a:t> </a:t>
            </a:r>
            <a:r>
              <a:rPr lang="en-US" sz="2200" dirty="0" err="1"/>
              <a:t>diversi</a:t>
            </a:r>
            <a:r>
              <a:rPr lang="en-US" sz="2200" dirty="0"/>
              <a:t> </a:t>
            </a:r>
            <a:r>
              <a:rPr lang="en-US" sz="2200" dirty="0" err="1"/>
              <a:t>punti</a:t>
            </a:r>
            <a:r>
              <a:rPr lang="en-US" sz="2200" dirty="0"/>
              <a:t> da </a:t>
            </a:r>
            <a:r>
              <a:rPr lang="en-US" sz="2200" dirty="0" err="1"/>
              <a:t>soddisfare</a:t>
            </a:r>
            <a:r>
              <a:rPr lang="en-US" sz="2200" dirty="0"/>
              <a:t> per la </a:t>
            </a:r>
            <a:r>
              <a:rPr lang="en-US" sz="2200" dirty="0" err="1"/>
              <a:t>riuscita</a:t>
            </a:r>
            <a:r>
              <a:rPr lang="en-US" sz="2200" dirty="0"/>
              <a:t>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Registrazione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Autenticazione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Effettuare</a:t>
            </a:r>
            <a:r>
              <a:rPr lang="en-US" sz="2200" dirty="0"/>
              <a:t> </a:t>
            </a:r>
            <a:r>
              <a:rPr lang="en-US" sz="2200" dirty="0" err="1"/>
              <a:t>Esami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Iscrizione</a:t>
            </a:r>
            <a:r>
              <a:rPr lang="en-US" sz="2200" dirty="0"/>
              <a:t> </a:t>
            </a:r>
            <a:r>
              <a:rPr lang="en-US" sz="2200" dirty="0" err="1"/>
              <a:t>alla</a:t>
            </a:r>
            <a:r>
              <a:rPr lang="en-US" sz="2200" dirty="0"/>
              <a:t> Lista </a:t>
            </a:r>
            <a:r>
              <a:rPr lang="en-US" sz="2200" dirty="0" err="1"/>
              <a:t>Graduatoria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Intervento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</a:t>
            </a:r>
            <a:r>
              <a:rPr lang="en-US" sz="2200" dirty="0" err="1"/>
              <a:t>importante</a:t>
            </a:r>
            <a:r>
              <a:rPr lang="en-US" sz="2200" dirty="0"/>
              <a:t> </a:t>
            </a:r>
            <a:r>
              <a:rPr lang="en-US" sz="2200" dirty="0" err="1"/>
              <a:t>poter</a:t>
            </a:r>
            <a:r>
              <a:rPr lang="en-US" sz="2200" dirty="0"/>
              <a:t> </a:t>
            </a:r>
            <a:r>
              <a:rPr lang="en-US" sz="2200" dirty="0" err="1"/>
              <a:t>accedere</a:t>
            </a:r>
            <a:r>
              <a:rPr lang="en-US" sz="2200" dirty="0"/>
              <a:t> alle </a:t>
            </a:r>
            <a:r>
              <a:rPr lang="en-US" sz="2200" dirty="0" err="1"/>
              <a:t>varie</a:t>
            </a:r>
            <a:r>
              <a:rPr lang="en-US" sz="2200" dirty="0"/>
              <a:t> </a:t>
            </a:r>
            <a:r>
              <a:rPr lang="en-US" sz="2200" dirty="0" err="1"/>
              <a:t>liste</a:t>
            </a:r>
            <a:r>
              <a:rPr lang="en-US" sz="2200" dirty="0"/>
              <a:t> e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pagina</a:t>
            </a:r>
            <a:r>
              <a:rPr lang="en-US" sz="2200" dirty="0"/>
              <a:t> </a:t>
            </a:r>
            <a:r>
              <a:rPr lang="en-US" sz="2200" dirty="0" err="1"/>
              <a:t>anagrafica</a:t>
            </a:r>
            <a:r>
              <a:rPr lang="en-US" sz="2200" dirty="0"/>
              <a:t> del </a:t>
            </a:r>
            <a:r>
              <a:rPr lang="en-US" sz="2200" dirty="0" err="1"/>
              <a:t>paziente</a:t>
            </a:r>
            <a:r>
              <a:rPr lang="en-US" sz="2200" dirty="0"/>
              <a:t> in </a:t>
            </a:r>
            <a:r>
              <a:rPr lang="en-US" sz="2200" dirty="0" err="1"/>
              <a:t>ogni</a:t>
            </a:r>
            <a:r>
              <a:rPr lang="en-US" sz="2200" dirty="0"/>
              <a:t> </a:t>
            </a:r>
            <a:r>
              <a:rPr lang="en-US" sz="2200" dirty="0" err="1"/>
              <a:t>momento</a:t>
            </a:r>
            <a:r>
              <a:rPr lang="en-US" sz="2200" dirty="0"/>
              <a:t>, per </a:t>
            </a:r>
            <a:r>
              <a:rPr lang="en-US" sz="2200" dirty="0" err="1"/>
              <a:t>visualizzare</a:t>
            </a:r>
            <a:r>
              <a:rPr lang="en-US" sz="2200" dirty="0"/>
              <a:t> </a:t>
            </a:r>
            <a:r>
              <a:rPr lang="en-US" sz="2200" dirty="0" err="1"/>
              <a:t>informazioni</a:t>
            </a:r>
            <a:r>
              <a:rPr lang="en-US" sz="2200" dirty="0"/>
              <a:t> o </a:t>
            </a:r>
            <a:r>
              <a:rPr lang="en-US" sz="2200" dirty="0" err="1"/>
              <a:t>effettuare</a:t>
            </a:r>
            <a:r>
              <a:rPr lang="en-US" sz="2200" dirty="0"/>
              <a:t> </a:t>
            </a:r>
            <a:r>
              <a:rPr lang="en-US" sz="2200" dirty="0" err="1"/>
              <a:t>modifiche</a:t>
            </a:r>
            <a:r>
              <a:rPr lang="en-US" sz="2200" dirty="0"/>
              <a:t>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Dimostrazione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r>
              <a:rPr lang="it-IT" sz="2200" dirty="0"/>
              <a:t>Fare piccola demo dell’applicazione sviluppata</a:t>
            </a: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/>
              <a:t>Modellazione</a:t>
            </a:r>
            <a:endParaRPr lang="en-US" sz="5400" b="1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/>
              <a:t>Diagramma dei casi d’uso (USE CASE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delle classi (CLASS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di stato (STATE-CHART DIAGRAM)</a:t>
            </a:r>
          </a:p>
          <a:p>
            <a:endParaRPr lang="en-US" sz="2200"/>
          </a:p>
          <a:p>
            <a:r>
              <a:rPr lang="en-US" sz="2200"/>
              <a:t>Diagramma di sequenza (SEQUENCE DIAGRAM)</a:t>
            </a:r>
          </a:p>
          <a:p>
            <a:endParaRPr lang="en-US" sz="2200"/>
          </a:p>
          <a:p>
            <a:r>
              <a:rPr lang="en-US" sz="220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/>
              <a:t>Cosa avete usato per fare testing</a:t>
            </a:r>
          </a:p>
          <a:p>
            <a:pPr lvl="1"/>
            <a:r>
              <a:rPr lang="it-IT" sz="2200"/>
              <a:t>Manuale o automatico?</a:t>
            </a:r>
          </a:p>
          <a:p>
            <a:r>
              <a:rPr lang="it-IT" sz="2200"/>
              <a:t>Quali risultati avete ottenuto con l’attività di testing</a:t>
            </a:r>
          </a:p>
          <a:p>
            <a:pPr lvl="1"/>
            <a:endParaRPr lang="en-US" sz="220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4041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L’obbiettivo</a:t>
            </a:r>
            <a:r>
              <a:rPr lang="en-US" sz="2000" dirty="0"/>
              <a:t> </a:t>
            </a:r>
            <a:r>
              <a:rPr lang="en-US" sz="2000" dirty="0" err="1"/>
              <a:t>principale</a:t>
            </a:r>
            <a:r>
              <a:rPr lang="en-US" sz="2000" dirty="0"/>
              <a:t> del Progetto è </a:t>
            </a:r>
            <a:r>
              <a:rPr lang="en-US" sz="2000" dirty="0" err="1"/>
              <a:t>creare</a:t>
            </a:r>
            <a:r>
              <a:rPr lang="en-US" sz="2000" dirty="0"/>
              <a:t> un software per la </a:t>
            </a:r>
            <a:r>
              <a:rPr lang="en-US" sz="2000" dirty="0" err="1"/>
              <a:t>gestione</a:t>
            </a:r>
            <a:r>
              <a:rPr lang="en-US" sz="2000" dirty="0"/>
              <a:t> di un </a:t>
            </a:r>
            <a:r>
              <a:rPr lang="en-US" sz="2000" dirty="0" err="1"/>
              <a:t>ospedale</a:t>
            </a:r>
            <a:r>
              <a:rPr lang="en-US" sz="2000" dirty="0"/>
              <a:t>, in </a:t>
            </a:r>
            <a:r>
              <a:rPr lang="en-US" sz="2000" dirty="0" err="1"/>
              <a:t>particolare</a:t>
            </a:r>
            <a:r>
              <a:rPr lang="en-US" sz="2000" dirty="0"/>
              <a:t> </a:t>
            </a:r>
            <a:r>
              <a:rPr lang="en-US" sz="2000" dirty="0" err="1"/>
              <a:t>tenere</a:t>
            </a:r>
            <a:r>
              <a:rPr lang="en-US" sz="2000" dirty="0"/>
              <a:t> </a:t>
            </a:r>
            <a:r>
              <a:rPr lang="en-US" sz="2000" dirty="0" err="1"/>
              <a:t>traccia</a:t>
            </a:r>
            <a:r>
              <a:rPr lang="en-US" sz="2000" dirty="0"/>
              <a:t> del </a:t>
            </a:r>
            <a:r>
              <a:rPr lang="en-US" sz="2000" dirty="0" err="1"/>
              <a:t>paziente</a:t>
            </a:r>
            <a:r>
              <a:rPr lang="en-US" sz="2000" dirty="0"/>
              <a:t> e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suoi</a:t>
            </a:r>
            <a:r>
              <a:rPr lang="en-US" sz="2000" dirty="0"/>
              <a:t> “</a:t>
            </a:r>
            <a:r>
              <a:rPr lang="en-US" sz="2000" dirty="0" err="1"/>
              <a:t>movimenti</a:t>
            </a:r>
            <a:r>
              <a:rPr lang="en-US" sz="2000" dirty="0"/>
              <a:t>” rispetto al Sistema </a:t>
            </a:r>
            <a:r>
              <a:rPr lang="en-US" sz="2000" dirty="0" err="1"/>
              <a:t>generale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Per la </a:t>
            </a:r>
            <a:r>
              <a:rPr lang="en-US" sz="2000" dirty="0" err="1"/>
              <a:t>creazione</a:t>
            </a:r>
            <a:r>
              <a:rPr lang="en-US" sz="2000" dirty="0"/>
              <a:t> del </a:t>
            </a:r>
            <a:r>
              <a:rPr lang="en-US" sz="2000" dirty="0" err="1"/>
              <a:t>sistema</a:t>
            </a:r>
            <a:r>
              <a:rPr lang="en-US" sz="2000" dirty="0"/>
              <a:t>, è </a:t>
            </a:r>
            <a:r>
              <a:rPr lang="en-US" sz="2000" dirty="0" err="1"/>
              <a:t>necessario</a:t>
            </a:r>
            <a:r>
              <a:rPr lang="en-US" sz="2000" dirty="0"/>
              <a:t> </a:t>
            </a:r>
            <a:r>
              <a:rPr lang="en-US" sz="2000" dirty="0" err="1"/>
              <a:t>tenere</a:t>
            </a:r>
            <a:r>
              <a:rPr lang="en-US" sz="2000" dirty="0"/>
              <a:t> </a:t>
            </a:r>
            <a:r>
              <a:rPr lang="en-US" sz="2000" dirty="0" err="1"/>
              <a:t>conto</a:t>
            </a:r>
            <a:r>
              <a:rPr lang="en-US" sz="2000" dirty="0"/>
              <a:t> di </a:t>
            </a:r>
            <a:r>
              <a:rPr lang="en-US" sz="2000" dirty="0" err="1"/>
              <a:t>diversi</a:t>
            </a:r>
            <a:r>
              <a:rPr lang="en-US" sz="2000" dirty="0"/>
              <a:t> </a:t>
            </a:r>
            <a:r>
              <a:rPr lang="en-US" sz="2000" dirty="0" err="1"/>
              <a:t>fattori</a:t>
            </a:r>
            <a:r>
              <a:rPr lang="en-US" sz="20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Cartella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paziente</a:t>
            </a:r>
            <a:r>
              <a:rPr lang="en-US" sz="2000" i="1" dirty="0"/>
              <a:t>, </a:t>
            </a:r>
            <a:r>
              <a:rPr lang="en-US" sz="2000" dirty="0" err="1"/>
              <a:t>contenente</a:t>
            </a:r>
            <a:r>
              <a:rPr lang="en-US" sz="2000" dirty="0"/>
              <a:t> </a:t>
            </a:r>
            <a:r>
              <a:rPr lang="en-US" sz="2000" dirty="0" err="1"/>
              <a:t>l’anagrafica</a:t>
            </a:r>
            <a:r>
              <a:rPr lang="en-US" sz="2000" dirty="0"/>
              <a:t>, la </a:t>
            </a:r>
            <a:r>
              <a:rPr lang="en-US" sz="2000" dirty="0" err="1"/>
              <a:t>diagnosi</a:t>
            </a:r>
            <a:r>
              <a:rPr lang="en-US" sz="2000" dirty="0"/>
              <a:t>, il </a:t>
            </a:r>
            <a:r>
              <a:rPr lang="en-US" sz="2000" dirty="0" err="1"/>
              <a:t>tipo</a:t>
            </a:r>
            <a:r>
              <a:rPr lang="en-US" sz="2000" dirty="0"/>
              <a:t> di </a:t>
            </a:r>
            <a:r>
              <a:rPr lang="en-US" sz="2000" dirty="0" err="1"/>
              <a:t>terapia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seguire</a:t>
            </a:r>
            <a:r>
              <a:rPr lang="en-US" sz="2000" dirty="0"/>
              <a:t> e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esami</a:t>
            </a:r>
            <a:r>
              <a:rPr lang="en-US" sz="2000" dirty="0"/>
              <a:t> da </a:t>
            </a:r>
            <a:r>
              <a:rPr lang="en-US" sz="2000" dirty="0" err="1"/>
              <a:t>effettuare</a:t>
            </a:r>
            <a:r>
              <a:rPr lang="en-US" sz="2000" dirty="0"/>
              <a:t> prima di </a:t>
            </a:r>
            <a:r>
              <a:rPr lang="en-US" sz="2000" dirty="0" err="1"/>
              <a:t>sottoporsi</a:t>
            </a:r>
            <a:r>
              <a:rPr lang="en-US" sz="2000" dirty="0"/>
              <a:t> </a:t>
            </a:r>
            <a:r>
              <a:rPr lang="en-US" sz="2000" dirty="0" err="1"/>
              <a:t>all’intervento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Operatorie</a:t>
            </a:r>
            <a:r>
              <a:rPr lang="en-US" sz="2000" i="1" dirty="0"/>
              <a:t>, </a:t>
            </a:r>
            <a:r>
              <a:rPr lang="en-US" sz="2000" dirty="0" err="1"/>
              <a:t>contententi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nomi</a:t>
            </a:r>
            <a:r>
              <a:rPr lang="en-US" sz="2000" dirty="0"/>
              <a:t> e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pazienti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sottoporsi</a:t>
            </a:r>
            <a:r>
              <a:rPr lang="en-US" sz="2000" dirty="0"/>
              <a:t> ad un </a:t>
            </a:r>
            <a:r>
              <a:rPr lang="en-US" sz="2000" dirty="0" err="1"/>
              <a:t>determinato</a:t>
            </a:r>
            <a:r>
              <a:rPr lang="en-US" sz="2000" dirty="0"/>
              <a:t>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Verbale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dell’Intervento</a:t>
            </a:r>
            <a:r>
              <a:rPr lang="en-US" sz="2000" dirty="0"/>
              <a:t>, dove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riportate</a:t>
            </a:r>
            <a:r>
              <a:rPr lang="en-US" sz="2000" dirty="0"/>
              <a:t> le </a:t>
            </a:r>
            <a:r>
              <a:rPr lang="en-US" sz="2000" dirty="0" err="1"/>
              <a:t>modalità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 tempi e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nomi</a:t>
            </a:r>
            <a:r>
              <a:rPr lang="en-US" sz="2000" dirty="0"/>
              <a:t> </a:t>
            </a:r>
            <a:r>
              <a:rPr lang="en-US" sz="2000" dirty="0" err="1"/>
              <a:t>dell’equipe</a:t>
            </a:r>
            <a:r>
              <a:rPr lang="en-US" sz="2000" dirty="0"/>
              <a:t> medica </a:t>
            </a:r>
            <a:r>
              <a:rPr lang="en-US" sz="2000" dirty="0" err="1"/>
              <a:t>che</a:t>
            </a:r>
            <a:r>
              <a:rPr lang="en-US" sz="2000" dirty="0"/>
              <a:t>  </a:t>
            </a:r>
            <a:r>
              <a:rPr lang="en-US" sz="2000" dirty="0" err="1"/>
              <a:t>hanno</a:t>
            </a:r>
            <a:r>
              <a:rPr lang="en-US" sz="2000" dirty="0"/>
              <a:t> </a:t>
            </a:r>
            <a:r>
              <a:rPr lang="en-US" sz="2000" dirty="0" err="1"/>
              <a:t>operato</a:t>
            </a:r>
            <a:r>
              <a:rPr lang="en-US" sz="2000" dirty="0"/>
              <a:t> </a:t>
            </a:r>
            <a:r>
              <a:rPr lang="en-US" sz="2000" dirty="0" err="1"/>
              <a:t>sull’intervento</a:t>
            </a:r>
            <a:r>
              <a:rPr lang="en-US" sz="2000" dirty="0"/>
              <a:t>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75658" y="2093976"/>
            <a:ext cx="3941064" cy="438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b="1" smtClean="0"/>
              <a:pPr rtl="0">
                <a:spcAft>
                  <a:spcPts val="600"/>
                </a:spcAft>
              </a:pPr>
              <a:t>2</a:t>
            </a:fld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 err="1"/>
              <a:t>Difficoltà</a:t>
            </a:r>
            <a:r>
              <a:rPr lang="en-US" sz="5400" b="1" dirty="0"/>
              <a:t> </a:t>
            </a:r>
            <a:r>
              <a:rPr lang="en-US" sz="5400" b="1" dirty="0" err="1"/>
              <a:t>incontrate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Le </a:t>
            </a:r>
            <a:r>
              <a:rPr lang="en-US" sz="2200" dirty="0" err="1"/>
              <a:t>principali</a:t>
            </a:r>
            <a:r>
              <a:rPr lang="en-US" sz="2200" dirty="0"/>
              <a:t> </a:t>
            </a:r>
            <a:r>
              <a:rPr lang="en-US" sz="2200" dirty="0" err="1"/>
              <a:t>difficolà</a:t>
            </a:r>
            <a:r>
              <a:rPr lang="en-US" sz="2200" dirty="0"/>
              <a:t>, </a:t>
            </a:r>
            <a:r>
              <a:rPr lang="en-US" sz="2200" dirty="0" err="1"/>
              <a:t>incontrate</a:t>
            </a:r>
            <a:r>
              <a:rPr lang="en-US" sz="2200" dirty="0"/>
              <a:t> </a:t>
            </a:r>
            <a:r>
              <a:rPr lang="en-US" sz="2200" dirty="0" err="1"/>
              <a:t>durante</a:t>
            </a:r>
            <a:r>
              <a:rPr lang="en-US" sz="2200" dirty="0"/>
              <a:t> la </a:t>
            </a:r>
            <a:r>
              <a:rPr lang="en-US" sz="2200" dirty="0" err="1"/>
              <a:t>stesura</a:t>
            </a:r>
            <a:r>
              <a:rPr lang="en-US" sz="2200" dirty="0"/>
              <a:t> del Progetto, </a:t>
            </a:r>
            <a:r>
              <a:rPr lang="en-US" sz="2200" dirty="0" err="1"/>
              <a:t>sono</a:t>
            </a:r>
            <a:r>
              <a:rPr lang="en-US" sz="2200" dirty="0"/>
              <a:t>:</a:t>
            </a:r>
          </a:p>
          <a:p>
            <a:endParaRPr lang="en-US" sz="2200" dirty="0"/>
          </a:p>
          <a:p>
            <a:r>
              <a:rPr lang="en-US" sz="2200" dirty="0" err="1"/>
              <a:t>Coordinamento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component del team, </a:t>
            </a:r>
            <a:r>
              <a:rPr lang="en-US" sz="2200" dirty="0" err="1"/>
              <a:t>soprattutto</a:t>
            </a:r>
            <a:r>
              <a:rPr lang="en-US" sz="2200" dirty="0"/>
              <a:t> a </a:t>
            </a:r>
            <a:r>
              <a:rPr lang="en-US" sz="2200" dirty="0" err="1"/>
              <a:t>livello</a:t>
            </a:r>
            <a:r>
              <a:rPr lang="en-US" sz="2200" dirty="0"/>
              <a:t> </a:t>
            </a:r>
            <a:r>
              <a:rPr lang="en-US" sz="2200" dirty="0" err="1"/>
              <a:t>temporale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r>
              <a:rPr lang="en-US" sz="2200" dirty="0" err="1"/>
              <a:t>Difficoltà</a:t>
            </a:r>
            <a:r>
              <a:rPr lang="en-US" sz="2200" dirty="0"/>
              <a:t> </a:t>
            </a:r>
            <a:r>
              <a:rPr lang="en-US" sz="2200" dirty="0" err="1"/>
              <a:t>nell’ottenere</a:t>
            </a:r>
            <a:r>
              <a:rPr lang="en-US" sz="2200" dirty="0"/>
              <a:t> un </a:t>
            </a:r>
            <a:r>
              <a:rPr lang="en-US" sz="2200" dirty="0" err="1"/>
              <a:t>programma</a:t>
            </a:r>
            <a:r>
              <a:rPr lang="en-US" sz="2200" dirty="0"/>
              <a:t> software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rispondesse</a:t>
            </a:r>
            <a:r>
              <a:rPr lang="en-US" sz="2200" dirty="0"/>
              <a:t> ai </a:t>
            </a:r>
            <a:r>
              <a:rPr lang="en-US" sz="2200" dirty="0" err="1"/>
              <a:t>vari</a:t>
            </a:r>
            <a:r>
              <a:rPr lang="en-US" sz="2200" dirty="0"/>
              <a:t> </a:t>
            </a:r>
            <a:r>
              <a:rPr lang="en-US" sz="2200" dirty="0" err="1"/>
              <a:t>punti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 err="1"/>
              <a:t>Conflitto</a:t>
            </a:r>
            <a:r>
              <a:rPr lang="en-US" sz="2200" dirty="0"/>
              <a:t> </a:t>
            </a:r>
            <a:r>
              <a:rPr lang="en-US" sz="2200" dirty="0" err="1"/>
              <a:t>nell’utilizzo</a:t>
            </a:r>
            <a:r>
              <a:rPr lang="en-US" sz="2200" dirty="0"/>
              <a:t> di GitHub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StarUML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GitHub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</a:t>
            </a:r>
            <a:r>
              <a:rPr lang="it-IT" sz="5400" b="1" dirty="0" err="1"/>
              <a:t>Configuration</a:t>
            </a:r>
            <a:r>
              <a:rPr lang="it-IT" sz="5400" b="1" dirty="0"/>
              <a:t>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Per il software </a:t>
            </a:r>
            <a:r>
              <a:rPr lang="it-IT" sz="2200" dirty="0" err="1"/>
              <a:t>configuration</a:t>
            </a:r>
            <a:r>
              <a:rPr lang="it-IT" sz="2200" dirty="0"/>
              <a:t> management è stato utilizzato GitHub come programma principale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BRANCH </a:t>
            </a:r>
            <a:r>
              <a:rPr lang="it-IT" sz="2200" dirty="0"/>
              <a:t>creazione di </a:t>
            </a:r>
            <a:r>
              <a:rPr lang="it-IT" sz="2200" dirty="0" err="1"/>
              <a:t>branch</a:t>
            </a:r>
            <a:r>
              <a:rPr lang="it-IT" sz="2200" dirty="0"/>
              <a:t> diversi per ottimizzare il lavoro di squadra ed evitare eventuali  incomprensioni</a:t>
            </a:r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r>
              <a:rPr lang="it-IT" sz="2200" b="1" dirty="0"/>
              <a:t>ISSUE </a:t>
            </a:r>
            <a:r>
              <a:rPr lang="it-IT" sz="2200" dirty="0"/>
              <a:t>Per valutazione del progetto o modifiche importanti sono state attivati </a:t>
            </a:r>
            <a:r>
              <a:rPr lang="it-IT" sz="2200" dirty="0" err="1"/>
              <a:t>issue</a:t>
            </a:r>
            <a:r>
              <a:rPr lang="it-IT" sz="2200" dirty="0"/>
              <a:t> corrispondenti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PULL REQUEST </a:t>
            </a:r>
            <a:r>
              <a:rPr lang="it-IT" sz="2200" dirty="0"/>
              <a:t>Per</a:t>
            </a:r>
            <a:r>
              <a:rPr lang="it-IT" sz="2200" b="1" dirty="0"/>
              <a:t> </a:t>
            </a:r>
            <a:r>
              <a:rPr lang="it-IT" sz="2200" dirty="0"/>
              <a:t>le modifiche importanti o azioni di merge, sono state create delle pull </a:t>
            </a:r>
            <a:r>
              <a:rPr lang="it-IT" sz="2200" dirty="0" err="1"/>
              <a:t>request</a:t>
            </a:r>
            <a:r>
              <a:rPr lang="it-IT" sz="2200" dirty="0"/>
              <a:t>, le quali venivano approvate da tutti i membri del team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4FEB95E3-E64A-1943-6AD8-22923F267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2857" y="1983581"/>
            <a:ext cx="9237306" cy="4259846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</a:t>
            </a:r>
            <a:r>
              <a:rPr lang="en-US" sz="2200" dirty="0" err="1">
                <a:cs typeface="Calibri"/>
              </a:rPr>
              <a:t>informazioni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generali</a:t>
            </a:r>
            <a:r>
              <a:rPr lang="en-US" sz="2200" dirty="0">
                <a:cs typeface="Calibri"/>
              </a:rPr>
              <a:t> per </a:t>
            </a:r>
            <a:r>
              <a:rPr lang="en-US" sz="2200" dirty="0" err="1">
                <a:cs typeface="Calibri"/>
              </a:rPr>
              <a:t>lavorare</a:t>
            </a:r>
            <a:r>
              <a:rPr lang="en-US" sz="2200" dirty="0">
                <a:cs typeface="Calibri"/>
              </a:rPr>
              <a:t> al Sistema le </a:t>
            </a:r>
            <a:r>
              <a:rPr lang="en-US" sz="2200" dirty="0" err="1">
                <a:cs typeface="Calibri"/>
              </a:rPr>
              <a:t>abbiamo</a:t>
            </a:r>
            <a:r>
              <a:rPr lang="en-US" sz="2200" dirty="0">
                <a:cs typeface="Calibri"/>
              </a:rPr>
              <a:t> prese da </a:t>
            </a:r>
            <a:r>
              <a:rPr lang="en-US" sz="2200" dirty="0" err="1">
                <a:cs typeface="Calibri"/>
              </a:rPr>
              <a:t>un’intervista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effettuata</a:t>
            </a:r>
            <a:r>
              <a:rPr lang="en-US" sz="2200" dirty="0">
                <a:cs typeface="Calibri"/>
              </a:rPr>
              <a:t> dal </a:t>
            </a:r>
            <a:r>
              <a:rPr lang="en-US" sz="2200" dirty="0" err="1">
                <a:cs typeface="Calibri"/>
              </a:rPr>
              <a:t>responsabile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Cattaneo</a:t>
            </a:r>
            <a:r>
              <a:rPr lang="en-US" sz="2200" dirty="0">
                <a:cs typeface="Calibri"/>
              </a:rPr>
              <a:t> verso </a:t>
            </a:r>
            <a:r>
              <a:rPr lang="en-US" sz="2200" dirty="0" err="1">
                <a:cs typeface="Calibri"/>
              </a:rPr>
              <a:t>un’infermiera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dell’Ospedale</a:t>
            </a:r>
            <a:r>
              <a:rPr lang="en-US" sz="2200" dirty="0">
                <a:cs typeface="Calibri"/>
              </a:rPr>
              <a:t> Papa Giovanni XXIII di Bergamo (BG).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Per la </a:t>
            </a:r>
            <a:r>
              <a:rPr lang="en-US" sz="2200" dirty="0" err="1">
                <a:cs typeface="Calibri"/>
              </a:rPr>
              <a:t>specifica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dei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requisiti</a:t>
            </a:r>
            <a:r>
              <a:rPr lang="en-US" sz="2200" dirty="0">
                <a:cs typeface="Calibri"/>
              </a:rPr>
              <a:t> ci </a:t>
            </a:r>
            <a:r>
              <a:rPr lang="en-US" sz="2200" dirty="0" err="1">
                <a:cs typeface="Calibri"/>
              </a:rPr>
              <a:t>siamo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basati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sul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modello</a:t>
            </a:r>
            <a:r>
              <a:rPr lang="en-US" sz="2200" dirty="0">
                <a:cs typeface="Calibri"/>
              </a:rPr>
              <a:t> </a:t>
            </a:r>
            <a:r>
              <a:rPr lang="en-US" sz="2200" b="1" dirty="0">
                <a:cs typeface="Calibri"/>
              </a:rPr>
              <a:t>MOSCOW.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 err="1">
                <a:cs typeface="Calibri"/>
              </a:rPr>
              <a:t>Requisiti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funzionali</a:t>
            </a:r>
            <a:r>
              <a:rPr lang="en-US" sz="2200" b="1" dirty="0">
                <a:cs typeface="Calibri"/>
              </a:rPr>
              <a:t>:</a:t>
            </a:r>
          </a:p>
          <a:p>
            <a:r>
              <a:rPr lang="en-US" sz="2200" dirty="0" err="1">
                <a:cs typeface="Calibri"/>
              </a:rPr>
              <a:t>Funzionalità</a:t>
            </a:r>
            <a:r>
              <a:rPr lang="en-US" sz="2200" dirty="0">
                <a:cs typeface="Calibri"/>
              </a:rPr>
              <a:t> del Sistema</a:t>
            </a:r>
          </a:p>
          <a:p>
            <a:r>
              <a:rPr lang="en-US" sz="2200" dirty="0" err="1">
                <a:cs typeface="Calibri"/>
              </a:rPr>
              <a:t>Corretta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correlazione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tra</a:t>
            </a:r>
            <a:r>
              <a:rPr lang="en-US" sz="2200" dirty="0">
                <a:cs typeface="Calibri"/>
              </a:rPr>
              <a:t> le </a:t>
            </a:r>
            <a:r>
              <a:rPr lang="en-US" sz="2200" dirty="0" err="1">
                <a:cs typeface="Calibri"/>
              </a:rPr>
              <a:t>varie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classi</a:t>
            </a:r>
            <a:r>
              <a:rPr lang="en-US" sz="2200" dirty="0">
                <a:cs typeface="Calibri"/>
              </a:rPr>
              <a:t> del Sistema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 err="1">
                <a:cs typeface="Calibri"/>
              </a:rPr>
              <a:t>Requisiti</a:t>
            </a:r>
            <a:r>
              <a:rPr lang="en-US" sz="2200" b="1" dirty="0">
                <a:cs typeface="Calibri"/>
              </a:rPr>
              <a:t> non </a:t>
            </a:r>
            <a:r>
              <a:rPr lang="en-US" sz="2200" b="1" dirty="0" err="1">
                <a:cs typeface="Calibri"/>
              </a:rPr>
              <a:t>funzionali</a:t>
            </a:r>
            <a:endParaRPr lang="en-US" sz="2200" b="1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Accessibilità</a:t>
            </a:r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Sicurezza</a:t>
            </a:r>
            <a:r>
              <a:rPr lang="en-US" sz="2200" dirty="0">
                <a:cs typeface="Calibri"/>
              </a:rPr>
              <a:t> del Sistema</a:t>
            </a:r>
          </a:p>
          <a:p>
            <a:r>
              <a:rPr lang="en-US" sz="2200" dirty="0" err="1">
                <a:cs typeface="Calibri"/>
              </a:rPr>
              <a:t>Qualità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083167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8</a:t>
            </a:fld>
            <a:endParaRPr lang="it-IT" sz="1800" b="1" noProof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9</a:t>
            </a:fld>
            <a:endParaRPr lang="it-IT" sz="1800" b="1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</a:t>
            </a:r>
            <a:r>
              <a:rPr lang="it-IT" dirty="0" err="1"/>
              <a:t>View</a:t>
            </a:r>
            <a:r>
              <a:rPr lang="it-IT" dirty="0"/>
              <a:t>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605</Words>
  <Application>Microsoft Office PowerPoint</Application>
  <PresentationFormat>Widescreen</PresentationFormat>
  <Paragraphs>117</Paragraphs>
  <Slides>14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Software Configuration Management</vt:lpstr>
      <vt:lpstr>Software Life Cycle</vt:lpstr>
      <vt:lpstr>Requisiti</vt:lpstr>
      <vt:lpstr>Requisiti: MOSCOW</vt:lpstr>
      <vt:lpstr>Architettura</vt:lpstr>
      <vt:lpstr>Design Pattern</vt:lpstr>
      <vt:lpstr>Implementazione</vt:lpstr>
      <vt:lpstr>Dimostrazione</vt:lpstr>
      <vt:lpstr>Modellazione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25</cp:revision>
  <dcterms:created xsi:type="dcterms:W3CDTF">2022-02-12T14:59:00Z</dcterms:created>
  <dcterms:modified xsi:type="dcterms:W3CDTF">2023-12-20T13:05:49Z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