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modSld">
      <pc:chgData name="Matteo MANGILI" userId="89c7df381375e6aa" providerId="LiveId" clId="{002FC19B-B750-46E5-AE6C-2EDFEC68FEF2}" dt="2023-12-02T11:23:17.777" v="0" actId="20577"/>
      <pc:docMkLst>
        <pc:docMk/>
      </pc:docMkLst>
      <pc:sldChg chg="modSp mod">
        <pc:chgData name="Matteo MANGILI" userId="89c7df381375e6aa" providerId="LiveId" clId="{002FC19B-B750-46E5-AE6C-2EDFEC68FEF2}" dt="2023-12-02T11:23:17.777" v="0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23:17.777" v="0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dirty="0" err="1"/>
              <a:t>CamereOspedale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it-IT" dirty="0"/>
              <a:t>Nicola Cattaneo</a:t>
            </a:r>
          </a:p>
          <a:p>
            <a:pPr algn="l" rtl="0"/>
            <a:r>
              <a:rPr lang="it-IT" dirty="0"/>
              <a:t>Matteo Mangili</a:t>
            </a:r>
          </a:p>
          <a:p>
            <a:pPr algn="l" rtl="0"/>
            <a:r>
              <a:rPr lang="it-IT" dirty="0"/>
              <a:t>Marco Saini</a:t>
            </a:r>
          </a:p>
          <a:p>
            <a:pPr algn="l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implementare</a:t>
            </a:r>
          </a:p>
          <a:p>
            <a:pPr lvl="1"/>
            <a:r>
              <a:rPr lang="it-IT" dirty="0"/>
              <a:t>Quali parti avete implementato e quali no (ad esempio)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difficoltà avete incontrato durante il progetto (comunicazione, utilizzo tool,….)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tool avete usato per software </a:t>
            </a:r>
            <a:r>
              <a:rPr lang="it-IT" dirty="0" err="1"/>
              <a:t>configuration</a:t>
            </a:r>
            <a:r>
              <a:rPr lang="it-IT" dirty="0"/>
              <a:t> management (GitHub,….????)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Spiegare il software life </a:t>
            </a:r>
            <a:r>
              <a:rPr lang="it-IT" dirty="0" err="1"/>
              <a:t>cycle</a:t>
            </a:r>
            <a:r>
              <a:rPr lang="it-IT" dirty="0"/>
              <a:t>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Spiegare come avete estratto i requisiti e dove li avete specificati</a:t>
            </a:r>
            <a:endParaRPr lang="en-US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197</Words>
  <Application>Microsoft Office PowerPoint</Application>
  <PresentationFormat>Widescreen</PresentationFormat>
  <Paragraphs>61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CamereOspedale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2023-12-02T11:23:26Z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