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07" r:id="rId20"/>
    <p:sldId id="314" r:id="rId21"/>
    <p:sldId id="315" r:id="rId22"/>
    <p:sldId id="316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3" dt="2024-01-21T20:39:1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1-24T20:03:10.198" v="2279" actId="5793"/>
      <pc:docMkLst>
        <pc:docMk/>
      </pc:docMkLst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1-21T20:39:32.024" v="2261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1-21T20:39:32.024" v="2261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1-24T20:03:10.198" v="2279" actId="5793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1-24T20:03:10.198" v="2279" actId="5793"/>
          <ac:spMkLst>
            <pc:docMk/>
            <pc:sldMk cId="2214790197" sldId="310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1T20:39:42.621" v="2265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1-21T20:39:42.621" v="2265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47.889" v="2267" actId="20577"/>
        <pc:sldMkLst>
          <pc:docMk/>
          <pc:sldMk cId="1549231609" sldId="315"/>
        </pc:sldMkLst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delSp modSp add mod">
        <pc:chgData name="Matteo MANGILI" userId="89c7df381375e6aa" providerId="LiveId" clId="{740BB46D-1FBD-4BE5-BEA3-98CD9E9E2715}" dt="2024-01-21T20:35:33.264" v="2229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1T20:35:33.264" v="2229" actId="20577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19T20:12:37.154" v="1673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19T20:12:37.154" v="1673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1T20:39:15.175" v="2259" actId="21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1T20:39:15.175" v="2259" actId="21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24/01/2024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24/01/2024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</a:t>
            </a:r>
            <a:r>
              <a:rPr lang="en-US" sz="2200" dirty="0" err="1">
                <a:cs typeface="Calibri"/>
              </a:rPr>
              <a:t>durante</a:t>
            </a:r>
            <a:r>
              <a:rPr lang="en-US" sz="2200" dirty="0">
                <a:cs typeface="Calibri"/>
              </a:rPr>
              <a:t>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9036" y="2194286"/>
            <a:ext cx="108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definire gerarchie tra le varie classi, in particolare tra i medici operanti)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svolgere alla cabina di regia i giusti metodi)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manipolare le diverse classi.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implementare una framework utile alla creazione di classi e oggetti dipendenti dall’applicazione)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costruire un’applicazione complessa a partire da un insieme di componenti oggetti)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200" i="1" dirty="0"/>
              <a:t>, </a:t>
            </a:r>
            <a:r>
              <a:rPr lang="en-US" sz="22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200" i="1" dirty="0"/>
              <a:t>, </a:t>
            </a:r>
            <a:r>
              <a:rPr lang="en-US" sz="22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2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temporale. </a:t>
            </a:r>
          </a:p>
          <a:p>
            <a:endParaRPr lang="en-US" sz="2200" dirty="0"/>
          </a:p>
          <a:p>
            <a:r>
              <a:rPr lang="en-US" sz="2200" dirty="0"/>
              <a:t>Difficoltà nell’ottenere un programma software che rispondesse ai vari punti del problema.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i="1" dirty="0" err="1"/>
              <a:t>Windowbuilder</a:t>
            </a:r>
            <a:r>
              <a:rPr lang="it-IT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</a:t>
            </a:r>
            <a:r>
              <a:rPr lang="it-IT" dirty="0" err="1"/>
              <a:t>StarUML</a:t>
            </a:r>
            <a:r>
              <a:rPr lang="it-IT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Use-Case </a:t>
            </a:r>
            <a:r>
              <a:rPr lang="it-IT" i="1" dirty="0" err="1"/>
              <a:t>Diagram</a:t>
            </a:r>
            <a:r>
              <a:rPr lang="it-IT" dirty="0"/>
              <a:t>, definizione di attori e casi d’uso del problema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Class </a:t>
            </a:r>
            <a:r>
              <a:rPr lang="it-IT" i="1" dirty="0" err="1"/>
              <a:t>Diagram</a:t>
            </a:r>
            <a:r>
              <a:rPr lang="it-IT" dirty="0"/>
              <a:t>, definizione delle classi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State-Chart </a:t>
            </a:r>
            <a:r>
              <a:rPr lang="it-IT" i="1" dirty="0" err="1"/>
              <a:t>Diagram</a:t>
            </a:r>
            <a:r>
              <a:rPr lang="it-IT" i="1" dirty="0"/>
              <a:t>, </a:t>
            </a:r>
            <a:r>
              <a:rPr lang="it-IT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 err="1"/>
              <a:t>Sequence</a:t>
            </a:r>
            <a:r>
              <a:rPr lang="it-IT" i="1" dirty="0"/>
              <a:t> </a:t>
            </a:r>
            <a:r>
              <a:rPr lang="it-IT" i="1" dirty="0" err="1"/>
              <a:t>Diagram</a:t>
            </a:r>
            <a:r>
              <a:rPr lang="it-IT" dirty="0"/>
              <a:t>, definizione delle sequenze di azioni da effettuare nell’utilizzo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Activity </a:t>
            </a:r>
            <a:r>
              <a:rPr lang="it-IT" i="1" dirty="0" err="1"/>
              <a:t>Diagram</a:t>
            </a:r>
            <a:r>
              <a:rPr lang="it-IT" i="1" dirty="0"/>
              <a:t>,</a:t>
            </a:r>
            <a:r>
              <a:rPr lang="it-IT" dirty="0"/>
              <a:t> definizione delle varie attività svolte durante l’utilizzo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request,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958</Words>
  <Application>Microsoft Office PowerPoint</Application>
  <PresentationFormat>Widescreen</PresentationFormat>
  <Paragraphs>168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2024-01-24T20:03:13Z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