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67" dt="2024-02-08T21:18:4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8T21:18:33.320" v="10548" actId="255"/>
      <pc:docMkLst>
        <pc:docMk/>
      </pc:docMkLst>
      <pc:sldChg chg="modSp mod">
        <pc:chgData name="Matteo MANGILI" userId="89c7df381375e6aa" providerId="LiveId" clId="{740BB46D-1FBD-4BE5-BEA3-98CD9E9E2715}" dt="2024-02-07T14:25:25.871" v="685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07T14:21:00.785" v="6851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07T14:25:25.871" v="685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07T14:27:47.017" v="6970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07T14:27:47.017" v="6970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08T21:15:41.708" v="10488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08T21:15:41.708" v="10488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7T20:36:24.674" v="9460" actId="255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7T20:36:24.674" v="9460" actId="255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08/02/2024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08/02/2024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561231"/>
              </p:ext>
            </p:extLst>
          </p:nvPr>
        </p:nvGraphicFramePr>
        <p:xfrm>
          <a:off x="838200" y="1825625"/>
          <a:ext cx="10515600" cy="45146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/>
                        <a:t>Analisi statistiche </a:t>
                      </a:r>
                      <a:r>
                        <a:rPr lang="it-IT" sz="1600" dirty="0"/>
                        <a:t>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Possibilità di vedere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i="1" dirty="0"/>
              <a:t>Stile Model-</a:t>
            </a:r>
            <a:r>
              <a:rPr lang="it-IT" sz="1900" i="1" dirty="0" err="1"/>
              <a:t>View</a:t>
            </a:r>
            <a:r>
              <a:rPr lang="it-IT" sz="1900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632F88F-B7F1-FCF1-6B5E-D9317E32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" y="1779636"/>
            <a:ext cx="4854361" cy="425232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22998A-2562-0AB5-EB19-7C86EC90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3"/>
          <a:stretch/>
        </p:blipFill>
        <p:spPr>
          <a:xfrm>
            <a:off x="279998" y="2316810"/>
            <a:ext cx="5773866" cy="36000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1D60B2-F2C9-77C6-B866-A6FB4DE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3" y="2305927"/>
            <a:ext cx="5174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GitHub,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1983</Words>
  <Application>Microsoft Office PowerPoint</Application>
  <PresentationFormat>Widescreen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2024-02-08T21:18:49Z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