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3" dt="2024-01-21T20:39:1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24T21:05:29.202" v="2282" actId="114"/>
      <pc:docMkLst>
        <pc:docMk/>
      </pc:docMkLst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4T20:03:10.198" v="2279" actId="5793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4T20:03:10.198" v="2279" actId="5793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47.889" v="2267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delSp modSp add mod">
        <pc:chgData name="Matteo MANGILI" userId="89c7df381375e6aa" providerId="LiveId" clId="{740BB46D-1FBD-4BE5-BEA3-98CD9E9E2715}" dt="2024-01-21T20:35:33.264" v="2229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1T20:35:33.264" v="2229" actId="20577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19T20:12:37.154" v="1673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19T20:12:37.154" v="1673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4T21:05:29.202" v="2282" actId="114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4T21:05:29.202" v="2282" actId="114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24/01/2024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24/01/2024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</a:t>
            </a:r>
            <a:r>
              <a:rPr lang="en-US" sz="2200" dirty="0" err="1">
                <a:cs typeface="Calibri"/>
              </a:rPr>
              <a:t>durante</a:t>
            </a:r>
            <a:r>
              <a:rPr lang="en-US" sz="2200" dirty="0">
                <a:cs typeface="Calibri"/>
              </a:rPr>
              <a:t>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Architettura Client-Server</a:t>
            </a:r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i="1" dirty="0" err="1"/>
              <a:t>Windowbuilder</a:t>
            </a:r>
            <a:r>
              <a:rPr lang="it-IT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</a:t>
            </a:r>
            <a:r>
              <a:rPr lang="it-IT" dirty="0" err="1"/>
              <a:t>StarUML</a:t>
            </a:r>
            <a:r>
              <a:rPr lang="it-IT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Use-Case </a:t>
            </a:r>
            <a:r>
              <a:rPr lang="it-IT" i="1" dirty="0" err="1"/>
              <a:t>Diagram</a:t>
            </a:r>
            <a:r>
              <a:rPr lang="it-IT" dirty="0"/>
              <a:t>, definizione di attori e casi d’uso del problema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Class </a:t>
            </a:r>
            <a:r>
              <a:rPr lang="it-IT" i="1" dirty="0" err="1"/>
              <a:t>Diagram</a:t>
            </a:r>
            <a:r>
              <a:rPr lang="it-IT" dirty="0"/>
              <a:t>, definizione delle classi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State-Chart </a:t>
            </a:r>
            <a:r>
              <a:rPr lang="it-IT" i="1" dirty="0" err="1"/>
              <a:t>Diagram</a:t>
            </a:r>
            <a:r>
              <a:rPr lang="it-IT" i="1" dirty="0"/>
              <a:t>, </a:t>
            </a:r>
            <a:r>
              <a:rPr lang="it-IT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 err="1"/>
              <a:t>Sequence</a:t>
            </a:r>
            <a:r>
              <a:rPr lang="it-IT" i="1" dirty="0"/>
              <a:t> </a:t>
            </a:r>
            <a:r>
              <a:rPr lang="it-IT" i="1" dirty="0" err="1"/>
              <a:t>Diagram</a:t>
            </a:r>
            <a:r>
              <a:rPr lang="it-IT" dirty="0"/>
              <a:t>, definizione delle sequenze di azioni da effettuare nell’utilizzo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Activity </a:t>
            </a:r>
            <a:r>
              <a:rPr lang="it-IT" i="1" dirty="0" err="1"/>
              <a:t>Diagram</a:t>
            </a:r>
            <a:r>
              <a:rPr lang="it-IT" i="1" dirty="0"/>
              <a:t>,</a:t>
            </a:r>
            <a:r>
              <a:rPr lang="it-IT" dirty="0"/>
              <a:t> definizione delle varie attività svolte durante 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958</Words>
  <Application>Microsoft Office PowerPoint</Application>
  <PresentationFormat>Widescreen</PresentationFormat>
  <Paragraphs>168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2024-01-24T21:05:31Z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