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10" dt="2024-02-07T15:14:0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7T15:17:04.699" v="8767" actId="20577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14:53:35.845" v="8039" actId="20577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14:53:35.845" v="803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4T20:40:58.710" v="6823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4T20:40:58.710" v="6823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7T15:17:04.699" v="876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7T15:17:04.699" v="876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7T14:31:36.470" v="7132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7T14:31:40.991" v="7134" actId="20577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7T14:31:48.275" v="7138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picChg chg="add mod ord">
          <ac:chgData name="Matteo MANGILI" userId="89c7df381375e6aa" providerId="LiveId" clId="{740BB46D-1FBD-4BE5-BEA3-98CD9E9E2715}" dt="2024-02-04T20:45:28.023" v="6847" actId="1076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14:30:37.693" v="7127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14:30:37.693" v="7127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2T17:59:43.943" v="6323" actId="20577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2T17:59:43.943" v="6323" actId="20577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6173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/>
                        <a:t>Notiche</a:t>
                      </a:r>
                      <a:r>
                        <a:rPr lang="it-IT" sz="1600" dirty="0"/>
                        <a:t>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nel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270059"/>
            <a:ext cx="506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</a:t>
            </a:r>
            <a:r>
              <a:rPr lang="it-IT"/>
              <a:t>e cercando </a:t>
            </a:r>
            <a:r>
              <a:rPr lang="it-IT" dirty="0"/>
              <a:t>di adattare il software alle richieste degli utenti ma anche dell’ambiente di utilizzo.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478E04-5045-F213-EE5F-B0EBAAC6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63" y="2468705"/>
            <a:ext cx="6321426" cy="3384000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</a:t>
            </a:r>
            <a:r>
              <a:rPr lang="en-US" sz="2000" dirty="0" err="1"/>
              <a:t>programma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completate).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1760</Words>
  <Application>Microsoft Office PowerPoint</Application>
  <PresentationFormat>Widescreen</PresentationFormat>
  <Paragraphs>208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2024-02-07T15:17:13Z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