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21" r:id="rId20"/>
    <p:sldId id="307" r:id="rId21"/>
    <p:sldId id="314" r:id="rId22"/>
    <p:sldId id="315" r:id="rId23"/>
    <p:sldId id="316" r:id="rId24"/>
    <p:sldId id="306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48" dt="2024-02-02T17:52:1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2T17:59:43.943" v="6323" actId="20577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2T17:49:38.523" v="5939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2T17:49:38.523" v="5939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5T10:54:16.505" v="4507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5T10:54:16.505" v="4507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2T17:49:44.104" v="5941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2T17:49:44.104" v="5941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1T16:45:33.684" v="5917" actId="14100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1-25T10:24:54.457" v="3471" actId="255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57:07.591" v="4650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57:07.591" v="4650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2T17:59:43.943" v="6323" actId="20577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2T17:59:43.943" v="6323" actId="20577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02/02/2024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02/02/2024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durante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</a:t>
            </a:r>
            <a:r>
              <a:rPr lang="en-US" sz="2200" dirty="0" err="1"/>
              <a:t>nel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270059"/>
            <a:ext cx="506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</a:t>
            </a:r>
            <a:r>
              <a:rPr lang="it-IT"/>
              <a:t>e cercando </a:t>
            </a:r>
            <a:r>
              <a:rPr lang="it-IT" dirty="0"/>
              <a:t>di adattare il software alle richieste degli utenti ma anche dell’ambiente di utilizzo.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Unità</a:t>
            </a:r>
            <a:r>
              <a:rPr lang="en-US" sz="2000" i="1" dirty="0"/>
              <a:t> di Modulo e Test di </a:t>
            </a:r>
            <a:r>
              <a:rPr lang="en-US" sz="2000" i="1" dirty="0" err="1"/>
              <a:t>Integrazione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 err="1"/>
              <a:t>Collaudo</a:t>
            </a:r>
            <a:r>
              <a:rPr lang="en-US" sz="2000" i="1" dirty="0"/>
              <a:t>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Accettazione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/>
              <a:t>installazione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22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1432</Words>
  <Application>Microsoft Office PowerPoint</Application>
  <PresentationFormat>Widescreen</PresentationFormat>
  <Paragraphs>190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2024-02-02T17:59:52Z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