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13" r:id="rId12"/>
    <p:sldId id="302" r:id="rId13"/>
    <p:sldId id="303" r:id="rId14"/>
    <p:sldId id="304" r:id="rId15"/>
    <p:sldId id="306" r:id="rId16"/>
    <p:sldId id="307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59" dt="2023-12-10T18:34:45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redo custSel addSld delSld modSld">
      <pc:chgData name="Matteo MANGILI" userId="89c7df381375e6aa" providerId="LiveId" clId="{002FC19B-B750-46E5-AE6C-2EDFEC68FEF2}" dt="2023-12-10T18:39:56.220" v="5034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09T11:16:56.082" v="3558" actId="20577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9T11:16:56.082" v="3558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9T11:18:43.129" v="3698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18:43.129" v="3698" actId="20577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9T11:18:07.555" v="3687" actId="14100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10T18:21:59.525" v="4304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10T18:21:59.525" v="4304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10T18:26:37.679" v="4573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26:37.679" v="4573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9T11:25:46.401" v="3916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09T09:19:16.569" v="3380" actId="14100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09:19:16.569" v="3380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10T18:39:56.220" v="5034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39:56.220" v="5034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9T11:27:42.279" v="4012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7:42.279" v="4012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10T18:24:33.503" v="4365" actId="21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10T18:22:34.858" v="4312"/>
          <ac:spMkLst>
            <pc:docMk/>
            <pc:sldMk cId="4188911557" sldId="312"/>
            <ac:spMk id="4" creationId="{6923AA3D-9351-7294-10A1-289A71A46C96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add mod">
          <ac:chgData name="Matteo MANGILI" userId="89c7df381375e6aa" providerId="LiveId" clId="{002FC19B-B750-46E5-AE6C-2EDFEC68FEF2}" dt="2023-12-10T18:22:59.174" v="4328" actId="14100"/>
          <ac:spMkLst>
            <pc:docMk/>
            <pc:sldMk cId="4188911557" sldId="312"/>
            <ac:spMk id="5" creationId="{94653B8F-ADAC-D01C-5C88-2E369E0B3234}"/>
          </ac:spMkLst>
        </pc:spChg>
        <pc:spChg chg="add mod">
          <ac:chgData name="Matteo MANGILI" userId="89c7df381375e6aa" providerId="LiveId" clId="{002FC19B-B750-46E5-AE6C-2EDFEC68FEF2}" dt="2023-12-10T18:23:42.260" v="4345" actId="1076"/>
          <ac:spMkLst>
            <pc:docMk/>
            <pc:sldMk cId="4188911557" sldId="312"/>
            <ac:spMk id="8" creationId="{364845DF-E527-AE8E-132D-4C86AC60FCAB}"/>
          </ac:spMkLst>
        </pc:spChg>
        <pc:spChg chg="add mod">
          <ac:chgData name="Matteo MANGILI" userId="89c7df381375e6aa" providerId="LiveId" clId="{002FC19B-B750-46E5-AE6C-2EDFEC68FEF2}" dt="2023-12-10T18:24:29.566" v="4364" actId="6549"/>
          <ac:spMkLst>
            <pc:docMk/>
            <pc:sldMk cId="4188911557" sldId="312"/>
            <ac:spMk id="9" creationId="{DAA31704-DD1F-62C0-B9AA-B224EB28798B}"/>
          </ac:spMkLst>
        </pc:spChg>
        <pc:spChg chg="add del">
          <ac:chgData name="Matteo MANGILI" userId="89c7df381375e6aa" providerId="LiveId" clId="{002FC19B-B750-46E5-AE6C-2EDFEC68FEF2}" dt="2023-12-10T18:24:33.503" v="4365" actId="21"/>
          <ac:spMkLst>
            <pc:docMk/>
            <pc:sldMk cId="4188911557" sldId="312"/>
            <ac:spMk id="11" creationId="{04D23210-DAC7-2F2E-ECF7-0F861DF2CB46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10T18:22:17.184" v="4307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10T18:22:13.902" v="4306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10T18:22:11.777" v="4305" actId="1076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3-12-10T18:37:06.421" v="4984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 del">
          <ac:chgData name="Matteo MANGILI" userId="89c7df381375e6aa" providerId="LiveId" clId="{002FC19B-B750-46E5-AE6C-2EDFEC68FEF2}" dt="2023-12-10T18:27:51.805" v="4574" actId="3680"/>
          <ac:spMkLst>
            <pc:docMk/>
            <pc:sldMk cId="3576197673" sldId="313"/>
            <ac:spMk id="3" creationId="{F3C45A35-26CF-8F60-DA33-010A0B4D0549}"/>
          </ac:spMkLst>
        </pc:spChg>
        <pc:spChg chg="add del mod">
          <ac:chgData name="Matteo MANGILI" userId="89c7df381375e6aa" providerId="LiveId" clId="{002FC19B-B750-46E5-AE6C-2EDFEC68FEF2}" dt="2023-12-10T18:29:04.861" v="4586" actId="21"/>
          <ac:spMkLst>
            <pc:docMk/>
            <pc:sldMk cId="3576197673" sldId="313"/>
            <ac:spMk id="4" creationId="{AB6B19E2-3410-0DB2-0B4A-ED7B24C9CDE1}"/>
          </ac:spMkLst>
        </pc:spChg>
        <pc:spChg chg="add del mod">
          <ac:chgData name="Matteo MANGILI" userId="89c7df381375e6aa" providerId="LiveId" clId="{002FC19B-B750-46E5-AE6C-2EDFEC68FEF2}" dt="2023-12-10T18:29:27.822" v="4589" actId="21"/>
          <ac:spMkLst>
            <pc:docMk/>
            <pc:sldMk cId="3576197673" sldId="313"/>
            <ac:spMk id="5" creationId="{A2E5A269-6D28-FFBD-D2A8-5A1F47334F91}"/>
          </ac:spMkLst>
        </pc:spChg>
        <pc:spChg chg="add mod">
          <ac:chgData name="Matteo MANGILI" userId="89c7df381375e6aa" providerId="LiveId" clId="{002FC19B-B750-46E5-AE6C-2EDFEC68FEF2}" dt="2023-12-10T18:29:44.420" v="4592" actId="113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  <pc:graphicFrameChg chg="add mod ord modGraphic">
          <ac:chgData name="Matteo MANGILI" userId="89c7df381375e6aa" providerId="LiveId" clId="{002FC19B-B750-46E5-AE6C-2EDFEC68FEF2}" dt="2023-12-10T18:37:06.421" v="4984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10/12/2023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10/12/2023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dirty="0" err="1"/>
              <a:t>Gestione</a:t>
            </a:r>
            <a:r>
              <a:rPr lang="en-US" sz="4200" dirty="0"/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I Giusti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anagrafica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per </a:t>
            </a:r>
            <a:r>
              <a:rPr lang="en-US" sz="2200" dirty="0" err="1"/>
              <a:t>visualizzare</a:t>
            </a:r>
            <a:r>
              <a:rPr lang="en-US" sz="2200" dirty="0"/>
              <a:t> </a:t>
            </a:r>
            <a:r>
              <a:rPr lang="en-US" sz="2200" dirty="0" err="1"/>
              <a:t>informazioni</a:t>
            </a:r>
            <a:r>
              <a:rPr lang="en-US" sz="2200" dirty="0"/>
              <a:t> o </a:t>
            </a: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modifiche</a:t>
            </a:r>
            <a:r>
              <a:rPr lang="en-US" sz="2200" dirty="0"/>
              <a:t>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404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, 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traccia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movimenti</a:t>
            </a:r>
            <a:r>
              <a:rPr lang="en-US" sz="2000" dirty="0"/>
              <a:t> del </a:t>
            </a:r>
            <a:r>
              <a:rPr lang="en-US" sz="2000" dirty="0" err="1"/>
              <a:t>paziente</a:t>
            </a:r>
            <a:r>
              <a:rPr lang="en-US" sz="2000" dirty="0"/>
              <a:t> rispetto al Sistema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Cartella</a:t>
            </a:r>
            <a:r>
              <a:rPr lang="en-US" sz="2000" i="1" dirty="0"/>
              <a:t> del </a:t>
            </a:r>
            <a:r>
              <a:rPr lang="en-US" sz="2000" i="1" dirty="0" err="1"/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da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Liste</a:t>
            </a:r>
            <a:r>
              <a:rPr lang="en-US" sz="2000" i="1" dirty="0"/>
              <a:t> </a:t>
            </a:r>
            <a:r>
              <a:rPr lang="en-US" sz="2000" i="1" dirty="0" err="1"/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Verbale </a:t>
            </a:r>
            <a:r>
              <a:rPr lang="en-US" sz="2000" i="1" dirty="0" err="1"/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3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</a:t>
            </a:r>
            <a:r>
              <a:rPr lang="en-US" sz="2200" dirty="0" err="1"/>
              <a:t>principali</a:t>
            </a:r>
            <a:r>
              <a:rPr lang="en-US" sz="2200" dirty="0"/>
              <a:t> </a:t>
            </a:r>
            <a:r>
              <a:rPr lang="en-US" sz="2200" dirty="0" err="1"/>
              <a:t>difficolà</a:t>
            </a:r>
            <a:r>
              <a:rPr lang="en-US" sz="2200" dirty="0"/>
              <a:t>, </a:t>
            </a:r>
            <a:r>
              <a:rPr lang="en-US" sz="2200" dirty="0" err="1"/>
              <a:t>incontrate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la </a:t>
            </a:r>
            <a:r>
              <a:rPr lang="en-US" sz="2200" dirty="0" err="1"/>
              <a:t>stesura</a:t>
            </a:r>
            <a:r>
              <a:rPr lang="en-US" sz="2200" dirty="0"/>
              <a:t> del Progetto, </a:t>
            </a:r>
            <a:r>
              <a:rPr lang="en-US" sz="2200" dirty="0" err="1"/>
              <a:t>sono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GitHub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</a:t>
            </a:r>
            <a:r>
              <a:rPr lang="it-IT" sz="2200" dirty="0" err="1"/>
              <a:t>issue</a:t>
            </a:r>
            <a:r>
              <a:rPr lang="it-IT" sz="2200" dirty="0"/>
              <a:t> corrispondenti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</a:t>
            </a:r>
            <a:r>
              <a:rPr lang="it-IT" sz="2200" dirty="0" err="1"/>
              <a:t>request</a:t>
            </a:r>
            <a:r>
              <a:rPr lang="it-IT" sz="2200" dirty="0"/>
              <a:t>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FEB95E3-E64A-1943-6AD8-22923F26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857" y="1983581"/>
            <a:ext cx="9237306" cy="4259846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</a:t>
            </a:r>
            <a:r>
              <a:rPr lang="en-US" sz="2200" dirty="0" err="1">
                <a:cs typeface="Calibri"/>
              </a:rPr>
              <a:t>specifica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requisiti</a:t>
            </a:r>
            <a:r>
              <a:rPr lang="en-US" sz="2200" dirty="0">
                <a:cs typeface="Calibri"/>
              </a:rPr>
              <a:t> ci </a:t>
            </a:r>
            <a:r>
              <a:rPr lang="en-US" sz="2200" dirty="0" err="1">
                <a:cs typeface="Calibri"/>
              </a:rPr>
              <a:t>siamo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basati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modello</a:t>
            </a:r>
            <a:r>
              <a:rPr lang="en-US" sz="220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751295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8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601</Words>
  <Application>Microsoft Office PowerPoint</Application>
  <PresentationFormat>Widescreen</PresentationFormat>
  <Paragraphs>117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Requisiti: MOSCOW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25</cp:revision>
  <dcterms:created xsi:type="dcterms:W3CDTF">2022-02-12T14:59:00Z</dcterms:created>
  <dcterms:modified xsi:type="dcterms:W3CDTF">2023-12-10T18:40:11Z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