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685" dt="2024-03-24T16:07: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4T17:17:59.050" v="21659"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3T17:34:22.516" v="20447" actId="20577"/>
        <pc:sldMkLst>
          <pc:docMk/>
          <pc:sldMk cId="3250768115" sldId="296"/>
        </pc:sldMkLst>
        <pc:spChg chg="mod">
          <ac:chgData name="Matteo MANGILI" userId="89c7df381375e6aa" providerId="LiveId" clId="{E6DC4EAA-0AC7-4D8A-9ABA-9B4C09DD8308}" dt="2024-03-23T17:34:22.516" v="20447"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3T17:34:58.835" v="20451" actId="20577"/>
        <pc:sldMkLst>
          <pc:docMk/>
          <pc:sldMk cId="1249612630" sldId="297"/>
        </pc:sldMkLst>
        <pc:spChg chg="mod">
          <ac:chgData name="Matteo MANGILI" userId="89c7df381375e6aa" providerId="LiveId" clId="{E6DC4EAA-0AC7-4D8A-9ABA-9B4C09DD8308}" dt="2024-03-23T17:34:58.835" v="20451"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3T17:42:24.029" v="20517" actId="20577"/>
        <pc:sldMkLst>
          <pc:docMk/>
          <pc:sldMk cId="3996999348" sldId="298"/>
        </pc:sldMkLst>
        <pc:spChg chg="mod">
          <ac:chgData name="Matteo MANGILI" userId="89c7df381375e6aa" providerId="LiveId" clId="{E6DC4EAA-0AC7-4D8A-9ABA-9B4C09DD8308}" dt="2024-03-23T17:42:24.029" v="20517"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3T18:28:54.639" v="21157" actId="20577"/>
        <pc:sldMkLst>
          <pc:docMk/>
          <pc:sldMk cId="2728347993" sldId="304"/>
        </pc:sldMkLst>
        <pc:spChg chg="mod">
          <ac:chgData name="Matteo MANGILI" userId="89c7df381375e6aa" providerId="LiveId" clId="{E6DC4EAA-0AC7-4D8A-9ABA-9B4C09DD8308}" dt="2024-03-23T18:28:54.639" v="21157"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8:33:56.264" v="21166" actId="20577"/>
        <pc:sldMkLst>
          <pc:docMk/>
          <pc:sldMk cId="3568766427" sldId="306"/>
        </pc:sldMkLst>
        <pc:spChg chg="add del mod">
          <ac:chgData name="Matteo MANGILI" userId="89c7df381375e6aa" providerId="LiveId" clId="{E6DC4EAA-0AC7-4D8A-9ABA-9B4C09DD8308}" dt="2024-03-23T18:33:56.264" v="21166"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4T15:42:57.083" v="21299" actId="20577"/>
        <pc:sldMkLst>
          <pc:docMk/>
          <pc:sldMk cId="42136755" sldId="307"/>
        </pc:sldMkLst>
        <pc:spChg chg="mod">
          <ac:chgData name="Matteo MANGILI" userId="89c7df381375e6aa" providerId="LiveId" clId="{E6DC4EAA-0AC7-4D8A-9ABA-9B4C09DD8308}" dt="2024-03-24T15:42:57.083" v="21299"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3T17:58:16.838" v="21155" actId="20577"/>
        <pc:sldMkLst>
          <pc:docMk/>
          <pc:sldMk cId="1581940243" sldId="309"/>
        </pc:sldMkLst>
        <pc:spChg chg="mod">
          <ac:chgData name="Matteo MANGILI" userId="89c7df381375e6aa" providerId="LiveId" clId="{E6DC4EAA-0AC7-4D8A-9ABA-9B4C09DD8308}" dt="2024-03-23T17:58:16.838" v="21155" actId="20577"/>
          <ac:spMkLst>
            <pc:docMk/>
            <pc:sldMk cId="1581940243" sldId="309"/>
            <ac:spMk id="5" creationId="{BE1F23F2-64C7-BE07-E80F-A34081568AA8}"/>
          </ac:spMkLst>
        </pc:spChg>
      </pc:sldChg>
      <pc:sldChg chg="modSp mod">
        <pc:chgData name="Matteo MANGILI" userId="89c7df381375e6aa" providerId="LiveId" clId="{E6DC4EAA-0AC7-4D8A-9ABA-9B4C09DD8308}" dt="2024-03-23T16:53:59.449" v="20172" actId="14100"/>
        <pc:sldMkLst>
          <pc:docMk/>
          <pc:sldMk cId="2214790197" sldId="310"/>
        </pc:sldMkLst>
        <pc:spChg chg="mod">
          <ac:chgData name="Matteo MANGILI" userId="89c7df381375e6aa" providerId="LiveId" clId="{E6DC4EAA-0AC7-4D8A-9ABA-9B4C09DD8308}" dt="2024-03-23T16:53:59.449" v="20172" actId="14100"/>
          <ac:spMkLst>
            <pc:docMk/>
            <pc:sldMk cId="2214790197" sldId="310"/>
            <ac:spMk id="4" creationId="{E45B50AB-E09E-377A-4B46-AFA47F523EAB}"/>
          </ac:spMkLst>
        </pc:spChg>
      </pc:sldChg>
      <pc:sldChg chg="modSp mod">
        <pc:chgData name="Matteo MANGILI" userId="89c7df381375e6aa" providerId="LiveId" clId="{E6DC4EAA-0AC7-4D8A-9ABA-9B4C09DD8308}" dt="2024-03-23T17:35:30.648" v="20457"/>
        <pc:sldMkLst>
          <pc:docMk/>
          <pc:sldMk cId="4188911557" sldId="312"/>
        </pc:sldMkLst>
        <pc:spChg chg="mod">
          <ac:chgData name="Matteo MANGILI" userId="89c7df381375e6aa" providerId="LiveId" clId="{E6DC4EAA-0AC7-4D8A-9ABA-9B4C09DD8308}" dt="2024-03-23T17:35:16.142" v="20453"/>
          <ac:spMkLst>
            <pc:docMk/>
            <pc:sldMk cId="4188911557" sldId="312"/>
            <ac:spMk id="5" creationId="{94653B8F-ADAC-D01C-5C88-2E369E0B3234}"/>
          </ac:spMkLst>
        </pc:spChg>
        <pc:spChg chg="mod">
          <ac:chgData name="Matteo MANGILI" userId="89c7df381375e6aa" providerId="LiveId" clId="{E6DC4EAA-0AC7-4D8A-9ABA-9B4C09DD8308}" dt="2024-03-23T17:35:23.017" v="20454"/>
          <ac:spMkLst>
            <pc:docMk/>
            <pc:sldMk cId="4188911557" sldId="312"/>
            <ac:spMk id="8" creationId="{364845DF-E527-AE8E-132D-4C86AC60FCAB}"/>
          </ac:spMkLst>
        </pc:spChg>
        <pc:spChg chg="mod">
          <ac:chgData name="Matteo MANGILI" userId="89c7df381375e6aa" providerId="LiveId" clId="{E6DC4EAA-0AC7-4D8A-9ABA-9B4C09DD8308}" dt="2024-03-23T17:35:30.648" v="20457"/>
          <ac:spMkLst>
            <pc:docMk/>
            <pc:sldMk cId="4188911557" sldId="312"/>
            <ac:spMk id="9" creationId="{DAA31704-DD1F-62C0-B9AA-B224EB28798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4T16:05:29.431" v="21657" actId="21"/>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add del mod">
          <ac:chgData name="Matteo MANGILI" userId="89c7df381375e6aa" providerId="LiveId" clId="{E6DC4EAA-0AC7-4D8A-9ABA-9B4C09DD8308}" dt="2024-03-24T15:44:58.865" v="21302" actId="22"/>
          <ac:spMkLst>
            <pc:docMk/>
            <pc:sldMk cId="2994462458" sldId="314"/>
            <ac:spMk id="5" creationId="{E1E9DC15-ADB4-4A0D-DB2D-F0DFC6CFFB33}"/>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spChg chg="add del mod">
          <ac:chgData name="Matteo MANGILI" userId="89c7df381375e6aa" providerId="LiveId" clId="{E6DC4EAA-0AC7-4D8A-9ABA-9B4C09DD8308}" dt="2024-03-24T15:45:46.768" v="21321" actId="22"/>
          <ac:spMkLst>
            <pc:docMk/>
            <pc:sldMk cId="2994462458" sldId="314"/>
            <ac:spMk id="15" creationId="{88688EAE-88AA-149A-DCFE-5DF1338565E4}"/>
          </ac:spMkLst>
        </pc:spChg>
        <pc:picChg chg="add del mod">
          <ac:chgData name="Matteo MANGILI" userId="89c7df381375e6aa" providerId="LiveId" clId="{E6DC4EAA-0AC7-4D8A-9ABA-9B4C09DD8308}" dt="2024-03-24T15:43:54.039" v="21301" actId="21"/>
          <ac:picMkLst>
            <pc:docMk/>
            <pc:sldMk cId="2994462458" sldId="314"/>
            <ac:picMk id="4" creationId="{FBBF433F-AF38-288E-6DBA-F555A48DC93B}"/>
          </ac:picMkLst>
        </pc:picChg>
        <pc:picChg chg="add del mod ord">
          <ac:chgData name="Matteo MANGILI" userId="89c7df381375e6aa" providerId="LiveId" clId="{E6DC4EAA-0AC7-4D8A-9ABA-9B4C09DD8308}" dt="2024-03-24T15:43:48.318" v="21300" actId="21"/>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add del mod ord">
          <ac:chgData name="Matteo MANGILI" userId="89c7df381375e6aa" providerId="LiveId" clId="{E6DC4EAA-0AC7-4D8A-9ABA-9B4C09DD8308}" dt="2024-03-24T15:45:09.472" v="21320" actId="21"/>
          <ac:picMkLst>
            <pc:docMk/>
            <pc:sldMk cId="2994462458" sldId="314"/>
            <ac:picMk id="12" creationId="{9F9BFEF1-1132-3AC3-5EC8-88C1D6A79675}"/>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picChg chg="add mod ord">
          <ac:chgData name="Matteo MANGILI" userId="89c7df381375e6aa" providerId="LiveId" clId="{E6DC4EAA-0AC7-4D8A-9ABA-9B4C09DD8308}" dt="2024-03-24T15:45:49.525" v="21322" actId="1076"/>
          <ac:picMkLst>
            <pc:docMk/>
            <pc:sldMk cId="2994462458" sldId="314"/>
            <ac:picMk id="17" creationId="{89B8CD20-ECD7-E08D-CD03-AD4F66345EDE}"/>
          </ac:picMkLst>
        </pc:picChg>
        <pc:picChg chg="add del mod">
          <ac:chgData name="Matteo MANGILI" userId="89c7df381375e6aa" providerId="LiveId" clId="{E6DC4EAA-0AC7-4D8A-9ABA-9B4C09DD8308}" dt="2024-03-24T16:05:29.431" v="21657" actId="21"/>
          <ac:picMkLst>
            <pc:docMk/>
            <pc:sldMk cId="2994462458" sldId="314"/>
            <ac:picMk id="19" creationId="{2FF8575E-3BDB-2512-D61B-4D831C43975F}"/>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4T15:55:52.138" v="21655" actId="1076"/>
        <pc:sldMkLst>
          <pc:docMk/>
          <pc:sldMk cId="1841377636" sldId="316"/>
        </pc:sldMkLst>
        <pc:spChg chg="add del mod">
          <ac:chgData name="Matteo MANGILI" userId="89c7df381375e6aa" providerId="LiveId" clId="{E6DC4EAA-0AC7-4D8A-9ABA-9B4C09DD8308}" dt="2024-03-24T15:52:15.874" v="21431" actId="22"/>
          <ac:spMkLst>
            <pc:docMk/>
            <pc:sldMk cId="1841377636" sldId="316"/>
            <ac:spMk id="4" creationId="{AC89E899-5DC4-0860-810E-DD7E1F948226}"/>
          </ac:spMkLst>
        </pc:spChg>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4T15:55:43.123" v="21654" actId="14100"/>
          <ac:spMkLst>
            <pc:docMk/>
            <pc:sldMk cId="1841377636" sldId="316"/>
            <ac:spMk id="6" creationId="{07D5F90B-A703-3979-44A8-9125B7AA3463}"/>
          </ac:spMkLst>
        </pc:spChg>
        <pc:spChg chg="mod">
          <ac:chgData name="Matteo MANGILI" userId="89c7df381375e6aa" providerId="LiveId" clId="{E6DC4EAA-0AC7-4D8A-9ABA-9B4C09DD8308}" dt="2024-03-24T15:55:52.138" v="21655" actId="1076"/>
          <ac:spMkLst>
            <pc:docMk/>
            <pc:sldMk cId="1841377636" sldId="316"/>
            <ac:spMk id="10" creationId="{6A436C8B-00CB-47DF-CE0F-3E6AF627C2BC}"/>
          </ac:spMkLst>
        </pc:spChg>
        <pc:spChg chg="add mod">
          <ac:chgData name="Matteo MANGILI" userId="89c7df381375e6aa" providerId="LiveId" clId="{E6DC4EAA-0AC7-4D8A-9ABA-9B4C09DD8308}" dt="2024-03-24T15:55:36.768" v="21652" actId="1076"/>
          <ac:spMkLst>
            <pc:docMk/>
            <pc:sldMk cId="1841377636" sldId="316"/>
            <ac:spMk id="12" creationId="{644FE233-EFC1-962E-8609-0FE402B29BE7}"/>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mod ord modCrop">
          <ac:chgData name="Matteo MANGILI" userId="89c7df381375e6aa" providerId="LiveId" clId="{E6DC4EAA-0AC7-4D8A-9ABA-9B4C09DD8308}" dt="2024-03-24T15:52:32.194" v="21450" actId="732"/>
          <ac:picMkLst>
            <pc:docMk/>
            <pc:sldMk cId="1841377636" sldId="316"/>
            <ac:picMk id="7" creationId="{1A0D1A38-5080-694D-F58A-09AB8E8A3D61}"/>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ac:chgData name="Matteo MANGILI" userId="89c7df381375e6aa" providerId="LiveId" clId="{E6DC4EAA-0AC7-4D8A-9ABA-9B4C09DD8308}" dt="2024-03-24T15:54:33.655" v="21572" actId="1076"/>
          <ac:picMkLst>
            <pc:docMk/>
            <pc:sldMk cId="1841377636" sldId="316"/>
            <ac:picMk id="9" creationId="{5CE368B0-9E60-17DD-6145-86B84728E041}"/>
          </ac:picMkLst>
        </pc:picChg>
        <pc:picChg chg="add del mod ord">
          <ac:chgData name="Matteo MANGILI" userId="89c7df381375e6aa" providerId="LiveId" clId="{E6DC4EAA-0AC7-4D8A-9ABA-9B4C09DD8308}" dt="2024-03-24T15:50:30.258" v="21429" actId="21"/>
          <ac:picMkLst>
            <pc:docMk/>
            <pc:sldMk cId="1841377636" sldId="316"/>
            <ac:picMk id="15" creationId="{07B11D30-AEBE-76A2-6929-70D4FF1B76BF}"/>
          </ac:picMkLst>
        </pc:picChg>
      </pc:sldChg>
      <pc:sldChg chg="modSp mod">
        <pc:chgData name="Matteo MANGILI" userId="89c7df381375e6aa" providerId="LiveId" clId="{E6DC4EAA-0AC7-4D8A-9ABA-9B4C09DD8308}" dt="2024-03-23T17:54:23.111" v="21128" actId="20577"/>
        <pc:sldMkLst>
          <pc:docMk/>
          <pc:sldMk cId="1634375711" sldId="317"/>
        </pc:sldMkLst>
        <pc:spChg chg="mod">
          <ac:chgData name="Matteo MANGILI" userId="89c7df381375e6aa" providerId="LiveId" clId="{E6DC4EAA-0AC7-4D8A-9ABA-9B4C09DD8308}" dt="2024-03-23T17:54:23.111" v="21128"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3T17:37:33.280" v="20479" actId="20577"/>
        <pc:sldMkLst>
          <pc:docMk/>
          <pc:sldMk cId="112244765" sldId="318"/>
        </pc:sldMkLst>
        <pc:spChg chg="mod">
          <ac:chgData name="Matteo MANGILI" userId="89c7df381375e6aa" providerId="LiveId" clId="{E6DC4EAA-0AC7-4D8A-9ABA-9B4C09DD8308}" dt="2024-03-23T17:37:33.280" v="20479"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24T17:17:59.050" v="21659" actId="20577"/>
        <pc:sldMkLst>
          <pc:docMk/>
          <pc:sldMk cId="762597572" sldId="319"/>
        </pc:sldMkLst>
        <pc:spChg chg="mod">
          <ac:chgData name="Matteo MANGILI" userId="89c7df381375e6aa" providerId="LiveId" clId="{E6DC4EAA-0AC7-4D8A-9ABA-9B4C09DD8308}" dt="2024-03-24T17:17:59.050" v="21659" actId="20577"/>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4T16:07:43.401" v="21658"/>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add del mod">
          <ac:chgData name="Matteo MANGILI" userId="89c7df381375e6aa" providerId="LiveId" clId="{E6DC4EAA-0AC7-4D8A-9ABA-9B4C09DD8308}" dt="2024-03-24T15:48:48.695" v="21371" actId="22"/>
          <ac:spMkLst>
            <pc:docMk/>
            <pc:sldMk cId="242682486" sldId="323"/>
            <ac:spMk id="4" creationId="{36261BB4-8267-106D-7780-E9C834941EDC}"/>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del mod ord modCrop">
          <ac:chgData name="Matteo MANGILI" userId="89c7df381375e6aa" providerId="LiveId" clId="{E6DC4EAA-0AC7-4D8A-9ABA-9B4C09DD8308}" dt="2024-03-24T15:47:11.292" v="21366" actId="21"/>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ord">
          <ac:chgData name="Matteo MANGILI" userId="89c7df381375e6aa" providerId="LiveId" clId="{E6DC4EAA-0AC7-4D8A-9ABA-9B4C09DD8308}" dt="2024-03-24T15:48:52.277" v="21372" actId="1076"/>
          <ac:picMkLst>
            <pc:docMk/>
            <pc:sldMk cId="242682486" sldId="323"/>
            <ac:picMk id="9" creationId="{FA3C2107-D236-5D73-6BB2-B559E0E563B8}"/>
          </ac:picMkLst>
        </pc:picChg>
        <pc:picChg chg="add del mod modCrop">
          <ac:chgData name="Matteo MANGILI" userId="89c7df381375e6aa" providerId="LiveId" clId="{E6DC4EAA-0AC7-4D8A-9ABA-9B4C09DD8308}" dt="2024-03-24T15:47:24.880" v="21368" actId="21"/>
          <ac:picMkLst>
            <pc:docMk/>
            <pc:sldMk cId="242682486" sldId="323"/>
            <ac:picMk id="12" creationId="{E45DDE6C-A26D-719F-E8B6-2D723FFBF1EF}"/>
          </ac:picMkLst>
        </pc:picChg>
        <pc:picChg chg="add mod">
          <ac:chgData name="Matteo MANGILI" userId="89c7df381375e6aa" providerId="LiveId" clId="{E6DC4EAA-0AC7-4D8A-9ABA-9B4C09DD8308}" dt="2024-03-24T15:50:15.132" v="21428" actId="1076"/>
          <ac:picMkLst>
            <pc:docMk/>
            <pc:sldMk cId="242682486" sldId="323"/>
            <ac:picMk id="15" creationId="{02F7DBEE-EEFF-795E-2389-C73E997DE8BF}"/>
          </ac:picMkLst>
        </pc:picChg>
        <pc:picChg chg="add">
          <ac:chgData name="Matteo MANGILI" userId="89c7df381375e6aa" providerId="LiveId" clId="{E6DC4EAA-0AC7-4D8A-9ABA-9B4C09DD8308}" dt="2024-03-24T16:07:43.401" v="21658"/>
          <ac:picMkLst>
            <pc:docMk/>
            <pc:sldMk cId="242682486" sldId="323"/>
            <ac:picMk id="16" creationId="{57B43E20-DC00-3E25-257D-09163A3FECD8}"/>
          </ac:picMkLst>
        </pc:picChg>
      </pc:sldChg>
      <pc:sldChg chg="modSp add mod">
        <pc:chgData name="Matteo MANGILI" userId="89c7df381375e6aa" providerId="LiveId" clId="{E6DC4EAA-0AC7-4D8A-9ABA-9B4C09DD8308}" dt="2024-03-24T15:42:25.881" v="21298"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4T15:42:25.881" v="21298"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24/03/2024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24/03/2024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a:t>
            </a:r>
            <a:r>
              <a:rPr lang="en-US" sz="3300" dirty="0" err="1">
                <a:cs typeface="Calibri"/>
              </a:rPr>
              <a:t>dell’Ospedale</a:t>
            </a:r>
            <a:r>
              <a:rPr lang="en-US" sz="3300" dirty="0">
                <a:cs typeface="Calibri"/>
              </a:rPr>
              <a:t>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definito l’obiettivo del progetto (</a:t>
            </a:r>
            <a:r>
              <a:rPr lang="en-US" sz="3300" b="1" i="1" dirty="0">
                <a:cs typeface="Calibri"/>
              </a:rPr>
              <a:t>Specifica dei requisiti</a:t>
            </a:r>
            <a:r>
              <a:rPr lang="en-US" sz="3300" dirty="0">
                <a:cs typeface="Calibri"/>
              </a:rPr>
              <a:t>), i requisiti devono essere valutati per la loro importanza e ruolo rispetto alla natura del progetto (</a:t>
            </a:r>
            <a:r>
              <a:rPr lang="en-US" sz="3300" b="1" i="1" dirty="0" err="1">
                <a:cs typeface="Calibri"/>
              </a:rPr>
              <a:t>Verifica</a:t>
            </a:r>
            <a:r>
              <a:rPr lang="en-US" sz="3300" dirty="0">
                <a:cs typeface="Calibri"/>
              </a:rPr>
              <a:t>,</a:t>
            </a:r>
            <a:r>
              <a:rPr lang="en-US" sz="3300" b="1" dirty="0">
                <a:cs typeface="Calibri"/>
              </a:rPr>
              <a:t> </a:t>
            </a:r>
            <a:r>
              <a:rPr lang="en-US" sz="3300" dirty="0">
                <a:cs typeface="Calibri"/>
              </a:rPr>
              <a:t>i requisiti soddisfano le esigenze del Sistema, </a:t>
            </a:r>
            <a:r>
              <a:rPr lang="en-US" sz="3300" b="1" i="1" dirty="0" err="1">
                <a:cs typeface="Calibri"/>
              </a:rPr>
              <a:t>Validazione</a:t>
            </a:r>
            <a:r>
              <a:rPr lang="en-US" sz="3300" dirty="0">
                <a:cs typeface="Calibri"/>
              </a:rPr>
              <a:t>,</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modellare il contesto del problema, sono stati strutturati diversi diagrammi UML:</a:t>
            </a:r>
          </a:p>
          <a:p>
            <a:r>
              <a:rPr lang="en-US" sz="1900" dirty="0"/>
              <a:t>Diagramma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a:t>Diagramma di Sequenza (SEQUENCE DIAGRAM)</a:t>
            </a:r>
          </a:p>
          <a:p>
            <a:pPr marL="0" indent="0">
              <a:buNone/>
            </a:pPr>
            <a:endParaRPr lang="en-US" sz="1900" dirty="0"/>
          </a:p>
          <a:p>
            <a:r>
              <a:rPr lang="en-US" sz="1900" dirty="0"/>
              <a:t>Diagramma delle Attività (ACTIVITY DIAGRAM) </a:t>
            </a:r>
          </a:p>
          <a:p>
            <a:pPr marL="0" indent="0">
              <a:buNone/>
            </a:pPr>
            <a:r>
              <a:rPr lang="en-US" sz="1900" dirty="0"/>
              <a:t>Nelle prossime slide sono mostrati i diagrammi rispetto alle attività del medico, ma all’interno del repository sono presenti altri diagrammi che descrivono l’intero sistema dell’ospedale.</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17" name="Segnaposto contenuto 16">
            <a:extLst>
              <a:ext uri="{FF2B5EF4-FFF2-40B4-BE49-F238E27FC236}">
                <a16:creationId xmlns:a16="http://schemas.microsoft.com/office/drawing/2014/main" id="{89B8CD20-ECD7-E08D-CD03-AD4F66345EDE}"/>
              </a:ext>
            </a:extLst>
          </p:cNvPr>
          <p:cNvPicPr>
            <a:picLocks noGrp="1" noChangeAspect="1"/>
          </p:cNvPicPr>
          <p:nvPr>
            <p:ph idx="1"/>
          </p:nvPr>
        </p:nvPicPr>
        <p:blipFill>
          <a:blip r:embed="rId2"/>
          <a:stretch>
            <a:fillRect/>
          </a:stretch>
        </p:blipFill>
        <p:spPr>
          <a:xfrm>
            <a:off x="770456" y="1816270"/>
            <a:ext cx="3839739" cy="4351338"/>
          </a:xfrm>
        </p:spPr>
      </p:pic>
      <p:pic>
        <p:nvPicPr>
          <p:cNvPr id="19" name="Immagine 18">
            <a:extLst>
              <a:ext uri="{FF2B5EF4-FFF2-40B4-BE49-F238E27FC236}">
                <a16:creationId xmlns:a16="http://schemas.microsoft.com/office/drawing/2014/main" id="{2FF8575E-3BDB-2512-D61B-4D831C43975F}"/>
              </a:ext>
            </a:extLst>
          </p:cNvPr>
          <p:cNvPicPr>
            <a:picLocks noChangeAspect="1"/>
          </p:cNvPicPr>
          <p:nvPr/>
        </p:nvPicPr>
        <p:blipFill>
          <a:blip r:embed="rId3"/>
          <a:stretch>
            <a:fillRect/>
          </a:stretch>
        </p:blipFill>
        <p:spPr>
          <a:xfrm>
            <a:off x="5380651" y="1844403"/>
            <a:ext cx="5917498" cy="4140000"/>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629112"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il paziente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affrontare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relativo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(le capacità di compilazione </a:t>
            </a:r>
            <a:r>
              <a:rPr lang="en-US" sz="2000" dirty="0" err="1"/>
              <a:t>variano</a:t>
            </a:r>
            <a:r>
              <a:rPr lang="en-US" sz="2000" dirty="0"/>
              <a:t>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pic>
        <p:nvPicPr>
          <p:cNvPr id="9" name="Segnaposto contenuto 8">
            <a:extLst>
              <a:ext uri="{FF2B5EF4-FFF2-40B4-BE49-F238E27FC236}">
                <a16:creationId xmlns:a16="http://schemas.microsoft.com/office/drawing/2014/main" id="{FA3C2107-D236-5D73-6BB2-B559E0E563B8}"/>
              </a:ext>
            </a:extLst>
          </p:cNvPr>
          <p:cNvPicPr>
            <a:picLocks noGrp="1" noChangeAspect="1"/>
          </p:cNvPicPr>
          <p:nvPr>
            <p:ph idx="1"/>
          </p:nvPr>
        </p:nvPicPr>
        <p:blipFill>
          <a:blip r:embed="rId2"/>
          <a:stretch>
            <a:fillRect/>
          </a:stretch>
        </p:blipFill>
        <p:spPr>
          <a:xfrm>
            <a:off x="769157" y="1778972"/>
            <a:ext cx="4982454" cy="3968750"/>
          </a:xfrm>
        </p:spPr>
      </p:pic>
      <p:pic>
        <p:nvPicPr>
          <p:cNvPr id="15" name="Immagine 14">
            <a:extLst>
              <a:ext uri="{FF2B5EF4-FFF2-40B4-BE49-F238E27FC236}">
                <a16:creationId xmlns:a16="http://schemas.microsoft.com/office/drawing/2014/main" id="{02F7DBEE-EEFF-795E-2389-C73E997DE8BF}"/>
              </a:ext>
            </a:extLst>
          </p:cNvPr>
          <p:cNvPicPr>
            <a:picLocks noChangeAspect="1"/>
          </p:cNvPicPr>
          <p:nvPr/>
        </p:nvPicPr>
        <p:blipFill>
          <a:blip r:embed="rId3"/>
          <a:stretch>
            <a:fillRect/>
          </a:stretch>
        </p:blipFill>
        <p:spPr>
          <a:xfrm>
            <a:off x="6571052" y="1811302"/>
            <a:ext cx="4448400" cy="4140000"/>
          </a:xfrm>
          <a:prstGeom prst="rect">
            <a:avLst/>
          </a:prstGeom>
        </p:spPr>
      </p:pic>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11262020" y="6191250"/>
            <a:ext cx="77447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927470" y="5974293"/>
            <a:ext cx="2810041" cy="646331"/>
          </a:xfrm>
          <a:prstGeom prst="rect">
            <a:avLst/>
          </a:prstGeom>
          <a:noFill/>
        </p:spPr>
        <p:txBody>
          <a:bodyPr wrap="square" rtlCol="0">
            <a:spAutoFit/>
          </a:bodyPr>
          <a:lstStyle/>
          <a:p>
            <a:r>
              <a:rPr lang="it-IT" dirty="0"/>
              <a:t>ACTIVITY DIAGRAM: Gestione Pagina Anagrafica</a:t>
            </a:r>
          </a:p>
        </p:txBody>
      </p:sp>
      <p:pic>
        <p:nvPicPr>
          <p:cNvPr id="7" name="Segnaposto contenuto 6">
            <a:extLst>
              <a:ext uri="{FF2B5EF4-FFF2-40B4-BE49-F238E27FC236}">
                <a16:creationId xmlns:a16="http://schemas.microsoft.com/office/drawing/2014/main" id="{1A0D1A38-5080-694D-F58A-09AB8E8A3D61}"/>
              </a:ext>
            </a:extLst>
          </p:cNvPr>
          <p:cNvPicPr>
            <a:picLocks noGrp="1" noChangeAspect="1"/>
          </p:cNvPicPr>
          <p:nvPr>
            <p:ph idx="1"/>
          </p:nvPr>
        </p:nvPicPr>
        <p:blipFill rotWithShape="1">
          <a:blip r:embed="rId2"/>
          <a:srcRect r="3691"/>
          <a:stretch/>
        </p:blipFill>
        <p:spPr>
          <a:xfrm>
            <a:off x="95372" y="1956918"/>
            <a:ext cx="6538694" cy="3780000"/>
          </a:xfrm>
        </p:spPr>
      </p:pic>
      <p:pic>
        <p:nvPicPr>
          <p:cNvPr id="9" name="Immagine 8">
            <a:extLst>
              <a:ext uri="{FF2B5EF4-FFF2-40B4-BE49-F238E27FC236}">
                <a16:creationId xmlns:a16="http://schemas.microsoft.com/office/drawing/2014/main" id="{5CE368B0-9E60-17DD-6145-86B84728E041}"/>
              </a:ext>
            </a:extLst>
          </p:cNvPr>
          <p:cNvPicPr>
            <a:picLocks noChangeAspect="1"/>
          </p:cNvPicPr>
          <p:nvPr/>
        </p:nvPicPr>
        <p:blipFill>
          <a:blip r:embed="rId3"/>
          <a:stretch>
            <a:fillRect/>
          </a:stretch>
        </p:blipFill>
        <p:spPr>
          <a:xfrm>
            <a:off x="6812478" y="1776918"/>
            <a:ext cx="5043480" cy="3960000"/>
          </a:xfrm>
          <a:prstGeom prst="rect">
            <a:avLst/>
          </a:prstGeom>
        </p:spPr>
      </p:pic>
      <p:sp>
        <p:nvSpPr>
          <p:cNvPr id="12" name="CasellaDiTesto 11">
            <a:extLst>
              <a:ext uri="{FF2B5EF4-FFF2-40B4-BE49-F238E27FC236}">
                <a16:creationId xmlns:a16="http://schemas.microsoft.com/office/drawing/2014/main" id="{644FE233-EFC1-962E-8609-0FE402B29BE7}"/>
              </a:ext>
            </a:extLst>
          </p:cNvPr>
          <p:cNvSpPr txBox="1"/>
          <p:nvPr/>
        </p:nvSpPr>
        <p:spPr>
          <a:xfrm>
            <a:off x="7475023" y="5906194"/>
            <a:ext cx="3718390" cy="646331"/>
          </a:xfrm>
          <a:prstGeom prst="rect">
            <a:avLst/>
          </a:prstGeom>
          <a:noFill/>
        </p:spPr>
        <p:txBody>
          <a:bodyPr wrap="none" rtlCol="0">
            <a:spAutoFit/>
          </a:bodyPr>
          <a:lstStyle/>
          <a:p>
            <a:r>
              <a:rPr lang="it-IT" dirty="0"/>
              <a:t>ACTIVITY DIAGRAM:</a:t>
            </a:r>
          </a:p>
          <a:p>
            <a:r>
              <a:rPr lang="it-IT" dirty="0"/>
              <a:t>Gestione Creazione Pagina Anagrafica</a:t>
            </a:r>
          </a:p>
        </p:txBody>
      </p:sp>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fontScale="92500" lnSpcReduction="10000"/>
          </a:bodyPr>
          <a:lstStyle/>
          <a:p>
            <a:pPr marL="0" indent="0">
              <a:buNone/>
            </a:pPr>
            <a:r>
              <a:rPr lang="en-US" sz="2000" dirty="0"/>
              <a:t>Per accedere alla pagina personale del sistema, bisogna inanzitutto inserire le credenziali (matricola e password) corrette.</a:t>
            </a:r>
          </a:p>
          <a:p>
            <a:pPr marL="0" indent="0">
              <a:buNone/>
            </a:pPr>
            <a:r>
              <a:rPr lang="en-US" sz="2000" dirty="0"/>
              <a:t>Una volta eseguito l’accesso, l’utente può registrare nuovi pazienti, generare nuove operazioni (partendo dalle anagrafiche create) e compilare i relativi verbali medici, sulla base delle singole operazioni.</a:t>
            </a:r>
          </a:p>
          <a:p>
            <a:pPr marL="0" indent="0">
              <a:buNone/>
            </a:pPr>
            <a:r>
              <a:rPr lang="en-US" sz="2000" dirty="0"/>
              <a:t>Le modifiche/eliminazioni di pagine anagrafiche/operazioni possono essere effettuate solo da chi le ha compilate, e, al momento dell’atto, non devono essere presenti operazioni/verbali associate/i.</a:t>
            </a:r>
          </a:p>
          <a:p>
            <a:pPr marL="0" indent="0">
              <a:buNone/>
            </a:pPr>
            <a:r>
              <a:rPr lang="en-US" sz="2000" dirty="0"/>
              <a:t>Un verbale medici può essere modificato/eliminato solo dal primo operatore, ma non deve essere passato più di un giorno dalla sua creazione; l’eliminazione di un verbale non comporta la cancellazione dell’operazione associata.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5130735"/>
          </a:xfrm>
        </p:spPr>
        <p:txBody>
          <a:bodyPr>
            <a:normAutofit fontScale="92500" lnSpcReduction="2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a:t>
            </a:r>
            <a:r>
              <a:rPr kumimoji="0" lang="en-US" sz="1900" b="0" u="none" strike="noStrike" kern="1200" cap="none" spc="0" normalizeH="0" baseline="0" noProof="0" dirty="0" err="1">
                <a:ln>
                  <a:noFill/>
                </a:ln>
                <a:solidFill>
                  <a:prstClr val="black"/>
                </a:solidFill>
                <a:uLnTx/>
                <a:uFillTx/>
                <a:latin typeface="Calibri" panose="020F0502020204030204"/>
                <a:ea typeface="+mn-ea"/>
                <a:cs typeface="+mn-cs"/>
              </a:rPr>
              <a:t>esiste</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lang="en-US" sz="2000" dirty="0">
                <a:solidFill>
                  <a:prstClr val="black"/>
                </a:solidFill>
                <a:effectLst>
                  <a:outerShdw blurRad="38100" dist="38100" dir="2700000" algn="tl">
                    <a:srgbClr val="000000">
                      <a:alpha val="43137"/>
                    </a:srgbClr>
                  </a:outerShdw>
                </a:effectLst>
                <a:latin typeface="Calibri" panose="020F0502020204030204"/>
              </a:rPr>
              <a:t>Eliminazione Operazione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dirty="0">
                <a:solidFill>
                  <a:prstClr val="black"/>
                </a:solidFill>
                <a:latin typeface="Calibri" panose="020F0502020204030204"/>
              </a:rPr>
              <a:t>Il test riconosce il fallimento nel cercare un’operazione che è stata appena eliminata (l’eliminazione è andata a buon fine);</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difficoltà, incontrate durante la stesura del progetto, riguardano:</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dell’utente).</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02228" y="4811295"/>
            <a:ext cx="107302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1812555"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tutte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 tutti 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cui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70000" lnSpcReduction="20000"/>
          </a:bodyPr>
          <a:lstStyle/>
          <a:p>
            <a:pPr marL="0" indent="0">
              <a:buNone/>
            </a:pPr>
            <a:r>
              <a:rPr lang="it-IT" sz="2500" dirty="0"/>
              <a:t>Per il software configuration management è stato utilizzato GitHub come programma principale:</a:t>
            </a:r>
          </a:p>
          <a:p>
            <a:pPr marL="0" indent="0">
              <a:buNone/>
            </a:pPr>
            <a:endParaRPr lang="it-IT" sz="2500" dirty="0"/>
          </a:p>
          <a:p>
            <a:pPr marL="0" indent="0">
              <a:buNone/>
            </a:pPr>
            <a:r>
              <a:rPr lang="it-IT" sz="2500" b="1" dirty="0"/>
              <a:t>BRANCH </a:t>
            </a:r>
            <a:r>
              <a:rPr lang="it-IT" sz="25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del gruppo, per favorire confronto e correzione). Il «ramo principale» Main è il branch di default, dove verrano trasferiti i file e il codice finale per la consegna del progetto.</a:t>
            </a:r>
          </a:p>
          <a:p>
            <a:pPr marL="0" indent="0">
              <a:buNone/>
            </a:pPr>
            <a:endParaRPr lang="it-IT" sz="2500" b="1" dirty="0"/>
          </a:p>
          <a:p>
            <a:pPr marL="0" indent="0">
              <a:buNone/>
            </a:pPr>
            <a:r>
              <a:rPr lang="it-IT" sz="2500" b="1" dirty="0"/>
              <a:t>ISSUE </a:t>
            </a:r>
            <a:r>
              <a:rPr lang="it-IT" sz="25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500" dirty="0"/>
          </a:p>
          <a:p>
            <a:pPr marL="0" indent="0">
              <a:buNone/>
            </a:pPr>
            <a:r>
              <a:rPr lang="it-IT" sz="2500" b="1" dirty="0"/>
              <a:t>PULL REQUEST </a:t>
            </a:r>
            <a:r>
              <a:rPr lang="it-IT" sz="2500" dirty="0"/>
              <a:t>Per</a:t>
            </a:r>
            <a:r>
              <a:rPr lang="it-IT" sz="2500" b="1" dirty="0"/>
              <a:t> </a:t>
            </a:r>
            <a:r>
              <a:rPr lang="it-IT" sz="25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approvarla e portarla a compimento. Possono essere richieste delle </a:t>
            </a:r>
            <a:r>
              <a:rPr lang="it-IT" sz="2500" i="1" dirty="0"/>
              <a:t>Review</a:t>
            </a:r>
            <a:r>
              <a:rPr lang="it-IT" sz="2500" dirty="0"/>
              <a:t>, per consentire ai membri di esaminare e discutere le modifiche proposte, che verranno poi unite nel ramo principale del repository. </a:t>
            </a:r>
            <a:endParaRPr lang="it-IT" sz="25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a:t>
            </a:r>
            <a:r>
              <a:rPr lang="it-IT" sz="1800"/>
              <a:t>l’ultima parola). </a:t>
            </a:r>
            <a:r>
              <a:rPr lang="it-IT" sz="1800" dirty="0"/>
              <a:t>Lo scrum master deve mantenere alta la motivazione/concentrazione del gruppo, per portare a compimento le singole parti ed eliminare ostacoli che rallentano il lavoro.</a:t>
            </a:r>
          </a:p>
          <a:p>
            <a:pPr marL="0" indent="0">
              <a:buNone/>
            </a:pPr>
            <a:r>
              <a:rPr lang="it-IT" sz="1800" dirty="0"/>
              <a:t>Data la mancanza di specializzazione dei membri, si usufruisce spesso della tecnica </a:t>
            </a:r>
            <a:r>
              <a:rPr lang="it-IT" sz="1800" b="1" dirty="0" err="1"/>
              <a:t>pair</a:t>
            </a:r>
            <a:r>
              <a:rPr lang="it-IT" sz="1800" b="1" dirty="0"/>
              <a:t> programming</a:t>
            </a:r>
            <a:r>
              <a:rPr lang="it-IT" sz="1800" dirty="0"/>
              <a:t>: un membro lavora sulle modifiche, mentre un altro revisiona l’operato e interviene per correggere errori; questo approccio favorisce l’apprendimento dei compiti e il lavoro di squadra.</a:t>
            </a:r>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410547" y="3708296"/>
            <a:ext cx="11224726" cy="3016210"/>
          </a:xfrm>
          <a:prstGeom prst="rect">
            <a:avLst/>
          </a:prstGeom>
          <a:noFill/>
        </p:spPr>
        <p:txBody>
          <a:bodyPr wrap="square" rtlCol="0">
            <a:spAutoFit/>
          </a:bodyPr>
          <a:lstStyle/>
          <a:p>
            <a:r>
              <a:rPr lang="it-IT" sz="1900" dirty="0"/>
              <a:t>Il team si è impegnato a rispondere ai requisiti di qualità tassonomici di McCall: nella tabella soprastante sono riportati i principali requisiti che il team si è impegnato a soddisfare, per rendere forte il progetto e aumentarne il livello di qualità finale.</a:t>
            </a:r>
          </a:p>
          <a:p>
            <a:endParaRPr lang="it-IT" sz="1900" dirty="0"/>
          </a:p>
          <a:p>
            <a:r>
              <a:rPr lang="it-IT" sz="1900" dirty="0"/>
              <a:t>L’attenzione è rivolta in particolare al </a:t>
            </a:r>
            <a:r>
              <a:rPr lang="it-IT" sz="1900" i="1" dirty="0"/>
              <a:t>funzionamento</a:t>
            </a:r>
            <a:r>
              <a:rPr lang="it-IT" sz="1900" dirty="0"/>
              <a:t> e </a:t>
            </a:r>
            <a:r>
              <a:rPr lang="it-IT" sz="1900" i="1" dirty="0"/>
              <a:t>revisione</a:t>
            </a:r>
            <a:r>
              <a:rPr lang="it-IT" sz="1900" dirty="0"/>
              <a:t> del prodotto: l’obiettivo è permettere al programma di funzionare in modo corretto, rispondendo ai requisiti designati dal team e a quelli dell’utente (medico o sistema dell’ospedale). Il codice è organizzato in maniera semplice ed è stato sottoposto a dovuti casi di test,  per verificare l’affidabilità delle singole funzioni.</a:t>
            </a:r>
          </a:p>
          <a:p>
            <a:r>
              <a:rPr lang="it-IT" sz="1900" dirty="0"/>
              <a:t>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1561</TotalTime>
  <Words>3144</Words>
  <Application>Microsoft Office PowerPoint</Application>
  <PresentationFormat>Widescreen</PresentationFormat>
  <Paragraphs>234</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2024-03-24T17:18:08Z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