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96" r:id="rId6"/>
    <p:sldId id="297" r:id="rId7"/>
    <p:sldId id="312" r:id="rId8"/>
    <p:sldId id="318" r:id="rId9"/>
    <p:sldId id="322" r:id="rId10"/>
    <p:sldId id="298" r:id="rId11"/>
    <p:sldId id="300" r:id="rId12"/>
    <p:sldId id="319" r:id="rId13"/>
    <p:sldId id="317" r:id="rId14"/>
    <p:sldId id="309" r:id="rId15"/>
    <p:sldId id="313" r:id="rId16"/>
    <p:sldId id="302" r:id="rId17"/>
    <p:sldId id="320" r:id="rId18"/>
    <p:sldId id="303" r:id="rId19"/>
    <p:sldId id="304" r:id="rId20"/>
    <p:sldId id="321" r:id="rId21"/>
    <p:sldId id="307" r:id="rId22"/>
    <p:sldId id="314" r:id="rId23"/>
    <p:sldId id="323" r:id="rId24"/>
    <p:sldId id="316" r:id="rId25"/>
    <p:sldId id="306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C4EAA-0AC7-4D8A-9ABA-9B4C09DD8308}" v="32" dt="2024-02-23T18:27:26.7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E6DC4EAA-0AC7-4D8A-9ABA-9B4C09DD8308}"/>
    <pc:docChg chg="undo custSel addSld delSld modSld sldOrd">
      <pc:chgData name="Matteo MANGILI" userId="89c7df381375e6aa" providerId="LiveId" clId="{E6DC4EAA-0AC7-4D8A-9ABA-9B4C09DD8308}" dt="2024-02-23T18:27:14.016" v="962" actId="20577"/>
      <pc:docMkLst>
        <pc:docMk/>
      </pc:docMkLst>
      <pc:sldChg chg="addSp modSp mod">
        <pc:chgData name="Matteo MANGILI" userId="89c7df381375e6aa" providerId="LiveId" clId="{E6DC4EAA-0AC7-4D8A-9ABA-9B4C09DD8308}" dt="2024-02-23T17:57:38.745" v="631" actId="14100"/>
        <pc:sldMkLst>
          <pc:docMk/>
          <pc:sldMk cId="1642425379" sldId="256"/>
        </pc:sldMkLst>
        <pc:spChg chg="mod">
          <ac:chgData name="Matteo MANGILI" userId="89c7df381375e6aa" providerId="LiveId" clId="{E6DC4EAA-0AC7-4D8A-9ABA-9B4C09DD8308}" dt="2024-02-23T17:57:07.935" v="617" actId="14100"/>
          <ac:spMkLst>
            <pc:docMk/>
            <pc:sldMk cId="1642425379" sldId="256"/>
            <ac:spMk id="3" creationId="{1901B20D-4C28-4DA3-ABBD-718C22A5E58B}"/>
          </ac:spMkLst>
        </pc:spChg>
        <pc:picChg chg="add mod">
          <ac:chgData name="Matteo MANGILI" userId="89c7df381375e6aa" providerId="LiveId" clId="{E6DC4EAA-0AC7-4D8A-9ABA-9B4C09DD8308}" dt="2024-02-23T17:56:03.400" v="503" actId="1076"/>
          <ac:picMkLst>
            <pc:docMk/>
            <pc:sldMk cId="1642425379" sldId="256"/>
            <ac:picMk id="4" creationId="{ACAE673E-0113-63B7-C455-36A2E98F59E0}"/>
          </ac:picMkLst>
        </pc:picChg>
        <pc:picChg chg="add mod">
          <ac:chgData name="Matteo MANGILI" userId="89c7df381375e6aa" providerId="LiveId" clId="{E6DC4EAA-0AC7-4D8A-9ABA-9B4C09DD8308}" dt="2024-02-23T17:57:38.745" v="631" actId="14100"/>
          <ac:picMkLst>
            <pc:docMk/>
            <pc:sldMk cId="1642425379" sldId="256"/>
            <ac:picMk id="5" creationId="{06FE8080-EB40-19AA-31EE-18CFBFECA151}"/>
          </ac:picMkLst>
        </pc:picChg>
      </pc:sldChg>
      <pc:sldChg chg="modSp mod">
        <pc:chgData name="Matteo MANGILI" userId="89c7df381375e6aa" providerId="LiveId" clId="{E6DC4EAA-0AC7-4D8A-9ABA-9B4C09DD8308}" dt="2024-02-23T18:01:32.816" v="780" actId="20577"/>
        <pc:sldMkLst>
          <pc:docMk/>
          <pc:sldMk cId="3250768115" sldId="296"/>
        </pc:sldMkLst>
        <pc:spChg chg="mod">
          <ac:chgData name="Matteo MANGILI" userId="89c7df381375e6aa" providerId="LiveId" clId="{E6DC4EAA-0AC7-4D8A-9ABA-9B4C09DD8308}" dt="2024-02-23T18:01:32.816" v="780" actId="20577"/>
          <ac:spMkLst>
            <pc:docMk/>
            <pc:sldMk cId="3250768115" sldId="296"/>
            <ac:spMk id="4" creationId="{6EADD32B-2BED-B9CD-8880-5933A888D00B}"/>
          </ac:spMkLst>
        </pc:spChg>
        <pc:picChg chg="mod">
          <ac:chgData name="Matteo MANGILI" userId="89c7df381375e6aa" providerId="LiveId" clId="{E6DC4EAA-0AC7-4D8A-9ABA-9B4C09DD8308}" dt="2024-02-23T18:01:00.672" v="773" actId="1076"/>
          <ac:picMkLst>
            <pc:docMk/>
            <pc:sldMk cId="3250768115" sldId="296"/>
            <ac:picMk id="1026" creationId="{A7F9973B-346C-5A43-7527-B97E92BAF68D}"/>
          </ac:picMkLst>
        </pc:picChg>
      </pc:sldChg>
      <pc:sldChg chg="modSp mod">
        <pc:chgData name="Matteo MANGILI" userId="89c7df381375e6aa" providerId="LiveId" clId="{E6DC4EAA-0AC7-4D8A-9ABA-9B4C09DD8308}" dt="2024-02-23T18:06:10.334" v="848" actId="113"/>
        <pc:sldMkLst>
          <pc:docMk/>
          <pc:sldMk cId="1249612630" sldId="297"/>
        </pc:sldMkLst>
        <pc:spChg chg="mod">
          <ac:chgData name="Matteo MANGILI" userId="89c7df381375e6aa" providerId="LiveId" clId="{E6DC4EAA-0AC7-4D8A-9ABA-9B4C09DD8308}" dt="2024-02-23T18:05:51.523" v="847" actId="20577"/>
          <ac:spMkLst>
            <pc:docMk/>
            <pc:sldMk cId="1249612630" sldId="297"/>
            <ac:spMk id="4" creationId="{0B9BE06A-2A10-766E-30FB-68BA1AE33F20}"/>
          </ac:spMkLst>
        </pc:spChg>
        <pc:spChg chg="mod">
          <ac:chgData name="Matteo MANGILI" userId="89c7df381375e6aa" providerId="LiveId" clId="{E6DC4EAA-0AC7-4D8A-9ABA-9B4C09DD8308}" dt="2024-02-23T18:06:10.334" v="848" actId="113"/>
          <ac:spMkLst>
            <pc:docMk/>
            <pc:sldMk cId="1249612630" sldId="297"/>
            <ac:spMk id="82" creationId="{CE36A058-BEC2-4BC5-A467-F2EB2A365051}"/>
          </ac:spMkLst>
        </pc:spChg>
      </pc:sldChg>
      <pc:sldChg chg="modSp mod">
        <pc:chgData name="Matteo MANGILI" userId="89c7df381375e6aa" providerId="LiveId" clId="{E6DC4EAA-0AC7-4D8A-9ABA-9B4C09DD8308}" dt="2024-02-23T18:22:25.984" v="947" actId="20577"/>
        <pc:sldMkLst>
          <pc:docMk/>
          <pc:sldMk cId="3996999348" sldId="298"/>
        </pc:sldMkLst>
        <pc:spChg chg="mod">
          <ac:chgData name="Matteo MANGILI" userId="89c7df381375e6aa" providerId="LiveId" clId="{E6DC4EAA-0AC7-4D8A-9ABA-9B4C09DD8308}" dt="2024-02-23T18:22:25.984" v="947" actId="20577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E6DC4EAA-0AC7-4D8A-9ABA-9B4C09DD8308}" dt="2024-02-23T18:27:14.016" v="962" actId="20577"/>
        <pc:sldMkLst>
          <pc:docMk/>
          <pc:sldMk cId="2944479634" sldId="303"/>
        </pc:sldMkLst>
        <pc:spChg chg="mod">
          <ac:chgData name="Matteo MANGILI" userId="89c7df381375e6aa" providerId="LiveId" clId="{E6DC4EAA-0AC7-4D8A-9ABA-9B4C09DD8308}" dt="2024-02-23T18:27:14.016" v="962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E6DC4EAA-0AC7-4D8A-9ABA-9B4C09DD8308}" dt="2024-02-16T14:30:48.082" v="15" actId="20577"/>
        <pc:sldMkLst>
          <pc:docMk/>
          <pc:sldMk cId="42136755" sldId="307"/>
        </pc:sldMkLst>
        <pc:spChg chg="mod">
          <ac:chgData name="Matteo MANGILI" userId="89c7df381375e6aa" providerId="LiveId" clId="{E6DC4EAA-0AC7-4D8A-9ABA-9B4C09DD8308}" dt="2024-02-16T14:30:48.082" v="15" actId="20577"/>
          <ac:spMkLst>
            <pc:docMk/>
            <pc:sldMk cId="42136755" sldId="307"/>
            <ac:spMk id="3" creationId="{A07BF9D8-A7CB-D3F1-7E12-AD682B8F05A3}"/>
          </ac:spMkLst>
        </pc:spChg>
      </pc:sldChg>
      <pc:sldChg chg="modSp mod">
        <pc:chgData name="Matteo MANGILI" userId="89c7df381375e6aa" providerId="LiveId" clId="{E6DC4EAA-0AC7-4D8A-9ABA-9B4C09DD8308}" dt="2024-02-23T18:25:33.764" v="959" actId="20577"/>
        <pc:sldMkLst>
          <pc:docMk/>
          <pc:sldMk cId="1581940243" sldId="309"/>
        </pc:sldMkLst>
        <pc:spChg chg="mod">
          <ac:chgData name="Matteo MANGILI" userId="89c7df381375e6aa" providerId="LiveId" clId="{E6DC4EAA-0AC7-4D8A-9ABA-9B4C09DD8308}" dt="2024-02-23T18:25:33.764" v="959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E6DC4EAA-0AC7-4D8A-9ABA-9B4C09DD8308}" dt="2024-02-23T18:24:24.447" v="957" actId="20577"/>
        <pc:sldMkLst>
          <pc:docMk/>
          <pc:sldMk cId="3576197673" sldId="313"/>
        </pc:sldMkLst>
        <pc:graphicFrameChg chg="modGraphic">
          <ac:chgData name="Matteo MANGILI" userId="89c7df381375e6aa" providerId="LiveId" clId="{E6DC4EAA-0AC7-4D8A-9ABA-9B4C09DD8308}" dt="2024-02-23T18:24:24.447" v="957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E6DC4EAA-0AC7-4D8A-9ABA-9B4C09DD8308}" dt="2024-02-19T21:08:45.634" v="20" actId="1076"/>
        <pc:sldMkLst>
          <pc:docMk/>
          <pc:sldMk cId="2994462458" sldId="314"/>
        </pc:sldMkLst>
        <pc:spChg chg="add del mod">
          <ac:chgData name="Matteo MANGILI" userId="89c7df381375e6aa" providerId="LiveId" clId="{E6DC4EAA-0AC7-4D8A-9ABA-9B4C09DD8308}" dt="2024-02-19T21:08:40.195" v="19" actId="22"/>
          <ac:spMkLst>
            <pc:docMk/>
            <pc:sldMk cId="2994462458" sldId="314"/>
            <ac:spMk id="4" creationId="{1382BF33-D4C3-1609-FA12-EC09BEED9465}"/>
          </ac:spMkLst>
        </pc:spChg>
        <pc:picChg chg="add mod ord">
          <ac:chgData name="Matteo MANGILI" userId="89c7df381375e6aa" providerId="LiveId" clId="{E6DC4EAA-0AC7-4D8A-9ABA-9B4C09DD8308}" dt="2024-02-19T21:08:45.634" v="20" actId="1076"/>
          <ac:picMkLst>
            <pc:docMk/>
            <pc:sldMk cId="2994462458" sldId="314"/>
            <ac:picMk id="8" creationId="{DA974598-9005-7A60-6B66-EEBC98623935}"/>
          </ac:picMkLst>
        </pc:picChg>
        <pc:picChg chg="del">
          <ac:chgData name="Matteo MANGILI" userId="89c7df381375e6aa" providerId="LiveId" clId="{E6DC4EAA-0AC7-4D8A-9ABA-9B4C09DD8308}" dt="2024-02-19T21:08:32.864" v="18" actId="21"/>
          <ac:picMkLst>
            <pc:docMk/>
            <pc:sldMk cId="2994462458" sldId="314"/>
            <ac:picMk id="9" creationId="{D632F88F-B7F1-FCF1-6B5E-D9317E32DE52}"/>
          </ac:picMkLst>
        </pc:picChg>
      </pc:sldChg>
      <pc:sldChg chg="addSp delSp modSp del mod">
        <pc:chgData name="Matteo MANGILI" userId="89c7df381375e6aa" providerId="LiveId" clId="{E6DC4EAA-0AC7-4D8A-9ABA-9B4C09DD8308}" dt="2024-02-21T10:57:04.839" v="76" actId="2696"/>
        <pc:sldMkLst>
          <pc:docMk/>
          <pc:sldMk cId="1549231609" sldId="315"/>
        </pc:sldMkLst>
        <pc:spChg chg="add mod">
          <ac:chgData name="Matteo MANGILI" userId="89c7df381375e6aa" providerId="LiveId" clId="{E6DC4EAA-0AC7-4D8A-9ABA-9B4C09DD8308}" dt="2024-02-21T10:56:35.220" v="72" actId="21"/>
          <ac:spMkLst>
            <pc:docMk/>
            <pc:sldMk cId="1549231609" sldId="315"/>
            <ac:spMk id="8" creationId="{DEE4C67E-A4E9-FA36-8B0F-5A723F581540}"/>
          </ac:spMkLst>
        </pc:spChg>
        <pc:spChg chg="add del mod">
          <ac:chgData name="Matteo MANGILI" userId="89c7df381375e6aa" providerId="LiveId" clId="{E6DC4EAA-0AC7-4D8A-9ABA-9B4C09DD8308}" dt="2024-02-21T10:55:27.108" v="67"/>
          <ac:spMkLst>
            <pc:docMk/>
            <pc:sldMk cId="1549231609" sldId="315"/>
            <ac:spMk id="9" creationId="{1C5CFB60-D9FD-610D-B4CC-2295C2CA41F4}"/>
          </ac:spMkLst>
        </pc:spChg>
        <pc:spChg chg="add del mod">
          <ac:chgData name="Matteo MANGILI" userId="89c7df381375e6aa" providerId="LiveId" clId="{E6DC4EAA-0AC7-4D8A-9ABA-9B4C09DD8308}" dt="2024-02-21T10:56:22.358" v="70"/>
          <ac:spMkLst>
            <pc:docMk/>
            <pc:sldMk cId="1549231609" sldId="315"/>
            <ac:spMk id="16" creationId="{2098189D-9791-9EFE-5A81-B64280121620}"/>
          </ac:spMkLst>
        </pc:spChg>
        <pc:picChg chg="add del mod">
          <ac:chgData name="Matteo MANGILI" userId="89c7df381375e6aa" providerId="LiveId" clId="{E6DC4EAA-0AC7-4D8A-9ABA-9B4C09DD8308}" dt="2024-02-21T10:56:35.220" v="72" actId="21"/>
          <ac:picMkLst>
            <pc:docMk/>
            <pc:sldMk cId="1549231609" sldId="315"/>
            <ac:picMk id="3" creationId="{7CCB33C6-C15B-849D-5406-C914813444D0}"/>
          </ac:picMkLst>
        </pc:picChg>
        <pc:picChg chg="add mod">
          <ac:chgData name="Matteo MANGILI" userId="89c7df381375e6aa" providerId="LiveId" clId="{E6DC4EAA-0AC7-4D8A-9ABA-9B4C09DD8308}" dt="2024-02-21T10:55:11.846" v="66" actId="14100"/>
          <ac:picMkLst>
            <pc:docMk/>
            <pc:sldMk cId="1549231609" sldId="315"/>
            <ac:picMk id="4" creationId="{F66568C3-D353-C8A8-03C2-4BA2DDC28228}"/>
          </ac:picMkLst>
        </pc:picChg>
        <pc:picChg chg="del">
          <ac:chgData name="Matteo MANGILI" userId="89c7df381375e6aa" providerId="LiveId" clId="{E6DC4EAA-0AC7-4D8A-9ABA-9B4C09DD8308}" dt="2024-02-21T10:54:47.879" v="23" actId="21"/>
          <ac:picMkLst>
            <pc:docMk/>
            <pc:sldMk cId="1549231609" sldId="315"/>
            <ac:picMk id="8" creationId="{6422998A-2562-0AB5-EB19-7C86EC90F6B5}"/>
          </ac:picMkLst>
        </pc:picChg>
        <pc:picChg chg="add del mod">
          <ac:chgData name="Matteo MANGILI" userId="89c7df381375e6aa" providerId="LiveId" clId="{E6DC4EAA-0AC7-4D8A-9ABA-9B4C09DD8308}" dt="2024-02-21T10:55:34.392" v="69" actId="21"/>
          <ac:picMkLst>
            <pc:docMk/>
            <pc:sldMk cId="1549231609" sldId="315"/>
            <ac:picMk id="14" creationId="{0C701E2E-DD6C-7F3E-A234-BC1ADCF2148A}"/>
          </ac:picMkLst>
        </pc:picChg>
      </pc:sldChg>
      <pc:sldChg chg="modSp mod">
        <pc:chgData name="Matteo MANGILI" userId="89c7df381375e6aa" providerId="LiveId" clId="{E6DC4EAA-0AC7-4D8A-9ABA-9B4C09DD8308}" dt="2024-02-23T18:12:19.786" v="865" actId="20577"/>
        <pc:sldMkLst>
          <pc:docMk/>
          <pc:sldMk cId="112244765" sldId="318"/>
        </pc:sldMkLst>
        <pc:spChg chg="mod">
          <ac:chgData name="Matteo MANGILI" userId="89c7df381375e6aa" providerId="LiveId" clId="{E6DC4EAA-0AC7-4D8A-9ABA-9B4C09DD8308}" dt="2024-02-23T18:12:19.786" v="865" actId="20577"/>
          <ac:spMkLst>
            <pc:docMk/>
            <pc:sldMk cId="112244765" sldId="318"/>
            <ac:spMk id="11" creationId="{C1C708C4-D7EC-7ED8-A397-AF1F95BF1686}"/>
          </ac:spMkLst>
        </pc:spChg>
      </pc:sldChg>
      <pc:sldChg chg="modSp mod">
        <pc:chgData name="Matteo MANGILI" userId="89c7df381375e6aa" providerId="LiveId" clId="{E6DC4EAA-0AC7-4D8A-9ABA-9B4C09DD8308}" dt="2024-02-19T17:32:10.239" v="16" actId="113"/>
        <pc:sldMkLst>
          <pc:docMk/>
          <pc:sldMk cId="762597572" sldId="319"/>
        </pc:sldMkLst>
        <pc:spChg chg="mod">
          <ac:chgData name="Matteo MANGILI" userId="89c7df381375e6aa" providerId="LiveId" clId="{E6DC4EAA-0AC7-4D8A-9ABA-9B4C09DD8308}" dt="2024-02-19T17:32:10.239" v="16" actId="113"/>
          <ac:spMkLst>
            <pc:docMk/>
            <pc:sldMk cId="762597572" sldId="319"/>
            <ac:spMk id="5" creationId="{4C2922B9-05A6-2851-4268-32FCA9934BC2}"/>
          </ac:spMkLst>
        </pc:spChg>
      </pc:sldChg>
      <pc:sldChg chg="addSp delSp modSp add mod ord">
        <pc:chgData name="Matteo MANGILI" userId="89c7df381375e6aa" providerId="LiveId" clId="{E6DC4EAA-0AC7-4D8A-9ABA-9B4C09DD8308}" dt="2024-02-21T11:03:31.003" v="286" actId="20577"/>
        <pc:sldMkLst>
          <pc:docMk/>
          <pc:sldMk cId="242682486" sldId="323"/>
        </pc:sldMkLst>
        <pc:spChg chg="mod">
          <ac:chgData name="Matteo MANGILI" userId="89c7df381375e6aa" providerId="LiveId" clId="{E6DC4EAA-0AC7-4D8A-9ABA-9B4C09DD8308}" dt="2024-02-21T10:57:48.444" v="120" actId="27636"/>
          <ac:spMkLst>
            <pc:docMk/>
            <pc:sldMk cId="242682486" sldId="323"/>
            <ac:spMk id="2" creationId="{C32F809D-8F5C-4F9D-8B46-523C04D0F1EB}"/>
          </ac:spMkLst>
        </pc:spChg>
        <pc:spChg chg="del">
          <ac:chgData name="Matteo MANGILI" userId="89c7df381375e6aa" providerId="LiveId" clId="{E6DC4EAA-0AC7-4D8A-9ABA-9B4C09DD8308}" dt="2024-02-21T10:58:33.729" v="121" actId="22"/>
          <ac:spMkLst>
            <pc:docMk/>
            <pc:sldMk cId="242682486" sldId="323"/>
            <ac:spMk id="3" creationId="{E9830DC9-A0C4-CCB4-C7A4-402F8E0073FD}"/>
          </ac:spMkLst>
        </pc:spChg>
        <pc:spChg chg="mod">
          <ac:chgData name="Matteo MANGILI" userId="89c7df381375e6aa" providerId="LiveId" clId="{E6DC4EAA-0AC7-4D8A-9ABA-9B4C09DD8308}" dt="2024-02-21T10:57:28.205" v="80" actId="20577"/>
          <ac:spMkLst>
            <pc:docMk/>
            <pc:sldMk cId="242682486" sldId="323"/>
            <ac:spMk id="6" creationId="{9ECCC4DB-30C9-98CC-24D1-1A6751175B24}"/>
          </ac:spMkLst>
        </pc:spChg>
        <pc:spChg chg="add mod">
          <ac:chgData name="Matteo MANGILI" userId="89c7df381375e6aa" providerId="LiveId" clId="{E6DC4EAA-0AC7-4D8A-9ABA-9B4C09DD8308}" dt="2024-02-21T10:59:27.777" v="159" actId="1076"/>
          <ac:spMkLst>
            <pc:docMk/>
            <pc:sldMk cId="242682486" sldId="323"/>
            <ac:spMk id="7" creationId="{2D1D9893-C2F1-4A58-703E-42DBAC636B60}"/>
          </ac:spMkLst>
        </pc:spChg>
        <pc:spChg chg="add mod">
          <ac:chgData name="Matteo MANGILI" userId="89c7df381375e6aa" providerId="LiveId" clId="{E6DC4EAA-0AC7-4D8A-9ABA-9B4C09DD8308}" dt="2024-02-21T11:03:31.003" v="286" actId="20577"/>
          <ac:spMkLst>
            <pc:docMk/>
            <pc:sldMk cId="242682486" sldId="323"/>
            <ac:spMk id="14" creationId="{00721506-FFB9-2318-F45B-FE7F7EEAD4F5}"/>
          </ac:spMkLst>
        </pc:spChg>
        <pc:picChg chg="add mod ord modCrop">
          <ac:chgData name="Matteo MANGILI" userId="89c7df381375e6aa" providerId="LiveId" clId="{E6DC4EAA-0AC7-4D8A-9ABA-9B4C09DD8308}" dt="2024-02-21T11:02:49.679" v="266" actId="732"/>
          <ac:picMkLst>
            <pc:docMk/>
            <pc:sldMk cId="242682486" sldId="323"/>
            <ac:picMk id="5" creationId="{2579056C-1632-EA34-7609-B5BA82181028}"/>
          </ac:picMkLst>
        </pc:picChg>
        <pc:picChg chg="add del mod modCrop">
          <ac:chgData name="Matteo MANGILI" userId="89c7df381375e6aa" providerId="LiveId" clId="{E6DC4EAA-0AC7-4D8A-9ABA-9B4C09DD8308}" dt="2024-02-21T11:01:18.349" v="203" actId="21"/>
          <ac:picMkLst>
            <pc:docMk/>
            <pc:sldMk cId="242682486" sldId="323"/>
            <ac:picMk id="9" creationId="{F8D2AD4D-2009-2581-60F3-BB7E8BBEA720}"/>
          </ac:picMkLst>
        </pc:picChg>
        <pc:picChg chg="add mod modCrop">
          <ac:chgData name="Matteo MANGILI" userId="89c7df381375e6aa" providerId="LiveId" clId="{E6DC4EAA-0AC7-4D8A-9ABA-9B4C09DD8308}" dt="2024-02-21T11:02:56.102" v="267" actId="1076"/>
          <ac:picMkLst>
            <pc:docMk/>
            <pc:sldMk cId="242682486" sldId="323"/>
            <ac:picMk id="12" creationId="{E45DDE6C-A26D-719F-E8B6-2D723FFBF1EF}"/>
          </ac:picMkLst>
        </pc:picChg>
      </pc:sldChg>
    </pc:docChg>
  </pc:docChgLst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2-10T18:31:07.388" v="10579" actId="20577"/>
      <pc:docMkLst>
        <pc:docMk/>
      </pc:docMkLst>
      <pc:sldChg chg="modSp mod">
        <pc:chgData name="Matteo MANGILI" userId="89c7df381375e6aa" providerId="LiveId" clId="{740BB46D-1FBD-4BE5-BEA3-98CD9E9E2715}" dt="2024-02-10T18:29:51.751" v="10575" actId="20577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2-10T18:29:28.169" v="10574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740BB46D-1FBD-4BE5-BEA3-98CD9E9E2715}" dt="2024-02-10T18:29:51.751" v="10575" actId="20577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2-10T18:31:07.388" v="10579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2-10T18:31:07.388" v="10579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2-07T20:25:27.426" v="9066" actId="313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2-07T20:25:27.426" v="9066" actId="313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2-07T14:54:10.006" v="8040" actId="1076"/>
        <pc:sldMkLst>
          <pc:docMk/>
          <pc:sldMk cId="930824607" sldId="300"/>
        </pc:sldMkLst>
        <pc:picChg chg="mod">
          <ac:chgData name="Matteo MANGILI" userId="89c7df381375e6aa" providerId="LiveId" clId="{740BB46D-1FBD-4BE5-BEA3-98CD9E9E2715}" dt="2024-02-07T14:54:10.006" v="804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740BB46D-1FBD-4BE5-BEA3-98CD9E9E2715}" dt="2024-02-07T20:41:23.038" v="9545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2-07T20:41:23.038" v="9545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2-08T21:18:33.320" v="10548" actId="255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2-08T21:18:33.320" v="10548" actId="255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2-07T14:32:04.698" v="7141" actId="20577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2-07T14:32:04.698" v="7141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2-07T14:31:30.838" v="7130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2-07T14:31:30.838" v="7130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2-07T15:13:19.444" v="8639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2-07T15:13:19.444" v="8639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2-07T21:06:39.500" v="10385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2-07T21:06:39.500" v="10385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740BB46D-1FBD-4BE5-BEA3-98CD9E9E2715}" dt="2024-02-04T20:46:58.413" v="6849" actId="113"/>
        <pc:sldMkLst>
          <pc:docMk/>
          <pc:sldMk cId="4188911557" sldId="312"/>
        </pc:sldMkLst>
        <pc:spChg chg="mod">
          <ac:chgData name="Matteo MANGILI" userId="89c7df381375e6aa" providerId="LiveId" clId="{740BB46D-1FBD-4BE5-BEA3-98CD9E9E2715}" dt="2024-02-04T20:46:58.413" v="6849" actId="113"/>
          <ac:spMkLst>
            <pc:docMk/>
            <pc:sldMk cId="4188911557" sldId="312"/>
            <ac:spMk id="82" creationId="{CE36A058-BEC2-4BC5-A467-F2EB2A365051}"/>
          </ac:spMkLst>
        </pc:spChg>
      </pc:sldChg>
      <pc:sldChg chg="modSp mod">
        <pc:chgData name="Matteo MANGILI" userId="89c7df381375e6aa" providerId="LiveId" clId="{740BB46D-1FBD-4BE5-BEA3-98CD9E9E2715}" dt="2024-02-10T18:30:58.101" v="10577" actId="20577"/>
        <pc:sldMkLst>
          <pc:docMk/>
          <pc:sldMk cId="3576197673" sldId="313"/>
        </pc:sldMkLst>
        <pc:graphicFrameChg chg="modGraphic">
          <ac:chgData name="Matteo MANGILI" userId="89c7df381375e6aa" providerId="LiveId" clId="{740BB46D-1FBD-4BE5-BEA3-98CD9E9E2715}" dt="2024-02-10T18:30:58.101" v="10577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740BB46D-1FBD-4BE5-BEA3-98CD9E9E2715}" dt="2024-02-08T11:13:41.762" v="10405" actId="1076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2-08T11:12:08.291" v="10387" actId="22"/>
          <ac:spMkLst>
            <pc:docMk/>
            <pc:sldMk cId="2994462458" sldId="314"/>
            <ac:spMk id="4" creationId="{83D33DD5-F91A-21CB-F79F-B2454585B8A0}"/>
          </ac:spMkLst>
        </pc:spChg>
        <pc:spChg chg="add del mod">
          <ac:chgData name="Matteo MANGILI" userId="89c7df381375e6aa" providerId="LiveId" clId="{740BB46D-1FBD-4BE5-BEA3-98CD9E9E2715}" dt="2024-02-07T14:31:36.470" v="7132" actId="20577"/>
          <ac:spMkLst>
            <pc:docMk/>
            <pc:sldMk cId="2994462458" sldId="314"/>
            <ac:spMk id="6" creationId="{07D5F90B-A703-3979-44A8-9125B7AA3463}"/>
          </ac:spMkLst>
        </pc:spChg>
        <pc:picChg chg="del">
          <ac:chgData name="Matteo MANGILI" userId="89c7df381375e6aa" providerId="LiveId" clId="{740BB46D-1FBD-4BE5-BEA3-98CD9E9E2715}" dt="2024-02-08T11:11:59.743" v="10386" actId="21"/>
          <ac:picMkLst>
            <pc:docMk/>
            <pc:sldMk cId="2994462458" sldId="314"/>
            <ac:picMk id="5" creationId="{2B1C7207-78AF-C703-0371-186CE2A9C3D6}"/>
          </ac:picMkLst>
        </pc:picChg>
        <pc:picChg chg="add mod ord">
          <ac:chgData name="Matteo MANGILI" userId="89c7df381375e6aa" providerId="LiveId" clId="{740BB46D-1FBD-4BE5-BEA3-98CD9E9E2715}" dt="2024-02-08T11:12:15.697" v="10389" actId="1076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740BB46D-1FBD-4BE5-BEA3-98CD9E9E2715}" dt="2024-02-08T11:12:22.370" v="10390" actId="21"/>
          <ac:picMkLst>
            <pc:docMk/>
            <pc:sldMk cId="2994462458" sldId="314"/>
            <ac:picMk id="14" creationId="{1FFF48D2-F50E-9EA5-159F-A795661EEE68}"/>
          </ac:picMkLst>
        </pc:picChg>
        <pc:picChg chg="add mod">
          <ac:chgData name="Matteo MANGILI" userId="89c7df381375e6aa" providerId="LiveId" clId="{740BB46D-1FBD-4BE5-BEA3-98CD9E9E2715}" dt="2024-02-08T11:13:41.762" v="10405" actId="1076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mod">
        <pc:chgData name="Matteo MANGILI" userId="89c7df381375e6aa" providerId="LiveId" clId="{740BB46D-1FBD-4BE5-BEA3-98CD9E9E2715}" dt="2024-02-08T11:17:07.351" v="10460" actId="1076"/>
        <pc:sldMkLst>
          <pc:docMk/>
          <pc:sldMk cId="1549231609" sldId="315"/>
        </pc:sldMkLst>
        <pc:spChg chg="add del mod">
          <ac:chgData name="Matteo MANGILI" userId="89c7df381375e6aa" providerId="LiveId" clId="{740BB46D-1FBD-4BE5-BEA3-98CD9E9E2715}" dt="2024-02-08T11:14:39.570" v="10407" actId="22"/>
          <ac:spMkLst>
            <pc:docMk/>
            <pc:sldMk cId="1549231609" sldId="315"/>
            <ac:spMk id="4" creationId="{75632E67-71A9-220F-0ACF-27B19A88D20B}"/>
          </ac:spMkLst>
        </pc:spChg>
        <pc:spChg chg="add del mod">
          <ac:chgData name="Matteo MANGILI" userId="89c7df381375e6aa" providerId="LiveId" clId="{740BB46D-1FBD-4BE5-BEA3-98CD9E9E2715}" dt="2024-02-01T16:42:57.618" v="5856"/>
          <ac:spMkLst>
            <pc:docMk/>
            <pc:sldMk cId="1549231609" sldId="315"/>
            <ac:spMk id="4" creationId="{BF597CE7-600C-109F-98D9-396D392A2B05}"/>
          </ac:spMkLst>
        </pc:spChg>
        <pc:spChg chg="mod">
          <ac:chgData name="Matteo MANGILI" userId="89c7df381375e6aa" providerId="LiveId" clId="{740BB46D-1FBD-4BE5-BEA3-98CD9E9E2715}" dt="2024-02-07T14:31:40.991" v="7134" actId="20577"/>
          <ac:spMkLst>
            <pc:docMk/>
            <pc:sldMk cId="1549231609" sldId="315"/>
            <ac:spMk id="6" creationId="{07D5F90B-A703-3979-44A8-9125B7AA3463}"/>
          </ac:spMkLst>
        </pc:spChg>
        <pc:spChg chg="add del mod">
          <ac:chgData name="Matteo MANGILI" userId="89c7df381375e6aa" providerId="LiveId" clId="{740BB46D-1FBD-4BE5-BEA3-98CD9E9E2715}" dt="2024-02-01T16:43:51.465" v="5906" actId="22"/>
          <ac:spMkLst>
            <pc:docMk/>
            <pc:sldMk cId="1549231609" sldId="315"/>
            <ac:spMk id="9" creationId="{D7ED3545-9736-05A8-87DE-B5715F61A5BB}"/>
          </ac:spMkLst>
        </pc:spChg>
        <pc:picChg chg="add del mod">
          <ac:chgData name="Matteo MANGILI" userId="89c7df381375e6aa" providerId="LiveId" clId="{740BB46D-1FBD-4BE5-BEA3-98CD9E9E2715}" dt="2024-02-01T16:43:35.346" v="5905" actId="21"/>
          <ac:picMkLst>
            <pc:docMk/>
            <pc:sldMk cId="1549231609" sldId="315"/>
            <ac:picMk id="5" creationId="{5557F28B-416B-C811-6B68-8200EB4EACCE}"/>
          </ac:picMkLst>
        </pc:picChg>
        <pc:picChg chg="add mod ord modCrop">
          <ac:chgData name="Matteo MANGILI" userId="89c7df381375e6aa" providerId="LiveId" clId="{740BB46D-1FBD-4BE5-BEA3-98CD9E9E2715}" dt="2024-02-08T11:15:04.420" v="10432" actId="1076"/>
          <ac:picMkLst>
            <pc:docMk/>
            <pc:sldMk cId="1549231609" sldId="315"/>
            <ac:picMk id="8" creationId="{6422998A-2562-0AB5-EB19-7C86EC90F6B5}"/>
          </ac:picMkLst>
        </pc:picChg>
        <pc:picChg chg="add mod">
          <ac:chgData name="Matteo MANGILI" userId="89c7df381375e6aa" providerId="LiveId" clId="{740BB46D-1FBD-4BE5-BEA3-98CD9E9E2715}" dt="2024-02-08T11:17:07.351" v="10460" actId="1076"/>
          <ac:picMkLst>
            <pc:docMk/>
            <pc:sldMk cId="1549231609" sldId="315"/>
            <ac:picMk id="12" creationId="{C41D60B2-F2C9-77C6-B866-A6FB4DEBDB27}"/>
          </ac:picMkLst>
        </pc:picChg>
        <pc:picChg chg="del">
          <ac:chgData name="Matteo MANGILI" userId="89c7df381375e6aa" providerId="LiveId" clId="{740BB46D-1FBD-4BE5-BEA3-98CD9E9E2715}" dt="2024-02-01T16:42:54.884" v="5855" actId="21"/>
          <ac:picMkLst>
            <pc:docMk/>
            <pc:sldMk cId="1549231609" sldId="315"/>
            <ac:picMk id="12" creationId="{F10FD7AA-8790-87C5-FE9C-346B2D992897}"/>
          </ac:picMkLst>
        </pc:picChg>
        <pc:picChg chg="del mod">
          <ac:chgData name="Matteo MANGILI" userId="89c7df381375e6aa" providerId="LiveId" clId="{740BB46D-1FBD-4BE5-BEA3-98CD9E9E2715}" dt="2024-02-01T16:43:17.094" v="5860" actId="21"/>
          <ac:picMkLst>
            <pc:docMk/>
            <pc:sldMk cId="1549231609" sldId="315"/>
            <ac:picMk id="15" creationId="{B857A273-6DEB-D710-9311-64C00F4354C4}"/>
          </ac:picMkLst>
        </pc:picChg>
        <pc:picChg chg="add del mod ord">
          <ac:chgData name="Matteo MANGILI" userId="89c7df381375e6aa" providerId="LiveId" clId="{740BB46D-1FBD-4BE5-BEA3-98CD9E9E2715}" dt="2024-02-08T11:13:48.943" v="10406" actId="21"/>
          <ac:picMkLst>
            <pc:docMk/>
            <pc:sldMk cId="1549231609" sldId="315"/>
            <ac:picMk id="16" creationId="{16F4AA7E-1FBB-80B5-4549-4C20D06C1CE6}"/>
          </ac:picMkLst>
        </pc:picChg>
        <pc:picChg chg="add del mod">
          <ac:chgData name="Matteo MANGILI" userId="89c7df381375e6aa" providerId="LiveId" clId="{740BB46D-1FBD-4BE5-BEA3-98CD9E9E2715}" dt="2024-02-08T11:15:19.434" v="10434" actId="21"/>
          <ac:picMkLst>
            <pc:docMk/>
            <pc:sldMk cId="1549231609" sldId="315"/>
            <ac:picMk id="18" creationId="{146C13CC-49B2-BCA0-6FCF-F39784C053EB}"/>
          </ac:picMkLst>
        </pc:picChg>
      </pc:sldChg>
      <pc:sldChg chg="addSp delSp modSp mod">
        <pc:chgData name="Matteo MANGILI" userId="89c7df381375e6aa" providerId="LiveId" clId="{740BB46D-1FBD-4BE5-BEA3-98CD9E9E2715}" dt="2024-02-08T11:25:22.551" v="10473" actId="22"/>
        <pc:sldMkLst>
          <pc:docMk/>
          <pc:sldMk cId="1841377636" sldId="316"/>
        </pc:sldMkLst>
        <pc:spChg chg="add del mod">
          <ac:chgData name="Matteo MANGILI" userId="89c7df381375e6aa" providerId="LiveId" clId="{740BB46D-1FBD-4BE5-BEA3-98CD9E9E2715}" dt="2024-02-08T11:25:22.551" v="10473" actId="22"/>
          <ac:spMkLst>
            <pc:docMk/>
            <pc:sldMk cId="1841377636" sldId="316"/>
            <ac:spMk id="5" creationId="{DC453C75-5BAB-7BCF-E64F-7963EF3E8A64}"/>
          </ac:spMkLst>
        </pc:spChg>
        <pc:spChg chg="mod">
          <ac:chgData name="Matteo MANGILI" userId="89c7df381375e6aa" providerId="LiveId" clId="{740BB46D-1FBD-4BE5-BEA3-98CD9E9E2715}" dt="2024-02-07T14:31:48.275" v="7138" actId="20577"/>
          <ac:spMkLst>
            <pc:docMk/>
            <pc:sldMk cId="1841377636" sldId="316"/>
            <ac:spMk id="6" creationId="{07D5F90B-A703-3979-44A8-9125B7AA3463}"/>
          </ac:spMkLst>
        </pc:spChg>
        <pc:spChg chg="del">
          <ac:chgData name="Matteo MANGILI" userId="89c7df381375e6aa" providerId="LiveId" clId="{740BB46D-1FBD-4BE5-BEA3-98CD9E9E2715}" dt="2024-02-04T20:45:15.554" v="6824" actId="22"/>
          <ac:spMkLst>
            <pc:docMk/>
            <pc:sldMk cId="1841377636" sldId="316"/>
            <ac:spMk id="9" creationId="{093A462C-9B50-FE8F-AD29-63FB46C03202}"/>
          </ac:spMkLst>
        </pc:spChg>
        <pc:spChg chg="mod">
          <ac:chgData name="Matteo MANGILI" userId="89c7df381375e6aa" providerId="LiveId" clId="{740BB46D-1FBD-4BE5-BEA3-98CD9E9E2715}" dt="2024-02-08T11:24:29.854" v="10472" actId="1076"/>
          <ac:spMkLst>
            <pc:docMk/>
            <pc:sldMk cId="1841377636" sldId="316"/>
            <ac:spMk id="10" creationId="{6A436C8B-00CB-47DF-CE0F-3E6AF627C2BC}"/>
          </ac:spMkLst>
        </pc:spChg>
        <pc:picChg chg="add mod ord">
          <ac:chgData name="Matteo MANGILI" userId="89c7df381375e6aa" providerId="LiveId" clId="{740BB46D-1FBD-4BE5-BEA3-98CD9E9E2715}" dt="2024-02-08T11:25:22.551" v="10473" actId="22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740BB46D-1FBD-4BE5-BEA3-98CD9E9E2715}" dt="2024-02-08T11:17:17.462" v="10461" actId="21"/>
          <ac:picMkLst>
            <pc:docMk/>
            <pc:sldMk cId="1841377636" sldId="316"/>
            <ac:picMk id="4" creationId="{C9478E04-5045-F213-EE5F-B0EBAAC6ED03}"/>
          </ac:picMkLst>
        </pc:picChg>
      </pc:sldChg>
      <pc:sldChg chg="addSp modSp mod">
        <pc:chgData name="Matteo MANGILI" userId="89c7df381375e6aa" providerId="LiveId" clId="{740BB46D-1FBD-4BE5-BEA3-98CD9E9E2715}" dt="2024-02-07T20:22:41.232" v="8984" actId="114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2-07T20:22:41.232" v="8984" actId="114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2-07T20:24:23.318" v="9060" actId="20577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2-07T20:24:23.318" v="9060" actId="20577"/>
          <ac:spMkLst>
            <pc:docMk/>
            <pc:sldMk cId="112244765" sldId="318"/>
            <ac:spMk id="11" creationId="{C1C708C4-D7EC-7ED8-A397-AF1F95BF1686}"/>
          </ac:spMkLst>
        </pc:spChg>
        <pc:spChg chg="mod">
          <ac:chgData name="Matteo MANGILI" userId="89c7df381375e6aa" providerId="LiveId" clId="{740BB46D-1FBD-4BE5-BEA3-98CD9E9E2715}" dt="2024-02-04T20:46:40.516" v="6848" actId="113"/>
          <ac:spMkLst>
            <pc:docMk/>
            <pc:sldMk cId="112244765" sldId="318"/>
            <ac:spMk id="82" creationId="{CE36A058-BEC2-4BC5-A467-F2EB2A365051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2-07T14:56:56.398" v="8248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2-07T14:56:56.398" v="8248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2-09T17:59:30.589" v="10573" actId="113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2-09T17:59:30.589" v="10573" actId="113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  <pc:sldChg chg="addSp delSp modSp add mod">
        <pc:chgData name="Matteo MANGILI" userId="89c7df381375e6aa" providerId="LiveId" clId="{740BB46D-1FBD-4BE5-BEA3-98CD9E9E2715}" dt="2024-02-07T21:00:43.082" v="10209" actId="313"/>
        <pc:sldMkLst>
          <pc:docMk/>
          <pc:sldMk cId="3518618096" sldId="321"/>
        </pc:sldMkLst>
        <pc:spChg chg="mod">
          <ac:chgData name="Matteo MANGILI" userId="89c7df381375e6aa" providerId="LiveId" clId="{740BB46D-1FBD-4BE5-BEA3-98CD9E9E2715}" dt="2024-02-02T17:49:01.255" v="5935" actId="27636"/>
          <ac:spMkLst>
            <pc:docMk/>
            <pc:sldMk cId="3518618096" sldId="321"/>
            <ac:spMk id="2" creationId="{82F1275C-82AF-B699-E2B0-FD8161C0228A}"/>
          </ac:spMkLst>
        </pc:spChg>
        <pc:spChg chg="del mod">
          <ac:chgData name="Matteo MANGILI" userId="89c7df381375e6aa" providerId="LiveId" clId="{740BB46D-1FBD-4BE5-BEA3-98CD9E9E2715}" dt="2024-02-02T17:51:08.859" v="5942" actId="931"/>
          <ac:spMkLst>
            <pc:docMk/>
            <pc:sldMk cId="3518618096" sldId="321"/>
            <ac:spMk id="4" creationId="{0A957A1F-E32E-C5D1-EE48-AF1B1F258A3B}"/>
          </ac:spMkLst>
        </pc:spChg>
        <pc:spChg chg="add del mod">
          <ac:chgData name="Matteo MANGILI" userId="89c7df381375e6aa" providerId="LiveId" clId="{740BB46D-1FBD-4BE5-BEA3-98CD9E9E2715}" dt="2024-02-02T17:59:28.047" v="6318"/>
          <ac:spMkLst>
            <pc:docMk/>
            <pc:sldMk cId="3518618096" sldId="321"/>
            <ac:spMk id="6" creationId="{305A648E-0A30-7311-66AD-61FE0B0F93CC}"/>
          </ac:spMkLst>
        </pc:spChg>
        <pc:spChg chg="add mod">
          <ac:chgData name="Matteo MANGILI" userId="89c7df381375e6aa" providerId="LiveId" clId="{740BB46D-1FBD-4BE5-BEA3-98CD9E9E2715}" dt="2024-02-07T21:00:43.082" v="10209" actId="313"/>
          <ac:spMkLst>
            <pc:docMk/>
            <pc:sldMk cId="3518618096" sldId="321"/>
            <ac:spMk id="7" creationId="{1BFAFA53-B5DB-7FF0-D80B-1D38652788B6}"/>
          </ac:spMkLst>
        </pc:spChg>
        <pc:picChg chg="add mod">
          <ac:chgData name="Matteo MANGILI" userId="89c7df381375e6aa" providerId="LiveId" clId="{740BB46D-1FBD-4BE5-BEA3-98CD9E9E2715}" dt="2024-02-02T17:52:08.102" v="5974" actId="1076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add mod">
        <pc:chgData name="Matteo MANGILI" userId="89c7df381375e6aa" providerId="LiveId" clId="{740BB46D-1FBD-4BE5-BEA3-98CD9E9E2715}" dt="2024-02-07T14:44:02.146" v="7682" actId="20577"/>
        <pc:sldMkLst>
          <pc:docMk/>
          <pc:sldMk cId="243116288" sldId="322"/>
        </pc:sldMkLst>
        <pc:spChg chg="mod">
          <ac:chgData name="Matteo MANGILI" userId="89c7df381375e6aa" providerId="LiveId" clId="{740BB46D-1FBD-4BE5-BEA3-98CD9E9E2715}" dt="2024-02-07T14:44:02.146" v="7682" actId="20577"/>
          <ac:spMkLst>
            <pc:docMk/>
            <pc:sldMk cId="243116288" sldId="322"/>
            <ac:spMk id="11" creationId="{AAAC9B74-463D-3112-DFEE-C3D0560A53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23/02/2024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23/02/2024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029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5C06-32A1-E051-540C-A58BFDA0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32F6719-48CD-BA1A-BF59-F19A33ACC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7F8F74-F253-0279-BE7C-BA185117C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C121D-BA2A-74E1-4586-5E7CBDBBC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67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4004388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6FE8080-EB40-19AA-31EE-18CFBFECA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297" y="3429000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10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0933"/>
              </p:ext>
            </p:extLst>
          </p:nvPr>
        </p:nvGraphicFramePr>
        <p:xfrm>
          <a:off x="648820" y="1946923"/>
          <a:ext cx="10515597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48819" y="4209865"/>
            <a:ext cx="105155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qualità del software è definita come «il grado in cui il sistema soddisfa le esigenze/aspettative del cliente». I criteri di qualità possono essere misurati </a:t>
            </a:r>
            <a:r>
              <a:rPr lang="it-IT" sz="2000" i="1" dirty="0"/>
              <a:t>soggettivamente</a:t>
            </a:r>
            <a:r>
              <a:rPr lang="it-IT" sz="2000" dirty="0"/>
              <a:t> o </a:t>
            </a:r>
            <a:r>
              <a:rPr lang="it-IT" sz="2000" i="1" dirty="0"/>
              <a:t>oggettivamente</a:t>
            </a:r>
            <a:r>
              <a:rPr lang="it-IT" sz="2000" dirty="0"/>
              <a:t>, al fine di ottenere una misura complessiva dell’intero grado di qualità del software, e possono essere </a:t>
            </a:r>
            <a:r>
              <a:rPr lang="it-IT" sz="2000" i="1" dirty="0"/>
              <a:t>interni</a:t>
            </a:r>
            <a:r>
              <a:rPr lang="it-IT" sz="2000" dirty="0"/>
              <a:t> o </a:t>
            </a:r>
            <a:r>
              <a:rPr lang="it-IT" sz="2000" i="1" dirty="0"/>
              <a:t>esterni </a:t>
            </a:r>
            <a:r>
              <a:rPr lang="it-IT" sz="2000" dirty="0"/>
              <a:t>(rispettivamente, se rispondono alle esigenze degli sviluppatori o dell’utente finale). </a:t>
            </a:r>
          </a:p>
          <a:p>
            <a:r>
              <a:rPr lang="it-IT" sz="2000" dirty="0"/>
              <a:t>Il team si è impegnato a rispondere ai requisiti di qualità tassonomici di McCall.</a:t>
            </a:r>
          </a:p>
          <a:p>
            <a:r>
              <a:rPr lang="it-IT" sz="2000" dirty="0"/>
              <a:t>I diversi parametri per la valutazione della qualità vengono suddivisi in tre categorie, che rispondono ad un determinato criterio di valutazione (a loro volta i singoli parametri rispondono a diverse domande, tutte inerenti a quello specifico criterio).</a:t>
            </a:r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>
                <a:cs typeface="Calibri"/>
              </a:rPr>
              <a:t>Le informazioni generali per lavorare al Sistema le abbiamo prese da un’intervista effettuata dal responsabile Cattaneo verso un’infermiera dell’Ospedale Papa Giovanni XXIII di Bergamo (BG) (</a:t>
            </a:r>
            <a:r>
              <a:rPr lang="en-US" sz="2300" b="1" dirty="0">
                <a:cs typeface="Calibri"/>
              </a:rPr>
              <a:t>Elicitazione dei rquisiti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. </a:t>
            </a:r>
            <a:r>
              <a:rPr lang="en-US" sz="2300" dirty="0">
                <a:cs typeface="Calibri"/>
              </a:rPr>
              <a:t>Successivamente, i requisiti vengono riconosciuti per la loro importanza e ruolo rispetto alla natura del progetto (</a:t>
            </a:r>
            <a:r>
              <a:rPr lang="en-US" sz="2300" i="1" dirty="0">
                <a:cs typeface="Calibri"/>
              </a:rPr>
              <a:t>Verifica, </a:t>
            </a:r>
            <a:r>
              <a:rPr lang="en-US" sz="2300" dirty="0">
                <a:cs typeface="Calibri"/>
              </a:rPr>
              <a:t>i requisiti soddisfano le esigenze del Sistema, </a:t>
            </a:r>
            <a:r>
              <a:rPr lang="en-US" sz="2300" i="1" dirty="0">
                <a:cs typeface="Calibri"/>
              </a:rPr>
              <a:t>Validazione, i</a:t>
            </a:r>
            <a:r>
              <a:rPr lang="en-US" sz="2300" dirty="0">
                <a:cs typeface="Calibri"/>
              </a:rPr>
              <a:t> requisiti rispettano le richieste d’utente).</a:t>
            </a:r>
            <a:endParaRPr lang="en-US" sz="2300" b="1" dirty="0">
              <a:cs typeface="Calibri"/>
            </a:endParaRPr>
          </a:p>
          <a:p>
            <a:pPr marL="0" indent="0">
              <a:buNone/>
            </a:pPr>
            <a:r>
              <a:rPr lang="en-US" sz="2300" dirty="0">
                <a:cs typeface="Calibri"/>
              </a:rPr>
              <a:t>Per la specifica dei requisiti ci siamo basati sul modello </a:t>
            </a:r>
            <a:r>
              <a:rPr lang="en-US" sz="2300" b="1" dirty="0">
                <a:cs typeface="Calibri"/>
              </a:rPr>
              <a:t>MOSCOW.</a:t>
            </a:r>
            <a:endParaRPr lang="en-US" sz="2300" dirty="0">
              <a:cs typeface="Calibri"/>
            </a:endParaRP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300" dirty="0">
                <a:cs typeface="Calibri"/>
              </a:rPr>
              <a:t>Funzionalità del Sistema</a:t>
            </a:r>
          </a:p>
          <a:p>
            <a:r>
              <a:rPr lang="en-US" sz="2300" dirty="0">
                <a:cs typeface="Calibri"/>
              </a:rPr>
              <a:t>Corretta correlazione tra le varie classi del Sistema</a:t>
            </a:r>
          </a:p>
          <a:p>
            <a:r>
              <a:rPr lang="en-US" sz="2300" dirty="0">
                <a:cs typeface="Calibri"/>
              </a:rPr>
              <a:t>Comprensione del Sistema durante il suo utilizzo</a:t>
            </a: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non funzionali (linee guida da rispettare):</a:t>
            </a:r>
          </a:p>
          <a:p>
            <a:r>
              <a:rPr lang="en-US" sz="2300" dirty="0">
                <a:cs typeface="Calibri"/>
              </a:rPr>
              <a:t>Accessibilità</a:t>
            </a:r>
          </a:p>
          <a:p>
            <a:r>
              <a:rPr lang="en-US" sz="2300" dirty="0">
                <a:cs typeface="Calibri"/>
              </a:rPr>
              <a:t>Sicurezza del Sistema</a:t>
            </a:r>
          </a:p>
          <a:p>
            <a:r>
              <a:rPr lang="en-US" sz="2300" dirty="0">
                <a:cs typeface="Calibri"/>
              </a:rPr>
              <a:t>Qualità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907310"/>
              </p:ext>
            </p:extLst>
          </p:nvPr>
        </p:nvGraphicFramePr>
        <p:xfrm>
          <a:off x="838200" y="1825625"/>
          <a:ext cx="10515600" cy="445378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27404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nel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Login/Logout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Effettuare Esami corrispondenti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Pagina Anagrafica Paziente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Notifiche Esami da effettuare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Operatoria Intervento specifico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Stampa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Statistiche Interventi medici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Possibilità di consultare altri medici prima dell’intervento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Il nostro progetto deve essere chiaro (le specifiche devono descrivere dettagliatamente le operazioni coinvolte), non ambiguo, consistente (non devono essere presenti contraddizioni), completo, comprensibile e di facile utilizzo; sebbene il sistema non disponga di requisiti rigidi in tempo reale, l’architettura deve essere progettata in modo tale che il software venga approvato.</a:t>
            </a:r>
          </a:p>
          <a:p>
            <a:r>
              <a:rPr lang="it-IT" sz="1900" dirty="0"/>
              <a:t>Si fa riferimento ad un’architettura </a:t>
            </a:r>
            <a:r>
              <a:rPr lang="it-IT" sz="1900" i="1" dirty="0"/>
              <a:t>Client-Server</a:t>
            </a:r>
            <a:r>
              <a:rPr lang="it-IT" sz="1900" dirty="0"/>
              <a:t>: il server, per rispondere alle richieste dell’utente, deve accedere ai dati memorizzati e notificare il client con le corrette informazioni richieste.</a:t>
            </a:r>
          </a:p>
          <a:p>
            <a:r>
              <a:rPr lang="it-IT" sz="1900" dirty="0"/>
              <a:t>A tale scopo definiamo uno stile architetturale specifico per il progetto:</a:t>
            </a:r>
          </a:p>
          <a:p>
            <a:endParaRPr lang="it-IT" sz="1900" i="1" dirty="0"/>
          </a:p>
          <a:p>
            <a:r>
              <a:rPr lang="it-IT" sz="1900" b="1" i="1" dirty="0"/>
              <a:t>Stile Model-</a:t>
            </a:r>
            <a:r>
              <a:rPr lang="it-IT" sz="1900" b="1" i="1" dirty="0" err="1"/>
              <a:t>View</a:t>
            </a:r>
            <a:r>
              <a:rPr lang="it-IT" sz="1900" b="1" i="1" dirty="0"/>
              <a:t>-Controller (MVC)</a:t>
            </a:r>
          </a:p>
          <a:p>
            <a:endParaRPr lang="it-IT" sz="1900" i="1" dirty="0"/>
          </a:p>
          <a:p>
            <a:r>
              <a:rPr lang="it-IT" sz="1900" dirty="0"/>
              <a:t>Separazione tra l’interfaccia utente e l’applicazione. Il Modello gestisce direttamente i dati, la logica e le regole di applicazione in termini di dominio del problema. Una </a:t>
            </a:r>
            <a:r>
              <a:rPr lang="it-IT" sz="1900" dirty="0" err="1"/>
              <a:t>View</a:t>
            </a:r>
            <a:r>
              <a:rPr lang="it-IT" sz="1900" dirty="0"/>
              <a:t> è definita come una qualsiasi rappresentazione di output delle informazioni. Il Controller accetta l’input richiesto dall’utente e lo converte in comandi per la vista e/o per il modello. I singoli componenti del modello sono raccolte di procedure e  i connettori che li uniscono sono delle chiamate di procedura (il controllo viene trasferito da un componente all’altro).</a:t>
            </a:r>
            <a:endParaRPr lang="it-IT" sz="1900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/>
              <a:t>All’interno del nostro Progetto sono stati utilizzati vari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General Hierarchy Pattern</a:t>
            </a:r>
            <a:r>
              <a:rPr lang="en-US" sz="2000" dirty="0"/>
              <a:t> (per definire gerarchie tra le varie classi, in particolare tra i medici e gli infermieri operanti  durante l’intervento)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Player-Role Pattern </a:t>
            </a:r>
            <a:r>
              <a:rPr lang="en-US" sz="2000" dirty="0"/>
              <a:t>(un attore/oggetto del Sistema può “giocare” diversi ruoli in diversi contesti, si sfruttano classi astratte)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Delegation Pattern </a:t>
            </a:r>
            <a:r>
              <a:rPr lang="en-US" sz="2000" dirty="0"/>
              <a:t>(per far svolgere alla cabina di regia i giusti metodi: riutilizza frammenti di codice, minimizzando i costi d’uso)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Façade Pattern </a:t>
            </a:r>
            <a:r>
              <a:rPr lang="en-US" sz="2000" dirty="0"/>
              <a:t>(per manipolare le diverse classi e nascondere la complessità di un’operazione agli utenti. Interfaccia di facciata fra il cliente e il Sistema di prenotazione dell’Ospedale) </a:t>
            </a:r>
            <a:r>
              <a:rPr lang="en-US" sz="2000" i="1" dirty="0"/>
              <a:t>Strutturale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Factory Pattern </a:t>
            </a:r>
            <a:r>
              <a:rPr lang="en-US" sz="2000" dirty="0"/>
              <a:t>(per implementare una framework utile alla creazione di classi e oggetti dipendenti dall’applicazione. Le sottoclassi devono scegliere da sole quale oggetto istanziare) </a:t>
            </a:r>
            <a:r>
              <a:rPr lang="en-US" sz="2000" i="1" dirty="0"/>
              <a:t>Creazionale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Observer Pattern</a:t>
            </a:r>
            <a:r>
              <a:rPr lang="en-US" sz="2000" dirty="0"/>
              <a:t>(definisce una dipendenza tra un insieme di oggetti “osservatori” che devono essere notificati del cambiamento di stato di un altro oggetto, definito “soggetto”)</a:t>
            </a:r>
            <a:r>
              <a:rPr lang="en-US" sz="2000" i="1" dirty="0"/>
              <a:t> Comportamentale</a:t>
            </a:r>
            <a:endParaRPr lang="en-US" sz="20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Registrazione del paziente nel sistema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Autenticazione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Iscrizione Lista Graduatoria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Effettuare Esami pre 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Iscrizione alla Lista Operatoria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Stampa Verbale</a:t>
            </a:r>
          </a:p>
          <a:p>
            <a:pPr marL="0" indent="0">
              <a:buNone/>
            </a:pPr>
            <a:r>
              <a:rPr lang="en-US" sz="1800" dirty="0"/>
              <a:t>E’ importante poter accedere alle varie liste e alla pagina anagrafica del paziente in ogni momento, per visualizzare informazioni o effettuare modifiche.</a:t>
            </a:r>
          </a:p>
          <a:p>
            <a:pPr marL="0" indent="0">
              <a:buNone/>
            </a:pPr>
            <a:r>
              <a:rPr lang="en-US" sz="1800" dirty="0"/>
              <a:t>I punti dell’implementazione sono stati poi sottoposti a test  strutturali e funzionali, per accertarne l’ordine e controllarne la consistenza.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schermata, diagramma, testo, Elementi grafici&#10;&#10;Descrizione generata automaticamente">
            <a:extLst>
              <a:ext uri="{FF2B5EF4-FFF2-40B4-BE49-F238E27FC236}">
                <a16:creationId xmlns:a16="http://schemas.microsoft.com/office/drawing/2014/main" id="{936CDABC-6D16-BB2F-AB96-5B351ADD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98969" y="2275032"/>
            <a:ext cx="5823262" cy="3492000"/>
          </a:xfr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17</a:t>
            </a:fld>
            <a:endParaRPr lang="it-IT" sz="1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FAFA53-B5DB-7FF0-D80B-1D38652788B6}"/>
              </a:ext>
            </a:extLst>
          </p:cNvPr>
          <p:cNvSpPr txBox="1"/>
          <p:nvPr/>
        </p:nvSpPr>
        <p:spPr>
          <a:xfrm>
            <a:off x="669036" y="2055813"/>
            <a:ext cx="50650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L’attività di manutenzione (suddivisa nelle varie categorie) è iniziata subito dopo la consegna del progetto; lo scopo principale è aumentare la qualità dell’intero sistema, correggendo errori (principalmente di codice) e cercando di adattare il software alle richieste degli utenti ma anche dell’ambiente di utilizzo, al fine di aumentare il grado di manutenibilità futura.</a:t>
            </a:r>
          </a:p>
          <a:p>
            <a:endParaRPr lang="it-IT" dirty="0"/>
          </a:p>
          <a:p>
            <a:r>
              <a:rPr lang="it-IT" dirty="0"/>
              <a:t>L’attività di </a:t>
            </a:r>
            <a:r>
              <a:rPr lang="it-IT" i="1" dirty="0" err="1"/>
              <a:t>Refactoring</a:t>
            </a:r>
            <a:r>
              <a:rPr lang="it-IT" i="1" dirty="0"/>
              <a:t> </a:t>
            </a:r>
            <a:r>
              <a:rPr lang="it-IT" dirty="0"/>
              <a:t>è eseguita per mantenere il codice mantenibile: piccole azioni, atte ad alterare la struttura interna del codice senza modificarne il comportamento esterno. Si cerca di evitare codice duplicato, metodi lunghi, classi «pigre» o invidia tra le classi (i cosiddetti bad smells, «cattivi odori»)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51861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 dirty="0"/>
              <a:t>Diagramma </a:t>
            </a:r>
            <a:r>
              <a:rPr lang="en-US" sz="2200" dirty="0" err="1"/>
              <a:t>dei</a:t>
            </a:r>
            <a:r>
              <a:rPr lang="en-US" sz="2200" dirty="0"/>
              <a:t> </a:t>
            </a:r>
            <a:r>
              <a:rPr lang="en-US" sz="2200" dirty="0" err="1"/>
              <a:t>Casi</a:t>
            </a:r>
            <a:r>
              <a:rPr lang="en-US" sz="2200" dirty="0"/>
              <a:t> </a:t>
            </a:r>
            <a:r>
              <a:rPr lang="en-US" sz="2200" dirty="0" err="1"/>
              <a:t>d’Uso</a:t>
            </a:r>
            <a:r>
              <a:rPr lang="en-US" sz="2200" dirty="0"/>
              <a:t>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</a:t>
            </a:r>
            <a:r>
              <a:rPr lang="en-US" sz="2200" dirty="0" err="1"/>
              <a:t>delle</a:t>
            </a:r>
            <a:r>
              <a:rPr lang="en-US" sz="2200" dirty="0"/>
              <a:t> </a:t>
            </a:r>
            <a:r>
              <a:rPr lang="en-US" sz="2200" dirty="0" err="1"/>
              <a:t>Classi</a:t>
            </a:r>
            <a:r>
              <a:rPr lang="en-US" sz="2200" dirty="0"/>
              <a:t>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endParaRPr lang="en-US" sz="2200" dirty="0"/>
          </a:p>
          <a:p>
            <a:r>
              <a:rPr lang="en-US" sz="2200" dirty="0"/>
              <a:t>Diagramma di </a:t>
            </a:r>
            <a:r>
              <a:rPr lang="en-US" sz="2200" dirty="0" err="1"/>
              <a:t>Sequenza</a:t>
            </a:r>
            <a:r>
              <a:rPr lang="en-US" sz="2200" dirty="0"/>
              <a:t> (SEQUENCE DIAGRAM)</a:t>
            </a:r>
          </a:p>
          <a:p>
            <a:endParaRPr lang="en-US" sz="2200" dirty="0"/>
          </a:p>
          <a:p>
            <a:r>
              <a:rPr lang="en-US" sz="2200" dirty="0"/>
              <a:t>Diagramma </a:t>
            </a:r>
            <a:r>
              <a:rPr lang="en-US" sz="2200" dirty="0" err="1"/>
              <a:t>delle</a:t>
            </a:r>
            <a:r>
              <a:rPr lang="en-US" sz="2200" dirty="0"/>
              <a:t> </a:t>
            </a:r>
            <a:r>
              <a:rPr lang="en-US" sz="2200" dirty="0" err="1"/>
              <a:t>Attività</a:t>
            </a:r>
            <a:r>
              <a:rPr lang="en-US" sz="2200" dirty="0"/>
              <a:t>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38829EC7-B73C-44B8-D4CD-DEEE234C8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827" y="1943800"/>
            <a:ext cx="6234706" cy="3924000"/>
          </a:xfrm>
          <a:prstGeom prst="rect">
            <a:avLst/>
          </a:prstGeom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A974598-9005-7A60-6B66-EEBC98623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926" y="1839912"/>
            <a:ext cx="4896139" cy="4351338"/>
          </a:xfr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817437"/>
            <a:ext cx="6910658" cy="49752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 err="1"/>
              <a:t>L’obiettivo</a:t>
            </a:r>
            <a:r>
              <a:rPr lang="en-US" sz="2000" dirty="0"/>
              <a:t> principale del Progetto è creare un software per la gestione di un ospedale, in particolare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il tipo di terapia che deve seguire e gli </a:t>
            </a:r>
            <a:r>
              <a:rPr lang="en-US" sz="2000" dirty="0" err="1"/>
              <a:t>esami</a:t>
            </a:r>
            <a:r>
              <a:rPr lang="en-US" sz="2000" dirty="0"/>
              <a:t> da effettuare prima di sottoporsi </a:t>
            </a:r>
            <a:r>
              <a:rPr lang="en-US" sz="2000" dirty="0" err="1"/>
              <a:t>all’intervento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 err="1"/>
              <a:t>Liste</a:t>
            </a:r>
            <a:r>
              <a:rPr lang="en-US" sz="2000" b="1" i="1" dirty="0"/>
              <a:t> di </a:t>
            </a:r>
            <a:r>
              <a:rPr lang="en-US" sz="2000" b="1" i="1" dirty="0" err="1"/>
              <a:t>Graduatoria</a:t>
            </a:r>
            <a:r>
              <a:rPr lang="en-US" sz="2000" b="1" i="1" dirty="0"/>
              <a:t>, </a:t>
            </a:r>
            <a:r>
              <a:rPr lang="en-US" sz="2000" dirty="0" err="1"/>
              <a:t>conteneti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nomi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persone</a:t>
            </a:r>
            <a:r>
              <a:rPr lang="en-US" sz="2000" dirty="0"/>
              <a:t> che devono </a:t>
            </a:r>
            <a:r>
              <a:rPr lang="en-US" sz="2000" dirty="0" err="1"/>
              <a:t>effettuare</a:t>
            </a:r>
            <a:r>
              <a:rPr lang="en-US" sz="2000" dirty="0"/>
              <a:t> </a:t>
            </a:r>
            <a:r>
              <a:rPr lang="en-US" sz="2000" dirty="0" err="1"/>
              <a:t>gli</a:t>
            </a:r>
            <a:r>
              <a:rPr lang="en-US" sz="2000" dirty="0"/>
              <a:t> </a:t>
            </a:r>
            <a:r>
              <a:rPr lang="en-US" sz="2000" dirty="0" err="1"/>
              <a:t>esami</a:t>
            </a:r>
            <a:r>
              <a:rPr lang="en-US" sz="2000" dirty="0"/>
              <a:t> per poi </a:t>
            </a:r>
            <a:r>
              <a:rPr lang="en-US" sz="2000" dirty="0" err="1"/>
              <a:t>sottoporsi</a:t>
            </a:r>
            <a:r>
              <a:rPr lang="en-US" sz="2000" dirty="0"/>
              <a:t> </a:t>
            </a:r>
            <a:r>
              <a:rPr lang="en-US" sz="2000" dirty="0" err="1"/>
              <a:t>all’intervento</a:t>
            </a:r>
            <a:r>
              <a:rPr lang="en-US" sz="2000" dirty="0"/>
              <a:t> </a:t>
            </a:r>
            <a:r>
              <a:rPr lang="en-US" sz="2000" dirty="0" err="1"/>
              <a:t>specifico</a:t>
            </a:r>
            <a:endParaRPr lang="en-US" sz="20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Operatorie</a:t>
            </a:r>
            <a:r>
              <a:rPr lang="en-US" sz="2000" i="1" dirty="0"/>
              <a:t>, </a:t>
            </a:r>
            <a:r>
              <a:rPr lang="en-US" sz="2000" dirty="0"/>
              <a:t>contententi i nomi e le informazioni dei pazienti che devono sottoporsi ad un determinato </a:t>
            </a:r>
            <a:r>
              <a:rPr lang="en-US" sz="2000" dirty="0" err="1"/>
              <a:t>intervento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Verbale dell’Intervento</a:t>
            </a:r>
            <a:r>
              <a:rPr lang="en-US" sz="2000" dirty="0"/>
              <a:t>, dove sono riportate le modalità, i tempi e i nomi dell’equipe medica che ha operato sull’intervento.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8011668" y="1887880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CD37C3-07CA-C926-D2EE-232216E5C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8C65A2-C88E-582C-63AF-3EBC8E61C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F809D-8F5C-4F9D-8B46-523C04D0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Modellazione: Diagrammi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9110C5A3-36D0-0C7C-E049-B7851B2F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579056C-1632-EA34-7609-B5BA82181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305"/>
          <a:stretch/>
        </p:blipFill>
        <p:spPr>
          <a:xfrm>
            <a:off x="460660" y="2167032"/>
            <a:ext cx="5408295" cy="3708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C4DB-30C9-98CC-24D1-1A675117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20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D1D9893-C2F1-4A58-703E-42DBAC636B60}"/>
              </a:ext>
            </a:extLst>
          </p:cNvPr>
          <p:cNvSpPr txBox="1"/>
          <p:nvPr/>
        </p:nvSpPr>
        <p:spPr>
          <a:xfrm>
            <a:off x="2006082" y="6076890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45DDE6C-A26D-719F-E8B6-2D723FFBF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0206" b="4837"/>
          <a:stretch/>
        </p:blipFill>
        <p:spPr>
          <a:xfrm>
            <a:off x="6176150" y="2055813"/>
            <a:ext cx="5177650" cy="3636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721506-FFB9-2318-F45B-FE7F7EEAD4F5}"/>
              </a:ext>
            </a:extLst>
          </p:cNvPr>
          <p:cNvSpPr txBox="1"/>
          <p:nvPr/>
        </p:nvSpPr>
        <p:spPr>
          <a:xfrm>
            <a:off x="7763069" y="6076890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42682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dirty="0"/>
              <a:t>21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979467" y="6332815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ACTIVITY DIAGRAM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4E682A3-C286-B7AC-4CF1-DE3330AAF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997" y="2115180"/>
            <a:ext cx="7674005" cy="3772227"/>
          </a:xfrm>
        </p:spPr>
      </p:pic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22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Fasi di Test: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Unità di Modulo e Test di Integrazione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Collaudo del Sistema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Accettazione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Installazione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i="1" dirty="0"/>
          </a:p>
          <a:p>
            <a:pPr marL="457200" lvl="1" indent="0">
              <a:buNone/>
            </a:pPr>
            <a:r>
              <a:rPr lang="en-US" sz="2000" dirty="0"/>
              <a:t>Nell’effettuare un testing al nostro Progetto, abbiamo potato per un test di tipo </a:t>
            </a:r>
            <a:r>
              <a:rPr lang="en-US" sz="2000" b="1" dirty="0"/>
              <a:t>manuale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- Lo scopo era verificare che il test non portasse a </a:t>
            </a:r>
            <a:r>
              <a:rPr lang="en-US" sz="2000" i="1" dirty="0"/>
              <a:t>malfunzionamenti </a:t>
            </a:r>
            <a:r>
              <a:rPr lang="en-US" sz="2000" dirty="0"/>
              <a:t>(funzionamento errato del programma) o </a:t>
            </a:r>
            <a:r>
              <a:rPr lang="en-US" sz="2000" i="1" dirty="0"/>
              <a:t>difetti </a:t>
            </a:r>
            <a:r>
              <a:rPr lang="en-US" sz="2000" dirty="0"/>
              <a:t>(comportamento diverso dale aspettative del programma),</a:t>
            </a:r>
          </a:p>
          <a:p>
            <a:pPr marL="457200" lvl="1" indent="0">
              <a:buNone/>
            </a:pPr>
            <a:r>
              <a:rPr lang="en-US" sz="2000" dirty="0"/>
              <a:t>- Inseriti degli input nel codice, i tre collaboraori hanno verificato che il software si comporti in maniera corretta.</a:t>
            </a:r>
          </a:p>
          <a:p>
            <a:pPr marL="457200" lvl="1" indent="0">
              <a:buNone/>
            </a:pPr>
            <a:r>
              <a:rPr lang="en-US" sz="2000" dirty="0"/>
              <a:t>Sono stati eseguiti test </a:t>
            </a:r>
            <a:r>
              <a:rPr lang="en-US" sz="2000" i="1" dirty="0"/>
              <a:t>black-box </a:t>
            </a:r>
            <a:r>
              <a:rPr lang="en-US" sz="2000" dirty="0"/>
              <a:t>(di natura funzionale e basati su specifiche di sistema) e test </a:t>
            </a:r>
            <a:r>
              <a:rPr lang="en-US" sz="2000" i="1" dirty="0"/>
              <a:t>white-box </a:t>
            </a:r>
            <a:r>
              <a:rPr lang="en-US" sz="2000" dirty="0"/>
              <a:t>(di natura strutturale e basati sul programma vero e proprio).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Le principali difficolà, incontrate durante la stesura del Progetto, sono: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Coordinamento tra i componenti del team, soprattutto a livello temporale. </a:t>
            </a:r>
          </a:p>
          <a:p>
            <a:endParaRPr lang="en-US" sz="2000" dirty="0"/>
          </a:p>
          <a:p>
            <a:r>
              <a:rPr lang="en-US" sz="2000" dirty="0"/>
              <a:t>Difficoltà nell’ottenere un programma software che rispondesse ai vari punti del </a:t>
            </a:r>
            <a:r>
              <a:rPr lang="en-US" sz="2000" dirty="0" err="1"/>
              <a:t>problema</a:t>
            </a:r>
            <a:r>
              <a:rPr lang="en-US" sz="2000" dirty="0"/>
              <a:t> e che soddisfasse </a:t>
            </a:r>
            <a:r>
              <a:rPr lang="en-US" sz="2000" dirty="0" err="1"/>
              <a:t>i</a:t>
            </a:r>
            <a:r>
              <a:rPr lang="en-US" sz="2000" dirty="0"/>
              <a:t> requsiti (del Sistema e </a:t>
            </a:r>
            <a:r>
              <a:rPr lang="en-US" sz="2000" dirty="0" err="1"/>
              <a:t>degli</a:t>
            </a:r>
            <a:r>
              <a:rPr lang="en-US" sz="2000" dirty="0"/>
              <a:t> </a:t>
            </a:r>
            <a:r>
              <a:rPr lang="en-US" sz="2000" dirty="0" err="1"/>
              <a:t>Utenti</a:t>
            </a:r>
            <a:r>
              <a:rPr lang="en-US" sz="2000" dirty="0"/>
              <a:t>).</a:t>
            </a:r>
          </a:p>
          <a:p>
            <a:endParaRPr lang="en-US" sz="2000" dirty="0"/>
          </a:p>
          <a:p>
            <a:r>
              <a:rPr lang="en-US" sz="2000" dirty="0"/>
              <a:t>Conflitto nell’utilizzo di GitHub.</a:t>
            </a:r>
          </a:p>
          <a:p>
            <a:endParaRPr lang="en-US" sz="2000" dirty="0"/>
          </a:p>
          <a:p>
            <a:r>
              <a:rPr lang="en-US" sz="2000" dirty="0" err="1"/>
              <a:t>Possibilità</a:t>
            </a:r>
            <a:r>
              <a:rPr lang="en-US" sz="2000" dirty="0"/>
              <a:t> di non consegnare in tempo il Progetto, causa ritardo nella realizzazione delle singole parti del programma.</a:t>
            </a:r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3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4</a:t>
            </a:fld>
            <a:endParaRPr lang="en-US" sz="18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5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/>
              <a:t>GitHub</a:t>
            </a:r>
            <a:r>
              <a:rPr lang="it-IT" sz="2000" dirty="0"/>
              <a:t> come strumento prescelto al coordinamento tra i membri del team, ma anche per tenere traccia di tutti i file e le modifiche apportate.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Linguaggio </a:t>
            </a:r>
            <a:r>
              <a:rPr lang="it-IT" sz="2000" b="1" dirty="0"/>
              <a:t>Java</a:t>
            </a:r>
            <a:r>
              <a:rPr lang="it-IT" sz="2000" dirty="0"/>
              <a:t> (alto livello) per la stesura del codice sorgente attraverso l’uso dell’ambiente di lavoro </a:t>
            </a:r>
            <a:r>
              <a:rPr lang="it-IT" sz="2000" b="1" dirty="0"/>
              <a:t>Eclipse</a:t>
            </a:r>
            <a:r>
              <a:rPr lang="it-IT" sz="20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Windowbuilder</a:t>
            </a:r>
            <a:r>
              <a:rPr lang="it-IT" sz="2000" dirty="0"/>
              <a:t>, per la costruzione di un’interfaccia grafica che risponda ai requisiti del problema, ma che sia anche di facile utilizzo e comprensibile agli utenti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 err="1"/>
              <a:t>StarUML</a:t>
            </a:r>
            <a:r>
              <a:rPr lang="it-IT" sz="20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Use-Case </a:t>
            </a:r>
            <a:r>
              <a:rPr lang="it-IT" sz="2000" i="1" dirty="0" err="1"/>
              <a:t>Diagram</a:t>
            </a:r>
            <a:r>
              <a:rPr lang="it-IT" sz="2000" dirty="0"/>
              <a:t>, definizione di attori e casi d’uso del problema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Class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classi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State-Chart </a:t>
            </a:r>
            <a:r>
              <a:rPr lang="it-IT" sz="2000" i="1" dirty="0" err="1"/>
              <a:t>Diagram</a:t>
            </a:r>
            <a:r>
              <a:rPr lang="it-IT" sz="2000" i="1" dirty="0"/>
              <a:t>, </a:t>
            </a:r>
            <a:r>
              <a:rPr lang="it-IT" sz="2000" dirty="0"/>
              <a:t>visualizzazione dello stato del Sistema durante il suo utilizzo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Sequence</a:t>
            </a:r>
            <a:r>
              <a:rPr lang="it-IT" sz="2000" i="1" dirty="0"/>
              <a:t>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sequenze di azioni da effettuare nell’utilizzo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Activity </a:t>
            </a:r>
            <a:r>
              <a:rPr lang="it-IT" sz="2000" i="1" dirty="0" err="1"/>
              <a:t>Diagram</a:t>
            </a:r>
            <a:r>
              <a:rPr lang="it-IT" sz="2000" i="1" dirty="0"/>
              <a:t>,</a:t>
            </a:r>
            <a:r>
              <a:rPr lang="it-IT" sz="2000" dirty="0"/>
              <a:t> definizione delle varie attività svolte durante 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BBA2B-BE91-C2EE-1FE0-C361162FF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A923AE64-B99D-0BAC-49DF-519E23056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0732DC-408E-D606-584F-25FC553B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E142B649-A08B-3709-5F51-868064DCC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98F240AB-B85A-819A-7032-59F09154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AC9B74-463D-3112-DFEE-C3D0560A5363}"/>
              </a:ext>
            </a:extLst>
          </p:cNvPr>
          <p:cNvSpPr txBox="1"/>
          <p:nvPr/>
        </p:nvSpPr>
        <p:spPr>
          <a:xfrm>
            <a:off x="669036" y="1871147"/>
            <a:ext cx="10684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Principali Tools utilizzati nella stesura del codice sorgente:</a:t>
            </a:r>
          </a:p>
          <a:p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Extract Method </a:t>
            </a:r>
            <a:r>
              <a:rPr lang="it-IT" dirty="0"/>
              <a:t>&amp; </a:t>
            </a:r>
            <a:r>
              <a:rPr lang="it-IT" i="1" dirty="0"/>
              <a:t>Extract Local Variables</a:t>
            </a:r>
            <a:r>
              <a:rPr lang="it-IT" dirty="0"/>
              <a:t>, estrarre metodi e variabili da una classe e implementarli in un’altra, evitando la riscrittura del codice e minimizzando i costi di progettazione;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Push Down Method </a:t>
            </a:r>
            <a:r>
              <a:rPr lang="it-IT" dirty="0"/>
              <a:t>&amp; </a:t>
            </a:r>
            <a:r>
              <a:rPr lang="it-IT" i="1" dirty="0"/>
              <a:t>Push Down Field, </a:t>
            </a:r>
            <a:r>
              <a:rPr lang="it-IT" dirty="0"/>
              <a:t>trasferimento di campi/metodi da una superclasse ad una sottoclasse;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 err="1"/>
              <a:t>Remove</a:t>
            </a:r>
            <a:r>
              <a:rPr lang="it-IT" i="1" dirty="0"/>
              <a:t> Method </a:t>
            </a:r>
            <a:r>
              <a:rPr lang="it-IT" dirty="0"/>
              <a:t>&amp; </a:t>
            </a:r>
            <a:r>
              <a:rPr lang="it-IT" i="1" dirty="0" err="1"/>
              <a:t>Remove</a:t>
            </a:r>
            <a:r>
              <a:rPr lang="it-IT" i="1" dirty="0"/>
              <a:t> Field, </a:t>
            </a:r>
            <a:r>
              <a:rPr lang="it-IT" dirty="0"/>
              <a:t>rimozione di metodi/campi inutili o non strettamente necessari ai fini del progetto;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4311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incomprensioni: ogni membro crea il proprio </a:t>
            </a:r>
            <a:r>
              <a:rPr lang="it-IT" sz="2000" dirty="0" err="1"/>
              <a:t>branch</a:t>
            </a:r>
            <a:r>
              <a:rPr lang="it-IT" sz="2000" dirty="0"/>
              <a:t> per lavorare sulle sue componenti, in modo tale da non confondere gli altri collaboratori, qualora si lavorasse in più persone su uno stesso aspetto.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progetto, risolvere bug, rispondere a determinati requisiti, sono state attivate issue corrispondenti. Le varie issue vengono affidate ad uno o a tutti i membri del team e devono essere portate a compimento, prima di essere chiuse (indicate come «completate»).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le modifiche importanti o azioni di merge, sono state create delle pull request, le quali venivano approvate da tutti i membri del team oppure dallo SCRUM Master, indicato per l’area di lavoro a cui la </a:t>
            </a:r>
            <a:r>
              <a:rPr lang="it-IT" sz="2000" dirty="0" err="1"/>
              <a:t>request</a:t>
            </a:r>
            <a:r>
              <a:rPr lang="it-IT" sz="2000" dirty="0"/>
              <a:t> fa riferimento.</a:t>
            </a:r>
            <a:endParaRPr lang="it-IT" sz="20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934"/>
          <a:stretch/>
        </p:blipFill>
        <p:spPr>
          <a:xfrm>
            <a:off x="2199294" y="1853617"/>
            <a:ext cx="7655245" cy="4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97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dirty="0"/>
              <a:t>Il ruolo di </a:t>
            </a:r>
            <a:r>
              <a:rPr lang="it-IT" sz="2000" b="1" dirty="0" err="1"/>
              <a:t>Scrum</a:t>
            </a:r>
            <a:r>
              <a:rPr lang="it-IT" sz="2000" b="1" dirty="0"/>
              <a:t> Master </a:t>
            </a:r>
            <a:r>
              <a:rPr lang="it-IT" sz="2000" dirty="0"/>
              <a:t>non appartiene ad un singolo membro del gruppo, ma viene condiviso tra tutti i collaboratori: in base alla sezione/parte del progetto su cui si sta lavorando, è stato scelto un membro come </a:t>
            </a:r>
            <a:r>
              <a:rPr lang="it-IT" sz="2000" dirty="0" err="1"/>
              <a:t>scrum</a:t>
            </a:r>
            <a:r>
              <a:rPr lang="it-IT" sz="2000" dirty="0"/>
              <a:t> master </a:t>
            </a:r>
            <a:r>
              <a:rPr lang="it-IT" sz="2000" b="1" dirty="0"/>
              <a:t>temporaneo</a:t>
            </a:r>
            <a:r>
              <a:rPr lang="it-IT" sz="2000" dirty="0"/>
              <a:t>; se gli altri membri vogliono apportare una modifica in quella parte del progetto, dovranno far riferimento a lui, per capire se tale modifica è necessaria o meno (lo </a:t>
            </a:r>
            <a:r>
              <a:rPr lang="it-IT" sz="2000" dirty="0" err="1"/>
              <a:t>scrum</a:t>
            </a:r>
            <a:r>
              <a:rPr lang="it-IT" sz="2000" dirty="0"/>
              <a:t> master ha sempre l’ultima parola).</a:t>
            </a:r>
          </a:p>
          <a:p>
            <a:pPr marL="0" indent="0">
              <a:buNone/>
            </a:pPr>
            <a:r>
              <a:rPr lang="it-IT" sz="2000" dirty="0"/>
              <a:t>Sebbene il ruolo di </a:t>
            </a:r>
            <a:r>
              <a:rPr lang="it-IT" sz="2000" dirty="0" err="1"/>
              <a:t>scrum</a:t>
            </a:r>
            <a:r>
              <a:rPr lang="it-IT" sz="2000" dirty="0"/>
              <a:t> master venga designato anticipatamente, i tre collaboratori devono   sempre confrontarsi per le nuove modifiche e dare tutti il proprio consenso: sarà compito dello </a:t>
            </a:r>
            <a:r>
              <a:rPr lang="it-IT" sz="2000" dirty="0" err="1"/>
              <a:t>scrum</a:t>
            </a:r>
            <a:r>
              <a:rPr lang="it-IT" sz="2000" dirty="0"/>
              <a:t> master verificare se i cambiamenti mantengono la qualità del software alta. Inoltre, lo </a:t>
            </a:r>
            <a:r>
              <a:rPr lang="it-IT" sz="2000" dirty="0" err="1"/>
              <a:t>scrum</a:t>
            </a:r>
            <a:r>
              <a:rPr lang="it-IT" sz="2000" dirty="0"/>
              <a:t> master deve mantenere alta la motivazione/concentrazione del gruppo, per portare a compimento le singole parti.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Ogni settimana i membri si incontrano per effettuare un </a:t>
            </a:r>
            <a:r>
              <a:rPr lang="it-IT" sz="2000" b="1" dirty="0" err="1"/>
              <a:t>weekly</a:t>
            </a:r>
            <a:r>
              <a:rPr lang="it-IT" sz="2000" b="1" dirty="0"/>
              <a:t> </a:t>
            </a:r>
            <a:r>
              <a:rPr lang="it-IT" sz="2000" b="1" dirty="0" err="1"/>
              <a:t>scrum</a:t>
            </a:r>
            <a:r>
              <a:rPr lang="it-IT" sz="2000" dirty="0"/>
              <a:t>: viene eseguito un resoconto sull’andamento del progetto nella settimana passata, vengono corretti errori e si cerca di trovare una soluzione comune a problemi di comprensione in alcune parti del progetto. Ogni </a:t>
            </a:r>
            <a:r>
              <a:rPr lang="it-IT" sz="2000" b="1" dirty="0"/>
              <a:t>sprint </a:t>
            </a:r>
            <a:r>
              <a:rPr lang="it-IT" sz="2000" dirty="0"/>
              <a:t>ha la</a:t>
            </a:r>
            <a:r>
              <a:rPr lang="it-IT" sz="2000" b="1" dirty="0"/>
              <a:t> </a:t>
            </a:r>
            <a:r>
              <a:rPr lang="it-IT" sz="2000" dirty="0"/>
              <a:t>durata di una settimana, entro la quale viene effettuato il </a:t>
            </a:r>
            <a:r>
              <a:rPr lang="it-IT" sz="2000" dirty="0" err="1"/>
              <a:t>weekly</a:t>
            </a:r>
            <a:r>
              <a:rPr lang="it-IT" sz="2000" dirty="0"/>
              <a:t> </a:t>
            </a:r>
            <a:r>
              <a:rPr lang="it-IT" sz="2000" dirty="0" err="1"/>
              <a:t>scrum</a:t>
            </a:r>
            <a:r>
              <a:rPr lang="it-IT" sz="2000" dirty="0"/>
              <a:t>; prima di procedere con lo sprint vero e proprio, è necessario stilare una lista di desideri/richieste, che devono essere portate a compimento entro la settimana corrente (</a:t>
            </a:r>
            <a:r>
              <a:rPr lang="it-IT" sz="2000" b="1" dirty="0"/>
              <a:t>sprint backlog</a:t>
            </a:r>
            <a:r>
              <a:rPr lang="it-IT" sz="2000" dirty="0"/>
              <a:t>).</a:t>
            </a:r>
          </a:p>
          <a:p>
            <a:pPr marL="0" indent="0">
              <a:buNone/>
            </a:pPr>
            <a:r>
              <a:rPr lang="it-IT" sz="2000" dirty="0"/>
              <a:t>La comunicazione, diretta e non, è molto importante: i membri del gruppo devono sempre essere aggiornati su nuove modifiche o richieste.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Words>2036</Words>
  <Application>Microsoft Office PowerPoint</Application>
  <PresentationFormat>Widescreen</PresentationFormat>
  <Paragraphs>214</Paragraphs>
  <Slides>23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Obiettivo</vt:lpstr>
      <vt:lpstr>Difficoltà Incontrate</vt:lpstr>
      <vt:lpstr>Paradigma di Programmazione</vt:lpstr>
      <vt:lpstr>Paradigma di Programmazione: Tools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Manutenzione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2024-02-23T18:27:28Z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