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162" dt="2024-02-25T17:41:21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2-27T09:38:17.224" v="3588" actId="20577"/>
      <pc:docMkLst>
        <pc:docMk/>
      </pc:docMkLst>
      <pc:sldChg chg="addSp delSp modSp mod">
        <pc:chgData name="Matteo MANGILI" userId="89c7df381375e6aa" providerId="LiveId" clId="{E6DC4EAA-0AC7-4D8A-9ABA-9B4C09DD8308}" dt="2024-02-25T16:05:38.987" v="96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2-25T16:05:38.987" v="96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2-25T16:14:26.905" v="1368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2-25T16:14:26.905" v="1368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2-25T16:21:24.799" v="1616" actId="1076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2-25T16:20:56.412" v="1613" actId="27636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5T16:41:38.920" v="2092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2-25T16:41:38.920" v="2092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2-27T09:38:17.224" v="3588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2-27T09:38:17.224" v="3588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2-25T17:43:15.581" v="3549" actId="5793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25T17:43:15.581" v="3549" actId="5793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25T17:09:14.935" v="3079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2-25T17:09:14.935" v="307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2-25T17:10:39.082" v="3081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25T17:10:39.082" v="3081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5T17:00:07.800" v="2751" actId="255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5T17:00:07.800" v="2751" actId="255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2-25T16:31:09.390" v="1712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2-25T16:31:09.390" v="1712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2-25T16:49:38.880" v="2240" actId="20577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25T16:49:38.880" v="2240" actId="20577"/>
          <ac:spMkLst>
            <pc:docMk/>
            <pc:sldMk cId="762597572" sldId="319"/>
            <ac:spMk id="5" creationId="{4C2922B9-05A6-2851-4268-32FCA9934BC2}"/>
          </ac:spMkLst>
        </pc:spChg>
      </pc:sldChg>
      <pc:sldChg chg="modSp mod">
        <pc:chgData name="Matteo MANGILI" userId="89c7df381375e6aa" providerId="LiveId" clId="{E6DC4EAA-0AC7-4D8A-9ABA-9B4C09DD8308}" dt="2024-02-25T17:22:51.819" v="3124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5T17:22:51.819" v="3124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2-25T17:36:13.896" v="3387" actId="20577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2-25T17:36:13.896" v="3387" actId="20577"/>
          <ac:spMkLst>
            <pc:docMk/>
            <pc:sldMk cId="3518618096" sldId="321"/>
            <ac:spMk id="7" creationId="{1BFAFA53-B5DB-7FF0-D80B-1D38652788B6}"/>
          </ac:spMkLst>
        </pc:spChg>
        <pc:picChg chg="mod">
          <ac:chgData name="Matteo MANGILI" userId="89c7df381375e6aa" providerId="LiveId" clId="{E6DC4EAA-0AC7-4D8A-9ABA-9B4C09DD8308}" dt="2024-02-25T17:35:20.429" v="3363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27/02/2024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27/02/2024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1170298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è possibile fare previsioni circa la commercializzazione del sistema.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d’utente).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</a:t>
            </a:r>
            <a:r>
              <a:rPr lang="en-US" sz="2300" dirty="0" err="1">
                <a:cs typeface="Calibri"/>
              </a:rPr>
              <a:t>classi</a:t>
            </a:r>
            <a:r>
              <a:rPr lang="en-US" sz="2300" dirty="0">
                <a:cs typeface="Calibri"/>
              </a:rPr>
              <a:t>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sistemi;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349328"/>
              </p:ext>
            </p:extLst>
          </p:nvPr>
        </p:nvGraphicFramePr>
        <p:xfrm>
          <a:off x="838200" y="1825625"/>
          <a:ext cx="10515600" cy="44537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</a:t>
            </a:r>
            <a:r>
              <a:rPr lang="en-US" sz="2000" dirty="0" err="1"/>
              <a:t>d’uso</a:t>
            </a:r>
            <a:r>
              <a:rPr lang="en-US" sz="2000" dirty="0"/>
              <a:t>)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654" y="2203872"/>
            <a:ext cx="5530714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8232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 atte ad alterare la struttura interna del codice senza modificarne il comportamento esterno. Si cerca di evitare codice duplicato, variabili globali, metodi lunghi, classi «pigre» o invidia tra le classi (i cosiddetti bad smells, «cattivi odori»).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eseguire gli esami definiti dalla cabina di regia.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 e gestione del lavoro. </a:t>
            </a:r>
          </a:p>
          <a:p>
            <a:endParaRPr lang="en-US" sz="2000" dirty="0"/>
          </a:p>
          <a:p>
            <a:r>
              <a:rPr lang="en-US" sz="2000" dirty="0"/>
              <a:t>Ottenere un programma software che risponda a tutti i punti del problema e che soddisfi i requsiti (di sistema o richiesti dagli utenti).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 come strumento prescelto al coordinamento tra i membri del team, ma anche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Diagram</a:t>
            </a:r>
            <a:r>
              <a:rPr lang="it-IT" sz="2000" dirty="0"/>
              <a:t>, definizione di attori e casi d’uso del problema;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Diagram</a:t>
            </a:r>
            <a:r>
              <a:rPr lang="it-IT" sz="2000" dirty="0"/>
              <a:t>, definizione delle classi del sistema, con annessi operazioni e associazioni;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Diagram, </a:t>
            </a:r>
            <a:r>
              <a:rPr lang="it-IT" sz="20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Sequence Diagram</a:t>
            </a:r>
            <a:r>
              <a:rPr lang="it-IT" sz="2000" dirty="0"/>
              <a:t>, definizione delle sequenze di azioni effettuate durante l’utilizzo del sistema;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Diagram,</a:t>
            </a:r>
            <a:r>
              <a:rPr lang="it-IT" sz="2000" dirty="0"/>
              <a:t> definizione delle varie attività svolte da uno o più soggetti;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varie issue vengono affidate ad uno o a tutti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merge, sono state create delle pull request, le quali devono essere discusse tra tutti i membri del team e lo SCRUM Master, indicato per l’area di lavoro a cui la request fa riferimento, ha il compito di approvarla e assegnarla.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/>
              <a:t>Scrum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2000" b="1" dirty="0"/>
              <a:t>temporaneo</a:t>
            </a:r>
            <a:r>
              <a:rPr lang="it-IT" sz="2000" dirty="0"/>
              <a:t>; se gli altri membri vogliono apportare una modifica in quella parte del progetto, dovranno fare riferimento a lui, per capire se tale modifica è necessaria o meno (lo scrum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/>
              <a:t>weekly 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weekly scrum;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2142</Words>
  <Application>Microsoft Office PowerPoint</Application>
  <PresentationFormat>Widescreen</PresentationFormat>
  <Paragraphs>213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2024-02-27T09:38:26Z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