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6" dt="2024-02-21T11:03:5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3T16:22:48.553" v="500" actId="20577"/>
      <pc:docMkLst>
        <pc:docMk/>
      </pc:docMkLst>
      <pc:sldChg chg="modSp mod">
        <pc:chgData name="Matteo MANGILI" userId="89c7df381375e6aa" providerId="LiveId" clId="{E6DC4EAA-0AC7-4D8A-9ABA-9B4C09DD8308}" dt="2024-02-23T16:22:48.553" v="500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3T16:22:48.553" v="500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16T14:30:48.082" v="15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16T14:30:48.082" v="15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19T17:32:26.789" v="17" actId="14100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19T17:32:26.789" v="17" actId="14100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19T21:08:45.634" v="2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modSp mod">
        <pc:chgData name="Matteo MANGILI" userId="89c7df381375e6aa" providerId="LiveId" clId="{E6DC4EAA-0AC7-4D8A-9ABA-9B4C09DD8308}" dt="2024-02-19T17:32:10.239" v="16" actId="113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19T17:32:10.239" v="16" actId="113"/>
          <ac:spMkLst>
            <pc:docMk/>
            <pc:sldMk cId="762597572" sldId="319"/>
            <ac:spMk id="5" creationId="{4C2922B9-05A6-2851-4268-32FCA9934BC2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23/02/2024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23/02/2024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47033"/>
              </p:ext>
            </p:extLst>
          </p:nvPr>
        </p:nvGraphicFramePr>
        <p:xfrm>
          <a:off x="838200" y="1825625"/>
          <a:ext cx="10515600" cy="44537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vedere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Observer Pattern</a:t>
            </a:r>
            <a:r>
              <a:rPr lang="en-US" sz="2000" dirty="0"/>
              <a:t>(</a:t>
            </a:r>
            <a:r>
              <a:rPr lang="en-US" sz="2000" dirty="0" err="1"/>
              <a:t>definisce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dipendenza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un </a:t>
            </a:r>
            <a:r>
              <a:rPr lang="en-US" sz="2000" dirty="0" err="1"/>
              <a:t>insieme</a:t>
            </a:r>
            <a:r>
              <a:rPr lang="en-US" sz="2000" dirty="0"/>
              <a:t> di </a:t>
            </a:r>
            <a:r>
              <a:rPr lang="en-US" sz="2000" dirty="0" err="1"/>
              <a:t>oggetti</a:t>
            </a:r>
            <a:r>
              <a:rPr lang="en-US" sz="2000" dirty="0"/>
              <a:t> “</a:t>
            </a:r>
            <a:r>
              <a:rPr lang="en-US" sz="2000" dirty="0" err="1"/>
              <a:t>osservatori</a:t>
            </a:r>
            <a:r>
              <a:rPr lang="en-US" sz="2000" dirty="0"/>
              <a:t>”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notificati</a:t>
            </a:r>
            <a:r>
              <a:rPr lang="en-US" sz="2000" dirty="0"/>
              <a:t> del </a:t>
            </a:r>
            <a:r>
              <a:rPr lang="en-US" sz="2000" dirty="0" err="1"/>
              <a:t>cambiamento</a:t>
            </a:r>
            <a:r>
              <a:rPr lang="en-US" sz="2000" dirty="0"/>
              <a:t> di </a:t>
            </a:r>
            <a:r>
              <a:rPr lang="en-US" sz="2000" dirty="0" err="1"/>
              <a:t>stato</a:t>
            </a:r>
            <a:r>
              <a:rPr lang="en-US" sz="2000" dirty="0"/>
              <a:t> di un </a:t>
            </a:r>
            <a:r>
              <a:rPr lang="en-US" sz="2000" dirty="0" err="1"/>
              <a:t>altro</a:t>
            </a:r>
            <a:r>
              <a:rPr lang="en-US" sz="2000" dirty="0"/>
              <a:t> </a:t>
            </a:r>
            <a:r>
              <a:rPr lang="en-US" sz="2000" dirty="0" err="1"/>
              <a:t>oggetto</a:t>
            </a:r>
            <a:r>
              <a:rPr lang="en-US" sz="2000" dirty="0"/>
              <a:t> definite “</a:t>
            </a:r>
            <a:r>
              <a:rPr lang="en-US" sz="2000" dirty="0" err="1"/>
              <a:t>soggetto</a:t>
            </a:r>
            <a:r>
              <a:rPr lang="en-US" sz="2000" dirty="0"/>
              <a:t>”)</a:t>
            </a:r>
            <a:r>
              <a:rPr lang="en-US" sz="2000" i="1" dirty="0"/>
              <a:t> </a:t>
            </a:r>
            <a:r>
              <a:rPr lang="en-US" sz="2000" i="1" dirty="0" err="1"/>
              <a:t>Comportamentale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d’Uso</a:t>
            </a:r>
            <a:r>
              <a:rPr lang="en-US" sz="2200" dirty="0"/>
              <a:t>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Stato</a:t>
            </a:r>
            <a:r>
              <a:rPr lang="en-US" sz="2200" dirty="0"/>
              <a:t>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Sequenza</a:t>
            </a:r>
            <a:r>
              <a:rPr lang="en-US" sz="2200" dirty="0"/>
              <a:t> (SEQUENCE DIAGRAM)</a:t>
            </a:r>
          </a:p>
          <a:p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Attività</a:t>
            </a:r>
            <a:r>
              <a:rPr lang="en-US" sz="2200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dirty="0" err="1"/>
              <a:t>scrum</a:t>
            </a:r>
            <a:r>
              <a:rPr lang="it-IT" sz="2000" dirty="0"/>
              <a:t>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1997</Words>
  <Application>Microsoft Office PowerPoint</Application>
  <PresentationFormat>Widescreen</PresentationFormat>
  <Paragraphs>213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2024-02-23T16:22:58Z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