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28"/>
  </p:notesMasterIdLst>
  <p:handoutMasterIdLst>
    <p:handoutMasterId r:id="rId29"/>
  </p:handoutMasterIdLst>
  <p:sldIdLst>
    <p:sldId id="256" r:id="rId5"/>
    <p:sldId id="296" r:id="rId6"/>
    <p:sldId id="297" r:id="rId7"/>
    <p:sldId id="312" r:id="rId8"/>
    <p:sldId id="318" r:id="rId9"/>
    <p:sldId id="322" r:id="rId10"/>
    <p:sldId id="298" r:id="rId11"/>
    <p:sldId id="300" r:id="rId12"/>
    <p:sldId id="319" r:id="rId13"/>
    <p:sldId id="317" r:id="rId14"/>
    <p:sldId id="309" r:id="rId15"/>
    <p:sldId id="313" r:id="rId16"/>
    <p:sldId id="302" r:id="rId17"/>
    <p:sldId id="320" r:id="rId18"/>
    <p:sldId id="303" r:id="rId19"/>
    <p:sldId id="304" r:id="rId20"/>
    <p:sldId id="321" r:id="rId21"/>
    <p:sldId id="307" r:id="rId22"/>
    <p:sldId id="314" r:id="rId23"/>
    <p:sldId id="315" r:id="rId24"/>
    <p:sldId id="316" r:id="rId25"/>
    <p:sldId id="306" r:id="rId26"/>
    <p:sldId id="31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0BB46D-1FBD-4BE5-BEA3-98CD9E9E2715}" v="167" dt="2024-02-08T21:18:42.1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-13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740BB46D-1FBD-4BE5-BEA3-98CD9E9E2715}"/>
    <pc:docChg chg="undo custSel addSld modSld">
      <pc:chgData name="Matteo MANGILI" userId="89c7df381375e6aa" providerId="LiveId" clId="{740BB46D-1FBD-4BE5-BEA3-98CD9E9E2715}" dt="2024-02-09T17:59:30.589" v="10573" actId="113"/>
      <pc:docMkLst>
        <pc:docMk/>
      </pc:docMkLst>
      <pc:sldChg chg="modSp mod">
        <pc:chgData name="Matteo MANGILI" userId="89c7df381375e6aa" providerId="LiveId" clId="{740BB46D-1FBD-4BE5-BEA3-98CD9E9E2715}" dt="2024-02-07T14:25:25.871" v="6857"/>
        <pc:sldMkLst>
          <pc:docMk/>
          <pc:sldMk cId="3250768115" sldId="296"/>
        </pc:sldMkLst>
        <pc:spChg chg="mod">
          <ac:chgData name="Matteo MANGILI" userId="89c7df381375e6aa" providerId="LiveId" clId="{740BB46D-1FBD-4BE5-BEA3-98CD9E9E2715}" dt="2024-02-07T14:21:00.785" v="6851" actId="20577"/>
          <ac:spMkLst>
            <pc:docMk/>
            <pc:sldMk cId="3250768115" sldId="296"/>
            <ac:spMk id="2" creationId="{75031FE9-9059-4FE8-B4AC-9771F23A1B89}"/>
          </ac:spMkLst>
        </pc:spChg>
        <pc:spChg chg="mod">
          <ac:chgData name="Matteo MANGILI" userId="89c7df381375e6aa" providerId="LiveId" clId="{740BB46D-1FBD-4BE5-BEA3-98CD9E9E2715}" dt="2024-02-07T14:25:25.871" v="6857"/>
          <ac:spMkLst>
            <pc:docMk/>
            <pc:sldMk cId="3250768115" sldId="296"/>
            <ac:spMk id="4" creationId="{6EADD32B-2BED-B9CD-8880-5933A888D00B}"/>
          </ac:spMkLst>
        </pc:spChg>
      </pc:sldChg>
      <pc:sldChg chg="modSp mod">
        <pc:chgData name="Matteo MANGILI" userId="89c7df381375e6aa" providerId="LiveId" clId="{740BB46D-1FBD-4BE5-BEA3-98CD9E9E2715}" dt="2024-02-07T14:27:47.017" v="6970" actId="20577"/>
        <pc:sldMkLst>
          <pc:docMk/>
          <pc:sldMk cId="1249612630" sldId="297"/>
        </pc:sldMkLst>
        <pc:spChg chg="mod">
          <ac:chgData name="Matteo MANGILI" userId="89c7df381375e6aa" providerId="LiveId" clId="{740BB46D-1FBD-4BE5-BEA3-98CD9E9E2715}" dt="2024-02-07T14:27:47.017" v="6970" actId="20577"/>
          <ac:spMkLst>
            <pc:docMk/>
            <pc:sldMk cId="1249612630" sldId="297"/>
            <ac:spMk id="4" creationId="{0B9BE06A-2A10-766E-30FB-68BA1AE33F20}"/>
          </ac:spMkLst>
        </pc:spChg>
      </pc:sldChg>
      <pc:sldChg chg="modSp mod">
        <pc:chgData name="Matteo MANGILI" userId="89c7df381375e6aa" providerId="LiveId" clId="{740BB46D-1FBD-4BE5-BEA3-98CD9E9E2715}" dt="2024-02-07T20:25:27.426" v="9066" actId="313"/>
        <pc:sldMkLst>
          <pc:docMk/>
          <pc:sldMk cId="3996999348" sldId="298"/>
        </pc:sldMkLst>
        <pc:spChg chg="mod">
          <ac:chgData name="Matteo MANGILI" userId="89c7df381375e6aa" providerId="LiveId" clId="{740BB46D-1FBD-4BE5-BEA3-98CD9E9E2715}" dt="2024-02-07T20:25:27.426" v="9066" actId="313"/>
          <ac:spMkLst>
            <pc:docMk/>
            <pc:sldMk cId="3996999348" sldId="298"/>
            <ac:spMk id="4" creationId="{747F007E-FE0A-2A87-17AB-DD88FD1E8115}"/>
          </ac:spMkLst>
        </pc:spChg>
      </pc:sldChg>
      <pc:sldChg chg="modSp mod">
        <pc:chgData name="Matteo MANGILI" userId="89c7df381375e6aa" providerId="LiveId" clId="{740BB46D-1FBD-4BE5-BEA3-98CD9E9E2715}" dt="2024-02-07T14:54:10.006" v="8040" actId="1076"/>
        <pc:sldMkLst>
          <pc:docMk/>
          <pc:sldMk cId="930824607" sldId="300"/>
        </pc:sldMkLst>
        <pc:picChg chg="mod">
          <ac:chgData name="Matteo MANGILI" userId="89c7df381375e6aa" providerId="LiveId" clId="{740BB46D-1FBD-4BE5-BEA3-98CD9E9E2715}" dt="2024-02-07T14:54:10.006" v="8040" actId="1076"/>
          <ac:picMkLst>
            <pc:docMk/>
            <pc:sldMk cId="930824607" sldId="300"/>
            <ac:picMk id="3" creationId="{00439959-3544-4100-55BB-F64ED0400005}"/>
          </ac:picMkLst>
        </pc:picChg>
      </pc:sldChg>
      <pc:sldChg chg="modSp mod">
        <pc:chgData name="Matteo MANGILI" userId="89c7df381375e6aa" providerId="LiveId" clId="{740BB46D-1FBD-4BE5-BEA3-98CD9E9E2715}" dt="2024-02-07T20:41:23.038" v="9545" actId="20577"/>
        <pc:sldMkLst>
          <pc:docMk/>
          <pc:sldMk cId="2944479634" sldId="303"/>
        </pc:sldMkLst>
        <pc:spChg chg="mod">
          <ac:chgData name="Matteo MANGILI" userId="89c7df381375e6aa" providerId="LiveId" clId="{740BB46D-1FBD-4BE5-BEA3-98CD9E9E2715}" dt="2024-02-07T20:41:23.038" v="9545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740BB46D-1FBD-4BE5-BEA3-98CD9E9E2715}" dt="2024-02-08T21:18:33.320" v="10548" actId="255"/>
        <pc:sldMkLst>
          <pc:docMk/>
          <pc:sldMk cId="2728347993" sldId="304"/>
        </pc:sldMkLst>
        <pc:spChg chg="mod">
          <ac:chgData name="Matteo MANGILI" userId="89c7df381375e6aa" providerId="LiveId" clId="{740BB46D-1FBD-4BE5-BEA3-98CD9E9E2715}" dt="2024-02-08T21:18:33.320" v="10548" actId="255"/>
          <ac:spMkLst>
            <pc:docMk/>
            <pc:sldMk cId="2728347993" sldId="304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740BB46D-1FBD-4BE5-BEA3-98CD9E9E2715}" dt="2024-02-07T14:32:04.698" v="7141" actId="20577"/>
        <pc:sldMkLst>
          <pc:docMk/>
          <pc:sldMk cId="3568766427" sldId="306"/>
        </pc:sldMkLst>
        <pc:spChg chg="mod">
          <ac:chgData name="Matteo MANGILI" userId="89c7df381375e6aa" providerId="LiveId" clId="{740BB46D-1FBD-4BE5-BEA3-98CD9E9E2715}" dt="2024-01-24T20:03:05.101" v="2277" actId="5793"/>
          <ac:spMkLst>
            <pc:docMk/>
            <pc:sldMk cId="3568766427" sldId="306"/>
            <ac:spMk id="3" creationId="{39198BC0-3DAA-3F78-1CC6-7D92405ED12E}"/>
          </ac:spMkLst>
        </pc:spChg>
        <pc:spChg chg="add del mod">
          <ac:chgData name="Matteo MANGILI" userId="89c7df381375e6aa" providerId="LiveId" clId="{740BB46D-1FBD-4BE5-BEA3-98CD9E9E2715}" dt="2024-02-07T14:32:04.698" v="7141" actId="20577"/>
          <ac:spMkLst>
            <pc:docMk/>
            <pc:sldMk cId="3568766427" sldId="306"/>
            <ac:spMk id="6" creationId="{366879AD-ECAF-DDDE-26DC-9DD0D10F9AC4}"/>
          </ac:spMkLst>
        </pc:spChg>
      </pc:sldChg>
      <pc:sldChg chg="modSp mod">
        <pc:chgData name="Matteo MANGILI" userId="89c7df381375e6aa" providerId="LiveId" clId="{740BB46D-1FBD-4BE5-BEA3-98CD9E9E2715}" dt="2024-02-07T14:31:30.838" v="7130" actId="20577"/>
        <pc:sldMkLst>
          <pc:docMk/>
          <pc:sldMk cId="42136755" sldId="307"/>
        </pc:sldMkLst>
        <pc:spChg chg="mod">
          <ac:chgData name="Matteo MANGILI" userId="89c7df381375e6aa" providerId="LiveId" clId="{740BB46D-1FBD-4BE5-BEA3-98CD9E9E2715}" dt="2024-02-07T14:31:30.838" v="7130" actId="20577"/>
          <ac:spMkLst>
            <pc:docMk/>
            <pc:sldMk cId="42136755" sldId="307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2-07T15:13:19.444" v="8639" actId="20577"/>
        <pc:sldMkLst>
          <pc:docMk/>
          <pc:sldMk cId="1581940243" sldId="309"/>
        </pc:sldMkLst>
        <pc:spChg chg="mod">
          <ac:chgData name="Matteo MANGILI" userId="89c7df381375e6aa" providerId="LiveId" clId="{740BB46D-1FBD-4BE5-BEA3-98CD9E9E2715}" dt="2024-02-07T15:13:19.444" v="8639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740BB46D-1FBD-4BE5-BEA3-98CD9E9E2715}" dt="2024-02-07T21:06:39.500" v="10385" actId="20577"/>
        <pc:sldMkLst>
          <pc:docMk/>
          <pc:sldMk cId="2214790197" sldId="310"/>
        </pc:sldMkLst>
        <pc:spChg chg="mod">
          <ac:chgData name="Matteo MANGILI" userId="89c7df381375e6aa" providerId="LiveId" clId="{740BB46D-1FBD-4BE5-BEA3-98CD9E9E2715}" dt="2024-02-07T21:06:39.500" v="10385" actId="20577"/>
          <ac:spMkLst>
            <pc:docMk/>
            <pc:sldMk cId="2214790197" sldId="310"/>
            <ac:spMk id="4" creationId="{E45B50AB-E09E-377A-4B46-AFA47F523EAB}"/>
          </ac:spMkLst>
        </pc:spChg>
      </pc:sldChg>
      <pc:sldChg chg="modSp mod">
        <pc:chgData name="Matteo MANGILI" userId="89c7df381375e6aa" providerId="LiveId" clId="{740BB46D-1FBD-4BE5-BEA3-98CD9E9E2715}" dt="2024-02-04T20:46:58.413" v="6849" actId="113"/>
        <pc:sldMkLst>
          <pc:docMk/>
          <pc:sldMk cId="4188911557" sldId="312"/>
        </pc:sldMkLst>
        <pc:spChg chg="mod">
          <ac:chgData name="Matteo MANGILI" userId="89c7df381375e6aa" providerId="LiveId" clId="{740BB46D-1FBD-4BE5-BEA3-98CD9E9E2715}" dt="2024-02-04T20:46:58.413" v="6849" actId="113"/>
          <ac:spMkLst>
            <pc:docMk/>
            <pc:sldMk cId="4188911557" sldId="312"/>
            <ac:spMk id="82" creationId="{CE36A058-BEC2-4BC5-A467-F2EB2A365051}"/>
          </ac:spMkLst>
        </pc:spChg>
      </pc:sldChg>
      <pc:sldChg chg="modSp mod">
        <pc:chgData name="Matteo MANGILI" userId="89c7df381375e6aa" providerId="LiveId" clId="{740BB46D-1FBD-4BE5-BEA3-98CD9E9E2715}" dt="2024-02-09T17:59:11.732" v="10572" actId="255"/>
        <pc:sldMkLst>
          <pc:docMk/>
          <pc:sldMk cId="3576197673" sldId="313"/>
        </pc:sldMkLst>
        <pc:graphicFrameChg chg="modGraphic">
          <ac:chgData name="Matteo MANGILI" userId="89c7df381375e6aa" providerId="LiveId" clId="{740BB46D-1FBD-4BE5-BEA3-98CD9E9E2715}" dt="2024-02-09T17:59:11.732" v="10572" actId="255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addSp delSp modSp mod">
        <pc:chgData name="Matteo MANGILI" userId="89c7df381375e6aa" providerId="LiveId" clId="{740BB46D-1FBD-4BE5-BEA3-98CD9E9E2715}" dt="2024-02-08T11:13:41.762" v="10405" actId="1076"/>
        <pc:sldMkLst>
          <pc:docMk/>
          <pc:sldMk cId="2994462458" sldId="314"/>
        </pc:sldMkLst>
        <pc:spChg chg="add del mod">
          <ac:chgData name="Matteo MANGILI" userId="89c7df381375e6aa" providerId="LiveId" clId="{740BB46D-1FBD-4BE5-BEA3-98CD9E9E2715}" dt="2024-02-08T11:12:08.291" v="10387" actId="22"/>
          <ac:spMkLst>
            <pc:docMk/>
            <pc:sldMk cId="2994462458" sldId="314"/>
            <ac:spMk id="4" creationId="{83D33DD5-F91A-21CB-F79F-B2454585B8A0}"/>
          </ac:spMkLst>
        </pc:spChg>
        <pc:spChg chg="add del mod">
          <ac:chgData name="Matteo MANGILI" userId="89c7df381375e6aa" providerId="LiveId" clId="{740BB46D-1FBD-4BE5-BEA3-98CD9E9E2715}" dt="2024-02-07T14:31:36.470" v="7132" actId="20577"/>
          <ac:spMkLst>
            <pc:docMk/>
            <pc:sldMk cId="2994462458" sldId="314"/>
            <ac:spMk id="6" creationId="{07D5F90B-A703-3979-44A8-9125B7AA3463}"/>
          </ac:spMkLst>
        </pc:spChg>
        <pc:picChg chg="del">
          <ac:chgData name="Matteo MANGILI" userId="89c7df381375e6aa" providerId="LiveId" clId="{740BB46D-1FBD-4BE5-BEA3-98CD9E9E2715}" dt="2024-02-08T11:11:59.743" v="10386" actId="21"/>
          <ac:picMkLst>
            <pc:docMk/>
            <pc:sldMk cId="2994462458" sldId="314"/>
            <ac:picMk id="5" creationId="{2B1C7207-78AF-C703-0371-186CE2A9C3D6}"/>
          </ac:picMkLst>
        </pc:picChg>
        <pc:picChg chg="add mod ord">
          <ac:chgData name="Matteo MANGILI" userId="89c7df381375e6aa" providerId="LiveId" clId="{740BB46D-1FBD-4BE5-BEA3-98CD9E9E2715}" dt="2024-02-08T11:12:15.697" v="10389" actId="1076"/>
          <ac:picMkLst>
            <pc:docMk/>
            <pc:sldMk cId="2994462458" sldId="314"/>
            <ac:picMk id="9" creationId="{D632F88F-B7F1-FCF1-6B5E-D9317E32DE52}"/>
          </ac:picMkLst>
        </pc:picChg>
        <pc:picChg chg="del">
          <ac:chgData name="Matteo MANGILI" userId="89c7df381375e6aa" providerId="LiveId" clId="{740BB46D-1FBD-4BE5-BEA3-98CD9E9E2715}" dt="2024-02-08T11:12:22.370" v="10390" actId="21"/>
          <ac:picMkLst>
            <pc:docMk/>
            <pc:sldMk cId="2994462458" sldId="314"/>
            <ac:picMk id="14" creationId="{1FFF48D2-F50E-9EA5-159F-A795661EEE68}"/>
          </ac:picMkLst>
        </pc:picChg>
        <pc:picChg chg="add mod">
          <ac:chgData name="Matteo MANGILI" userId="89c7df381375e6aa" providerId="LiveId" clId="{740BB46D-1FBD-4BE5-BEA3-98CD9E9E2715}" dt="2024-02-08T11:13:41.762" v="10405" actId="1076"/>
          <ac:picMkLst>
            <pc:docMk/>
            <pc:sldMk cId="2994462458" sldId="314"/>
            <ac:picMk id="15" creationId="{38829EC7-B73C-44B8-D4CD-DEEE234C82B3}"/>
          </ac:picMkLst>
        </pc:picChg>
      </pc:sldChg>
      <pc:sldChg chg="addSp delSp modSp mod">
        <pc:chgData name="Matteo MANGILI" userId="89c7df381375e6aa" providerId="LiveId" clId="{740BB46D-1FBD-4BE5-BEA3-98CD9E9E2715}" dt="2024-02-08T11:17:07.351" v="10460" actId="1076"/>
        <pc:sldMkLst>
          <pc:docMk/>
          <pc:sldMk cId="1549231609" sldId="315"/>
        </pc:sldMkLst>
        <pc:spChg chg="add del mod">
          <ac:chgData name="Matteo MANGILI" userId="89c7df381375e6aa" providerId="LiveId" clId="{740BB46D-1FBD-4BE5-BEA3-98CD9E9E2715}" dt="2024-02-08T11:14:39.570" v="10407" actId="22"/>
          <ac:spMkLst>
            <pc:docMk/>
            <pc:sldMk cId="1549231609" sldId="315"/>
            <ac:spMk id="4" creationId="{75632E67-71A9-220F-0ACF-27B19A88D20B}"/>
          </ac:spMkLst>
        </pc:spChg>
        <pc:spChg chg="add del mod">
          <ac:chgData name="Matteo MANGILI" userId="89c7df381375e6aa" providerId="LiveId" clId="{740BB46D-1FBD-4BE5-BEA3-98CD9E9E2715}" dt="2024-02-01T16:42:57.618" v="5856"/>
          <ac:spMkLst>
            <pc:docMk/>
            <pc:sldMk cId="1549231609" sldId="315"/>
            <ac:spMk id="4" creationId="{BF597CE7-600C-109F-98D9-396D392A2B05}"/>
          </ac:spMkLst>
        </pc:spChg>
        <pc:spChg chg="mod">
          <ac:chgData name="Matteo MANGILI" userId="89c7df381375e6aa" providerId="LiveId" clId="{740BB46D-1FBD-4BE5-BEA3-98CD9E9E2715}" dt="2024-02-07T14:31:40.991" v="7134" actId="20577"/>
          <ac:spMkLst>
            <pc:docMk/>
            <pc:sldMk cId="1549231609" sldId="315"/>
            <ac:spMk id="6" creationId="{07D5F90B-A703-3979-44A8-9125B7AA3463}"/>
          </ac:spMkLst>
        </pc:spChg>
        <pc:spChg chg="add del mod">
          <ac:chgData name="Matteo MANGILI" userId="89c7df381375e6aa" providerId="LiveId" clId="{740BB46D-1FBD-4BE5-BEA3-98CD9E9E2715}" dt="2024-02-01T16:43:51.465" v="5906" actId="22"/>
          <ac:spMkLst>
            <pc:docMk/>
            <pc:sldMk cId="1549231609" sldId="315"/>
            <ac:spMk id="9" creationId="{D7ED3545-9736-05A8-87DE-B5715F61A5BB}"/>
          </ac:spMkLst>
        </pc:spChg>
        <pc:picChg chg="add del mod">
          <ac:chgData name="Matteo MANGILI" userId="89c7df381375e6aa" providerId="LiveId" clId="{740BB46D-1FBD-4BE5-BEA3-98CD9E9E2715}" dt="2024-02-01T16:43:35.346" v="5905" actId="21"/>
          <ac:picMkLst>
            <pc:docMk/>
            <pc:sldMk cId="1549231609" sldId="315"/>
            <ac:picMk id="5" creationId="{5557F28B-416B-C811-6B68-8200EB4EACCE}"/>
          </ac:picMkLst>
        </pc:picChg>
        <pc:picChg chg="add mod ord modCrop">
          <ac:chgData name="Matteo MANGILI" userId="89c7df381375e6aa" providerId="LiveId" clId="{740BB46D-1FBD-4BE5-BEA3-98CD9E9E2715}" dt="2024-02-08T11:15:04.420" v="10432" actId="1076"/>
          <ac:picMkLst>
            <pc:docMk/>
            <pc:sldMk cId="1549231609" sldId="315"/>
            <ac:picMk id="8" creationId="{6422998A-2562-0AB5-EB19-7C86EC90F6B5}"/>
          </ac:picMkLst>
        </pc:picChg>
        <pc:picChg chg="add mod">
          <ac:chgData name="Matteo MANGILI" userId="89c7df381375e6aa" providerId="LiveId" clId="{740BB46D-1FBD-4BE5-BEA3-98CD9E9E2715}" dt="2024-02-08T11:17:07.351" v="10460" actId="1076"/>
          <ac:picMkLst>
            <pc:docMk/>
            <pc:sldMk cId="1549231609" sldId="315"/>
            <ac:picMk id="12" creationId="{C41D60B2-F2C9-77C6-B866-A6FB4DEBDB27}"/>
          </ac:picMkLst>
        </pc:picChg>
        <pc:picChg chg="del">
          <ac:chgData name="Matteo MANGILI" userId="89c7df381375e6aa" providerId="LiveId" clId="{740BB46D-1FBD-4BE5-BEA3-98CD9E9E2715}" dt="2024-02-01T16:42:54.884" v="5855" actId="21"/>
          <ac:picMkLst>
            <pc:docMk/>
            <pc:sldMk cId="1549231609" sldId="315"/>
            <ac:picMk id="12" creationId="{F10FD7AA-8790-87C5-FE9C-346B2D992897}"/>
          </ac:picMkLst>
        </pc:picChg>
        <pc:picChg chg="del mod">
          <ac:chgData name="Matteo MANGILI" userId="89c7df381375e6aa" providerId="LiveId" clId="{740BB46D-1FBD-4BE5-BEA3-98CD9E9E2715}" dt="2024-02-01T16:43:17.094" v="5860" actId="21"/>
          <ac:picMkLst>
            <pc:docMk/>
            <pc:sldMk cId="1549231609" sldId="315"/>
            <ac:picMk id="15" creationId="{B857A273-6DEB-D710-9311-64C00F4354C4}"/>
          </ac:picMkLst>
        </pc:picChg>
        <pc:picChg chg="add del mod ord">
          <ac:chgData name="Matteo MANGILI" userId="89c7df381375e6aa" providerId="LiveId" clId="{740BB46D-1FBD-4BE5-BEA3-98CD9E9E2715}" dt="2024-02-08T11:13:48.943" v="10406" actId="21"/>
          <ac:picMkLst>
            <pc:docMk/>
            <pc:sldMk cId="1549231609" sldId="315"/>
            <ac:picMk id="16" creationId="{16F4AA7E-1FBB-80B5-4549-4C20D06C1CE6}"/>
          </ac:picMkLst>
        </pc:picChg>
        <pc:picChg chg="add del mod">
          <ac:chgData name="Matteo MANGILI" userId="89c7df381375e6aa" providerId="LiveId" clId="{740BB46D-1FBD-4BE5-BEA3-98CD9E9E2715}" dt="2024-02-08T11:15:19.434" v="10434" actId="21"/>
          <ac:picMkLst>
            <pc:docMk/>
            <pc:sldMk cId="1549231609" sldId="315"/>
            <ac:picMk id="18" creationId="{146C13CC-49B2-BCA0-6FCF-F39784C053EB}"/>
          </ac:picMkLst>
        </pc:picChg>
      </pc:sldChg>
      <pc:sldChg chg="addSp delSp modSp mod">
        <pc:chgData name="Matteo MANGILI" userId="89c7df381375e6aa" providerId="LiveId" clId="{740BB46D-1FBD-4BE5-BEA3-98CD9E9E2715}" dt="2024-02-08T11:25:22.551" v="10473" actId="22"/>
        <pc:sldMkLst>
          <pc:docMk/>
          <pc:sldMk cId="1841377636" sldId="316"/>
        </pc:sldMkLst>
        <pc:spChg chg="add del mod">
          <ac:chgData name="Matteo MANGILI" userId="89c7df381375e6aa" providerId="LiveId" clId="{740BB46D-1FBD-4BE5-BEA3-98CD9E9E2715}" dt="2024-02-08T11:25:22.551" v="10473" actId="22"/>
          <ac:spMkLst>
            <pc:docMk/>
            <pc:sldMk cId="1841377636" sldId="316"/>
            <ac:spMk id="5" creationId="{DC453C75-5BAB-7BCF-E64F-7963EF3E8A64}"/>
          </ac:spMkLst>
        </pc:spChg>
        <pc:spChg chg="mod">
          <ac:chgData name="Matteo MANGILI" userId="89c7df381375e6aa" providerId="LiveId" clId="{740BB46D-1FBD-4BE5-BEA3-98CD9E9E2715}" dt="2024-02-07T14:31:48.275" v="7138" actId="20577"/>
          <ac:spMkLst>
            <pc:docMk/>
            <pc:sldMk cId="1841377636" sldId="316"/>
            <ac:spMk id="6" creationId="{07D5F90B-A703-3979-44A8-9125B7AA3463}"/>
          </ac:spMkLst>
        </pc:spChg>
        <pc:spChg chg="del">
          <ac:chgData name="Matteo MANGILI" userId="89c7df381375e6aa" providerId="LiveId" clId="{740BB46D-1FBD-4BE5-BEA3-98CD9E9E2715}" dt="2024-02-04T20:45:15.554" v="6824" actId="22"/>
          <ac:spMkLst>
            <pc:docMk/>
            <pc:sldMk cId="1841377636" sldId="316"/>
            <ac:spMk id="9" creationId="{093A462C-9B50-FE8F-AD29-63FB46C03202}"/>
          </ac:spMkLst>
        </pc:spChg>
        <pc:spChg chg="mod">
          <ac:chgData name="Matteo MANGILI" userId="89c7df381375e6aa" providerId="LiveId" clId="{740BB46D-1FBD-4BE5-BEA3-98CD9E9E2715}" dt="2024-02-08T11:24:29.854" v="10472" actId="1076"/>
          <ac:spMkLst>
            <pc:docMk/>
            <pc:sldMk cId="1841377636" sldId="316"/>
            <ac:spMk id="10" creationId="{6A436C8B-00CB-47DF-CE0F-3E6AF627C2BC}"/>
          </ac:spMkLst>
        </pc:spChg>
        <pc:picChg chg="add mod ord">
          <ac:chgData name="Matteo MANGILI" userId="89c7df381375e6aa" providerId="LiveId" clId="{740BB46D-1FBD-4BE5-BEA3-98CD9E9E2715}" dt="2024-02-08T11:25:22.551" v="10473" actId="22"/>
          <ac:picMkLst>
            <pc:docMk/>
            <pc:sldMk cId="1841377636" sldId="316"/>
            <ac:picMk id="4" creationId="{64E682A3-C286-B7AC-4CF1-DE3330AAF832}"/>
          </ac:picMkLst>
        </pc:picChg>
        <pc:picChg chg="add del mod ord">
          <ac:chgData name="Matteo MANGILI" userId="89c7df381375e6aa" providerId="LiveId" clId="{740BB46D-1FBD-4BE5-BEA3-98CD9E9E2715}" dt="2024-02-08T11:17:17.462" v="10461" actId="21"/>
          <ac:picMkLst>
            <pc:docMk/>
            <pc:sldMk cId="1841377636" sldId="316"/>
            <ac:picMk id="4" creationId="{C9478E04-5045-F213-EE5F-B0EBAAC6ED03}"/>
          </ac:picMkLst>
        </pc:picChg>
      </pc:sldChg>
      <pc:sldChg chg="addSp modSp mod">
        <pc:chgData name="Matteo MANGILI" userId="89c7df381375e6aa" providerId="LiveId" clId="{740BB46D-1FBD-4BE5-BEA3-98CD9E9E2715}" dt="2024-02-07T20:22:41.232" v="8984" actId="114"/>
        <pc:sldMkLst>
          <pc:docMk/>
          <pc:sldMk cId="1634375711" sldId="317"/>
        </pc:sldMkLst>
        <pc:spChg chg="add mod">
          <ac:chgData name="Matteo MANGILI" userId="89c7df381375e6aa" providerId="LiveId" clId="{740BB46D-1FBD-4BE5-BEA3-98CD9E9E2715}" dt="2024-02-07T20:22:41.232" v="8984" actId="114"/>
          <ac:spMkLst>
            <pc:docMk/>
            <pc:sldMk cId="1634375711" sldId="317"/>
            <ac:spMk id="3" creationId="{C091BD2F-CDA6-C472-7A74-9AFC99D67D26}"/>
          </ac:spMkLst>
        </pc:spChg>
      </pc:sldChg>
      <pc:sldChg chg="addSp delSp modSp add mod">
        <pc:chgData name="Matteo MANGILI" userId="89c7df381375e6aa" providerId="LiveId" clId="{740BB46D-1FBD-4BE5-BEA3-98CD9E9E2715}" dt="2024-02-07T20:24:23.318" v="9060" actId="20577"/>
        <pc:sldMkLst>
          <pc:docMk/>
          <pc:sldMk cId="112244765" sldId="318"/>
        </pc:sldMkLst>
        <pc:spChg chg="mod">
          <ac:chgData name="Matteo MANGILI" userId="89c7df381375e6aa" providerId="LiveId" clId="{740BB46D-1FBD-4BE5-BEA3-98CD9E9E2715}" dt="2024-01-19T20:00:45.377" v="345" actId="20577"/>
          <ac:spMkLst>
            <pc:docMk/>
            <pc:sldMk cId="112244765" sldId="318"/>
            <ac:spMk id="2" creationId="{75031FE9-9059-4FE8-B4AC-9771F23A1B89}"/>
          </ac:spMkLst>
        </pc:spChg>
        <pc:spChg chg="del">
          <ac:chgData name="Matteo MANGILI" userId="89c7df381375e6aa" providerId="LiveId" clId="{740BB46D-1FBD-4BE5-BEA3-98CD9E9E2715}" dt="2024-01-19T19:58:10.471" v="18" actId="21"/>
          <ac:spMkLst>
            <pc:docMk/>
            <pc:sldMk cId="112244765" sldId="318"/>
            <ac:spMk id="5" creationId="{94653B8F-ADAC-D01C-5C88-2E369E0B3234}"/>
          </ac:spMkLst>
        </pc:spChg>
        <pc:spChg chg="del">
          <ac:chgData name="Matteo MANGILI" userId="89c7df381375e6aa" providerId="LiveId" clId="{740BB46D-1FBD-4BE5-BEA3-98CD9E9E2715}" dt="2024-01-19T19:58:03.852" v="17" actId="21"/>
          <ac:spMkLst>
            <pc:docMk/>
            <pc:sldMk cId="112244765" sldId="318"/>
            <ac:spMk id="8" creationId="{364845DF-E527-AE8E-132D-4C86AC60FCAB}"/>
          </ac:spMkLst>
        </pc:spChg>
        <pc:spChg chg="del">
          <ac:chgData name="Matteo MANGILI" userId="89c7df381375e6aa" providerId="LiveId" clId="{740BB46D-1FBD-4BE5-BEA3-98CD9E9E2715}" dt="2024-01-19T19:57:59.430" v="16" actId="21"/>
          <ac:spMkLst>
            <pc:docMk/>
            <pc:sldMk cId="112244765" sldId="318"/>
            <ac:spMk id="9" creationId="{DAA31704-DD1F-62C0-B9AA-B224EB28798B}"/>
          </ac:spMkLst>
        </pc:spChg>
        <pc:spChg chg="add del mod">
          <ac:chgData name="Matteo MANGILI" userId="89c7df381375e6aa" providerId="LiveId" clId="{740BB46D-1FBD-4BE5-BEA3-98CD9E9E2715}" dt="2024-01-19T19:57:46.053" v="13" actId="21"/>
          <ac:spMkLst>
            <pc:docMk/>
            <pc:sldMk cId="112244765" sldId="318"/>
            <ac:spMk id="10" creationId="{F991A3AF-D5A0-EA09-A4A5-BAEF4A195530}"/>
          </ac:spMkLst>
        </pc:spChg>
        <pc:spChg chg="add mod">
          <ac:chgData name="Matteo MANGILI" userId="89c7df381375e6aa" providerId="LiveId" clId="{740BB46D-1FBD-4BE5-BEA3-98CD9E9E2715}" dt="2024-02-07T20:24:23.318" v="9060" actId="20577"/>
          <ac:spMkLst>
            <pc:docMk/>
            <pc:sldMk cId="112244765" sldId="318"/>
            <ac:spMk id="11" creationId="{C1C708C4-D7EC-7ED8-A397-AF1F95BF1686}"/>
          </ac:spMkLst>
        </pc:spChg>
        <pc:spChg chg="mod">
          <ac:chgData name="Matteo MANGILI" userId="89c7df381375e6aa" providerId="LiveId" clId="{740BB46D-1FBD-4BE5-BEA3-98CD9E9E2715}" dt="2024-02-04T20:46:40.516" v="6848" actId="113"/>
          <ac:spMkLst>
            <pc:docMk/>
            <pc:sldMk cId="112244765" sldId="318"/>
            <ac:spMk id="82" creationId="{CE36A058-BEC2-4BC5-A467-F2EB2A365051}"/>
          </ac:spMkLst>
        </pc:spChg>
        <pc:picChg chg="del">
          <ac:chgData name="Matteo MANGILI" userId="89c7df381375e6aa" providerId="LiveId" clId="{740BB46D-1FBD-4BE5-BEA3-98CD9E9E2715}" dt="2024-01-19T19:57:21.356" v="12" actId="21"/>
          <ac:picMkLst>
            <pc:docMk/>
            <pc:sldMk cId="112244765" sldId="318"/>
            <ac:picMk id="3" creationId="{B8057E78-C79B-B48E-DB48-B7F3C18B6C3F}"/>
          </ac:picMkLst>
        </pc:picChg>
        <pc:picChg chg="del">
          <ac:chgData name="Matteo MANGILI" userId="89c7df381375e6aa" providerId="LiveId" clId="{740BB46D-1FBD-4BE5-BEA3-98CD9E9E2715}" dt="2024-01-19T19:57:49.032" v="14" actId="21"/>
          <ac:picMkLst>
            <pc:docMk/>
            <pc:sldMk cId="112244765" sldId="318"/>
            <ac:picMk id="6" creationId="{DE0CC97B-A6DE-8CA6-E657-2E691E6C3F77}"/>
          </ac:picMkLst>
        </pc:picChg>
        <pc:picChg chg="del">
          <ac:chgData name="Matteo MANGILI" userId="89c7df381375e6aa" providerId="LiveId" clId="{740BB46D-1FBD-4BE5-BEA3-98CD9E9E2715}" dt="2024-01-19T19:57:51.462" v="15" actId="21"/>
          <ac:picMkLst>
            <pc:docMk/>
            <pc:sldMk cId="112244765" sldId="318"/>
            <ac:picMk id="7" creationId="{7AE3E7A1-BEDB-D97B-216D-E3415BE206FD}"/>
          </ac:picMkLst>
        </pc:picChg>
      </pc:sldChg>
      <pc:sldChg chg="addSp delSp modSp add mod">
        <pc:chgData name="Matteo MANGILI" userId="89c7df381375e6aa" providerId="LiveId" clId="{740BB46D-1FBD-4BE5-BEA3-98CD9E9E2715}" dt="2024-02-07T14:56:56.398" v="8248" actId="20577"/>
        <pc:sldMkLst>
          <pc:docMk/>
          <pc:sldMk cId="762597572" sldId="319"/>
        </pc:sldMkLst>
        <pc:spChg chg="add mod">
          <ac:chgData name="Matteo MANGILI" userId="89c7df381375e6aa" providerId="LiveId" clId="{740BB46D-1FBD-4BE5-BEA3-98CD9E9E2715}" dt="2024-02-07T14:56:56.398" v="8248" actId="20577"/>
          <ac:spMkLst>
            <pc:docMk/>
            <pc:sldMk cId="762597572" sldId="319"/>
            <ac:spMk id="5" creationId="{4C2922B9-05A6-2851-4268-32FCA9934BC2}"/>
          </ac:spMkLst>
        </pc:spChg>
        <pc:picChg chg="del">
          <ac:chgData name="Matteo MANGILI" userId="89c7df381375e6aa" providerId="LiveId" clId="{740BB46D-1FBD-4BE5-BEA3-98CD9E9E2715}" dt="2024-01-19T20:01:53.906" v="347" actId="21"/>
          <ac:picMkLst>
            <pc:docMk/>
            <pc:sldMk cId="762597572" sldId="319"/>
            <ac:picMk id="3" creationId="{00439959-3544-4100-55BB-F64ED0400005}"/>
          </ac:picMkLst>
        </pc:picChg>
      </pc:sldChg>
      <pc:sldChg chg="addSp delSp modSp add mod">
        <pc:chgData name="Matteo MANGILI" userId="89c7df381375e6aa" providerId="LiveId" clId="{740BB46D-1FBD-4BE5-BEA3-98CD9E9E2715}" dt="2024-02-09T17:59:30.589" v="10573" actId="113"/>
        <pc:sldMkLst>
          <pc:docMk/>
          <pc:sldMk cId="3754641538" sldId="320"/>
        </pc:sldMkLst>
        <pc:spChg chg="add del mod">
          <ac:chgData name="Matteo MANGILI" userId="89c7df381375e6aa" providerId="LiveId" clId="{740BB46D-1FBD-4BE5-BEA3-98CD9E9E2715}" dt="2024-01-21T20:37:18.266" v="2239" actId="21"/>
          <ac:spMkLst>
            <pc:docMk/>
            <pc:sldMk cId="3754641538" sldId="320"/>
            <ac:spMk id="5" creationId="{5F7992E6-1116-CFF0-C8FE-03DCABE1FC02}"/>
          </ac:spMkLst>
        </pc:spChg>
        <pc:spChg chg="add del mod">
          <ac:chgData name="Matteo MANGILI" userId="89c7df381375e6aa" providerId="LiveId" clId="{740BB46D-1FBD-4BE5-BEA3-98CD9E9E2715}" dt="2024-01-21T20:37:58.935" v="2248" actId="21"/>
          <ac:spMkLst>
            <pc:docMk/>
            <pc:sldMk cId="3754641538" sldId="320"/>
            <ac:spMk id="7" creationId="{FC4C8164-9946-C53E-85B7-E6E001CE4161}"/>
          </ac:spMkLst>
        </pc:spChg>
        <pc:spChg chg="add mod">
          <ac:chgData name="Matteo MANGILI" userId="89c7df381375e6aa" providerId="LiveId" clId="{740BB46D-1FBD-4BE5-BEA3-98CD9E9E2715}" dt="2024-01-21T20:39:14.753" v="2258" actId="767"/>
          <ac:spMkLst>
            <pc:docMk/>
            <pc:sldMk cId="3754641538" sldId="320"/>
            <ac:spMk id="8" creationId="{8276D17E-C233-3E18-8C70-46B270680830}"/>
          </ac:spMkLst>
        </pc:spChg>
        <pc:spChg chg="add del mod">
          <ac:chgData name="Matteo MANGILI" userId="89c7df381375e6aa" providerId="LiveId" clId="{740BB46D-1FBD-4BE5-BEA3-98CD9E9E2715}" dt="2024-02-09T17:59:30.589" v="10573" actId="113"/>
          <ac:spMkLst>
            <pc:docMk/>
            <pc:sldMk cId="3754641538" sldId="320"/>
            <ac:spMk id="19" creationId="{8B9F0681-6C98-C87F-B39F-F7A05657163C}"/>
          </ac:spMkLst>
        </pc:spChg>
        <pc:spChg chg="del">
          <ac:chgData name="Matteo MANGILI" userId="89c7df381375e6aa" providerId="LiveId" clId="{740BB46D-1FBD-4BE5-BEA3-98CD9E9E2715}" dt="2024-01-21T20:37:32.911" v="2242" actId="21"/>
          <ac:spMkLst>
            <pc:docMk/>
            <pc:sldMk cId="3754641538" sldId="320"/>
            <ac:spMk id="20" creationId="{81FF93F6-1ED9-0763-AF79-4C131175232A}"/>
          </ac:spMkLst>
        </pc:spChg>
        <pc:picChg chg="add del">
          <ac:chgData name="Matteo MANGILI" userId="89c7df381375e6aa" providerId="LiveId" clId="{740BB46D-1FBD-4BE5-BEA3-98CD9E9E2715}" dt="2024-01-21T20:37:35.129" v="2243" actId="21"/>
          <ac:picMkLst>
            <pc:docMk/>
            <pc:sldMk cId="3754641538" sldId="320"/>
            <ac:picMk id="3" creationId="{DF52D774-0AF5-3D21-AF89-908B316763E3}"/>
          </ac:picMkLst>
        </pc:picChg>
        <pc:picChg chg="del">
          <ac:chgData name="Matteo MANGILI" userId="89c7df381375e6aa" providerId="LiveId" clId="{740BB46D-1FBD-4BE5-BEA3-98CD9E9E2715}" dt="2024-01-21T20:37:25.205" v="2241" actId="21"/>
          <ac:picMkLst>
            <pc:docMk/>
            <pc:sldMk cId="3754641538" sldId="320"/>
            <ac:picMk id="21" creationId="{17F74E82-9D2D-6343-03F7-F245968CDF1E}"/>
          </ac:picMkLst>
        </pc:picChg>
      </pc:sldChg>
      <pc:sldChg chg="addSp delSp modSp add mod">
        <pc:chgData name="Matteo MANGILI" userId="89c7df381375e6aa" providerId="LiveId" clId="{740BB46D-1FBD-4BE5-BEA3-98CD9E9E2715}" dt="2024-02-07T21:00:43.082" v="10209" actId="313"/>
        <pc:sldMkLst>
          <pc:docMk/>
          <pc:sldMk cId="3518618096" sldId="321"/>
        </pc:sldMkLst>
        <pc:spChg chg="mod">
          <ac:chgData name="Matteo MANGILI" userId="89c7df381375e6aa" providerId="LiveId" clId="{740BB46D-1FBD-4BE5-BEA3-98CD9E9E2715}" dt="2024-02-02T17:49:01.255" v="5935" actId="27636"/>
          <ac:spMkLst>
            <pc:docMk/>
            <pc:sldMk cId="3518618096" sldId="321"/>
            <ac:spMk id="2" creationId="{82F1275C-82AF-B699-E2B0-FD8161C0228A}"/>
          </ac:spMkLst>
        </pc:spChg>
        <pc:spChg chg="del mod">
          <ac:chgData name="Matteo MANGILI" userId="89c7df381375e6aa" providerId="LiveId" clId="{740BB46D-1FBD-4BE5-BEA3-98CD9E9E2715}" dt="2024-02-02T17:51:08.859" v="5942" actId="931"/>
          <ac:spMkLst>
            <pc:docMk/>
            <pc:sldMk cId="3518618096" sldId="321"/>
            <ac:spMk id="4" creationId="{0A957A1F-E32E-C5D1-EE48-AF1B1F258A3B}"/>
          </ac:spMkLst>
        </pc:spChg>
        <pc:spChg chg="add del mod">
          <ac:chgData name="Matteo MANGILI" userId="89c7df381375e6aa" providerId="LiveId" clId="{740BB46D-1FBD-4BE5-BEA3-98CD9E9E2715}" dt="2024-02-02T17:59:28.047" v="6318"/>
          <ac:spMkLst>
            <pc:docMk/>
            <pc:sldMk cId="3518618096" sldId="321"/>
            <ac:spMk id="6" creationId="{305A648E-0A30-7311-66AD-61FE0B0F93CC}"/>
          </ac:spMkLst>
        </pc:spChg>
        <pc:spChg chg="add mod">
          <ac:chgData name="Matteo MANGILI" userId="89c7df381375e6aa" providerId="LiveId" clId="{740BB46D-1FBD-4BE5-BEA3-98CD9E9E2715}" dt="2024-02-07T21:00:43.082" v="10209" actId="313"/>
          <ac:spMkLst>
            <pc:docMk/>
            <pc:sldMk cId="3518618096" sldId="321"/>
            <ac:spMk id="7" creationId="{1BFAFA53-B5DB-7FF0-D80B-1D38652788B6}"/>
          </ac:spMkLst>
        </pc:spChg>
        <pc:picChg chg="add mod">
          <ac:chgData name="Matteo MANGILI" userId="89c7df381375e6aa" providerId="LiveId" clId="{740BB46D-1FBD-4BE5-BEA3-98CD9E9E2715}" dt="2024-02-02T17:52:08.102" v="5974" actId="1076"/>
          <ac:picMkLst>
            <pc:docMk/>
            <pc:sldMk cId="3518618096" sldId="321"/>
            <ac:picMk id="5" creationId="{936CDABC-6D16-BB2F-AB96-5B351ADDECE5}"/>
          </ac:picMkLst>
        </pc:picChg>
      </pc:sldChg>
      <pc:sldChg chg="modSp add mod">
        <pc:chgData name="Matteo MANGILI" userId="89c7df381375e6aa" providerId="LiveId" clId="{740BB46D-1FBD-4BE5-BEA3-98CD9E9E2715}" dt="2024-02-07T14:44:02.146" v="7682" actId="20577"/>
        <pc:sldMkLst>
          <pc:docMk/>
          <pc:sldMk cId="243116288" sldId="322"/>
        </pc:sldMkLst>
        <pc:spChg chg="mod">
          <ac:chgData name="Matteo MANGILI" userId="89c7df381375e6aa" providerId="LiveId" clId="{740BB46D-1FBD-4BE5-BEA3-98CD9E9E2715}" dt="2024-02-07T14:44:02.146" v="7682" actId="20577"/>
          <ac:spMkLst>
            <pc:docMk/>
            <pc:sldMk cId="243116288" sldId="322"/>
            <ac:spMk id="11" creationId="{AAAC9B74-463D-3112-DFEE-C3D0560A536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09/02/2024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09/02/2024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3758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6238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B9EDB-563C-708F-770C-3CDE13534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E1F14AB-D851-D0F5-0CDB-ED07DE0E32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D01B71-E261-F444-D919-B379708FE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C2EDF3-BB66-61AA-0FFB-B92C57661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3029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770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65C06-32A1-E051-540C-A58BFDA0B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32F6719-48CD-BA1A-BF59-F19A33ACC1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7F8F74-F253-0279-BE7C-BA185117C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C121D-BA2A-74E1-4586-5E7CBDBBC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67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37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3171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Ingegneria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i="1" dirty="0"/>
              <a:t>Gestione </a:t>
            </a:r>
            <a:r>
              <a:rPr lang="en-US" sz="54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Ospedale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83668"/>
            <a:ext cx="10515600" cy="3415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200" dirty="0"/>
              <a:t>Progetto di: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Nicola Cattaneo 1081073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Matteo Mangili 1074007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Qualità del Software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10</a:t>
            </a:fld>
            <a:endParaRPr lang="en-US" sz="1800" b="1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4C19112-8E86-20DC-4B1E-612DCB806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60933"/>
              </p:ext>
            </p:extLst>
          </p:nvPr>
        </p:nvGraphicFramePr>
        <p:xfrm>
          <a:off x="648820" y="1946923"/>
          <a:ext cx="10515597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83004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32366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3665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000" dirty="0"/>
                        <a:t>Funzionamento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Revisione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Transizione del Prodotto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5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Reliability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Efficiency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Integrity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Correctness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Maintainability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Testability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Portability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Interoperability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4351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91BD2F-CDA6-C472-7A74-9AFC99D67D26}"/>
              </a:ext>
            </a:extLst>
          </p:cNvPr>
          <p:cNvSpPr txBox="1"/>
          <p:nvPr/>
        </p:nvSpPr>
        <p:spPr>
          <a:xfrm>
            <a:off x="648819" y="4209865"/>
            <a:ext cx="105155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La qualità del software è definita come «il grado in cui il sistema soddisfa le esigenze/aspettative del cliente». I criteri di qualità possono essere misurati </a:t>
            </a:r>
            <a:r>
              <a:rPr lang="it-IT" sz="2000" i="1" dirty="0"/>
              <a:t>soggettivamente</a:t>
            </a:r>
            <a:r>
              <a:rPr lang="it-IT" sz="2000" dirty="0"/>
              <a:t> o </a:t>
            </a:r>
            <a:r>
              <a:rPr lang="it-IT" sz="2000" i="1" dirty="0"/>
              <a:t>oggettivamente</a:t>
            </a:r>
            <a:r>
              <a:rPr lang="it-IT" sz="2000" dirty="0"/>
              <a:t>, al fine di ottenere una misura complessiva dell’intero grado di qualità del software, e possono essere </a:t>
            </a:r>
            <a:r>
              <a:rPr lang="it-IT" sz="2000" i="1" dirty="0"/>
              <a:t>interni</a:t>
            </a:r>
            <a:r>
              <a:rPr lang="it-IT" sz="2000" dirty="0"/>
              <a:t> o </a:t>
            </a:r>
            <a:r>
              <a:rPr lang="it-IT" sz="2000" i="1" dirty="0"/>
              <a:t>esterni </a:t>
            </a:r>
            <a:r>
              <a:rPr lang="it-IT" sz="2000" dirty="0"/>
              <a:t>(rispettivamente, se rispondono alle esigenze degli sviluppatori o dell’utente finale). </a:t>
            </a:r>
          </a:p>
          <a:p>
            <a:r>
              <a:rPr lang="it-IT" sz="2000" dirty="0"/>
              <a:t>Il team si è impegnato a rispondere ai requisiti di qualità tassonomici di McCall.</a:t>
            </a:r>
          </a:p>
          <a:p>
            <a:r>
              <a:rPr lang="it-IT" sz="2000" dirty="0"/>
              <a:t>I diversi parametri per la valutazione della qualità vengono suddivisi in tre categorie, che rispondono ad un determinato criterio di valutazione (a loro volta i singoli parametri rispondono a diverse domande, tutte inerenti a quello specifico criterio).</a:t>
            </a:r>
          </a:p>
        </p:txBody>
      </p:sp>
    </p:spTree>
    <p:extLst>
      <p:ext uri="{BB962C8B-B14F-4D97-AF65-F5344CB8AC3E}">
        <p14:creationId xmlns:p14="http://schemas.microsoft.com/office/powerpoint/2010/main" val="163437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9384"/>
            <a:ext cx="10853928" cy="4648698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dirty="0">
                <a:cs typeface="Calibri"/>
              </a:rPr>
              <a:t>Le informazioni generali per lavorare al Sistema le abbiamo prese da un’intervista effettuata dal responsabile Cattaneo verso un’infermiera dell’Ospedale Papa Giovanni XXIII di Bergamo (BG) (</a:t>
            </a:r>
            <a:r>
              <a:rPr lang="en-US" sz="2300" b="1" dirty="0">
                <a:cs typeface="Calibri"/>
              </a:rPr>
              <a:t>Elicitazione dei rquisiti</a:t>
            </a:r>
            <a:r>
              <a:rPr lang="en-US" sz="2300" dirty="0">
                <a:cs typeface="Calibri"/>
              </a:rPr>
              <a:t>)</a:t>
            </a:r>
            <a:r>
              <a:rPr lang="en-US" sz="2300" b="1" dirty="0">
                <a:cs typeface="Calibri"/>
              </a:rPr>
              <a:t>. </a:t>
            </a:r>
            <a:r>
              <a:rPr lang="en-US" sz="2300" dirty="0">
                <a:cs typeface="Calibri"/>
              </a:rPr>
              <a:t>Successivamente, i requisiti vengono riconosciuti per la loro importanza e ruolo rispetto alla natura del progetto (</a:t>
            </a:r>
            <a:r>
              <a:rPr lang="en-US" sz="2300" i="1" dirty="0">
                <a:cs typeface="Calibri"/>
              </a:rPr>
              <a:t>Verifica, </a:t>
            </a:r>
            <a:r>
              <a:rPr lang="en-US" sz="2300" dirty="0">
                <a:cs typeface="Calibri"/>
              </a:rPr>
              <a:t>i requisiti soddisfano le esigenze del Sistema, </a:t>
            </a:r>
            <a:r>
              <a:rPr lang="en-US" sz="2300" i="1" dirty="0">
                <a:cs typeface="Calibri"/>
              </a:rPr>
              <a:t>Validazione, </a:t>
            </a:r>
            <a:r>
              <a:rPr lang="en-US" sz="2300" dirty="0">
                <a:cs typeface="Calibri"/>
              </a:rPr>
              <a:t>I requisiti rispettano le richieste d’utente).</a:t>
            </a:r>
            <a:endParaRPr lang="en-US" sz="2300" b="1" dirty="0">
              <a:cs typeface="Calibri"/>
            </a:endParaRPr>
          </a:p>
          <a:p>
            <a:pPr marL="0" indent="0">
              <a:buNone/>
            </a:pPr>
            <a:r>
              <a:rPr lang="en-US" sz="2300" dirty="0">
                <a:cs typeface="Calibri"/>
              </a:rPr>
              <a:t>Per la specifica dei requisiti ci siamo basati sul modello </a:t>
            </a:r>
            <a:r>
              <a:rPr lang="en-US" sz="2300" b="1" dirty="0">
                <a:cs typeface="Calibri"/>
              </a:rPr>
              <a:t>MOSCOW.</a:t>
            </a:r>
            <a:endParaRPr lang="en-US" sz="2300" dirty="0">
              <a:cs typeface="Calibri"/>
            </a:endParaRPr>
          </a:p>
          <a:p>
            <a:pPr marL="0" indent="0">
              <a:buNone/>
            </a:pPr>
            <a:endParaRPr lang="en-US" sz="2300" dirty="0">
              <a:cs typeface="Calibri"/>
            </a:endParaRP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funzionali (riguardano le funzionalità del Sistema):</a:t>
            </a:r>
          </a:p>
          <a:p>
            <a:r>
              <a:rPr lang="en-US" sz="2300" dirty="0">
                <a:cs typeface="Calibri"/>
              </a:rPr>
              <a:t>Funzionalità del Sistema</a:t>
            </a:r>
          </a:p>
          <a:p>
            <a:r>
              <a:rPr lang="en-US" sz="2300" dirty="0">
                <a:cs typeface="Calibri"/>
              </a:rPr>
              <a:t>Corretta correlazione tra le varie classi del Sistema</a:t>
            </a:r>
          </a:p>
          <a:p>
            <a:r>
              <a:rPr lang="en-US" sz="2300" dirty="0">
                <a:cs typeface="Calibri"/>
              </a:rPr>
              <a:t>Comprensione del Sistema durante il suo utilizzo</a:t>
            </a:r>
          </a:p>
          <a:p>
            <a:pPr marL="0" indent="0">
              <a:buNone/>
            </a:pPr>
            <a:endParaRPr lang="en-US" sz="2300" dirty="0">
              <a:cs typeface="Calibri"/>
            </a:endParaRP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non funzionali (linee guida da rispettare):</a:t>
            </a:r>
          </a:p>
          <a:p>
            <a:r>
              <a:rPr lang="en-US" sz="2300" dirty="0">
                <a:cs typeface="Calibri"/>
              </a:rPr>
              <a:t>Accessibilità</a:t>
            </a:r>
          </a:p>
          <a:p>
            <a:r>
              <a:rPr lang="en-US" sz="2300" dirty="0">
                <a:cs typeface="Calibri"/>
              </a:rPr>
              <a:t>Sicurezza del Sistema</a:t>
            </a:r>
          </a:p>
          <a:p>
            <a:r>
              <a:rPr lang="en-US" sz="2300" dirty="0">
                <a:cs typeface="Calibri"/>
              </a:rPr>
              <a:t>Qualità</a:t>
            </a:r>
          </a:p>
          <a:p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11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02EA9E-627C-1C35-F5DD-BAE1234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Requisiti: MOSCOW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7CC74FB-BD97-33CB-0677-7767F0959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680977"/>
              </p:ext>
            </p:extLst>
          </p:nvPr>
        </p:nvGraphicFramePr>
        <p:xfrm>
          <a:off x="838200" y="1825625"/>
          <a:ext cx="10515600" cy="451463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7646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2508042"/>
                    </a:ext>
                  </a:extLst>
                </a:gridCol>
              </a:tblGrid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sz="2000" b="1" dirty="0"/>
                        <a:t>MUST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Registrazione nel Sistema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Login/Logout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Effettuare Esami corrispondenti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Gestione Pagina Anagrafica Paziente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52911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SHOULD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Notifiche Esami da effettuare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Graduatoria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Operatoria Intervento specifico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Stampa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07752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COULD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Rischio sanitario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/>
                        <a:t>Analisi statistiche </a:t>
                      </a:r>
                      <a:r>
                        <a:rPr lang="it-IT" sz="1600" dirty="0"/>
                        <a:t>Interventi medici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81850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WON’T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Possibilità di vedere altri medici prima dell’intervento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10190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CD12A-53B2-6614-9940-D7E1255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0882"/>
            <a:ext cx="2743200" cy="600593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12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7619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06" y="3242258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13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801751" y="2194286"/>
            <a:ext cx="30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Architettura Client-Server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F93F6-1ED9-0763-AF79-4C131175232A}"/>
              </a:ext>
            </a:extLst>
          </p:cNvPr>
          <p:cNvSpPr txBox="1"/>
          <p:nvPr/>
        </p:nvSpPr>
        <p:spPr>
          <a:xfrm>
            <a:off x="7007288" y="2096027"/>
            <a:ext cx="4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Stile Architetturale Model-View-Controller (MVC)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7F74E82-9D2D-6343-03F7-F245968C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6" y="2810487"/>
            <a:ext cx="436721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14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667512" y="1979682"/>
            <a:ext cx="10853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Il nostro progetto deve essere chiaro (le specifiche devono descrivere dettagliatamente le operazioni coinvolte), non ambiguo, consistente (non devono essere presenti contraddizioni), completo, comprensibile e di facile utilizzo; sebbene il sistema non disponga di requisiti rigidi in tempo reale, l’architettura deve essere progettata in modo tale che il software venga approvato.</a:t>
            </a:r>
          </a:p>
          <a:p>
            <a:r>
              <a:rPr lang="it-IT" sz="1900" dirty="0"/>
              <a:t>Si fa riferimento ad un’architettura </a:t>
            </a:r>
            <a:r>
              <a:rPr lang="it-IT" sz="1900" i="1" dirty="0"/>
              <a:t>Client-Server</a:t>
            </a:r>
            <a:r>
              <a:rPr lang="it-IT" sz="1900" dirty="0"/>
              <a:t>: il server, per rispondere alle richieste dell’utente, deve accedere ai dati memorizzati e notificare il client con le corrette informazioni richieste.</a:t>
            </a:r>
          </a:p>
          <a:p>
            <a:r>
              <a:rPr lang="it-IT" sz="1900" dirty="0"/>
              <a:t>A tale scopo definiamo uno stile architetturale specifico per il progetto:</a:t>
            </a:r>
          </a:p>
          <a:p>
            <a:endParaRPr lang="it-IT" sz="1900" i="1" dirty="0"/>
          </a:p>
          <a:p>
            <a:r>
              <a:rPr lang="it-IT" sz="1900" b="1" i="1" dirty="0"/>
              <a:t>Stile Model-</a:t>
            </a:r>
            <a:r>
              <a:rPr lang="it-IT" sz="1900" b="1" i="1" dirty="0" err="1"/>
              <a:t>View</a:t>
            </a:r>
            <a:r>
              <a:rPr lang="it-IT" sz="1900" b="1" i="1" dirty="0"/>
              <a:t>-Controller (MVC)</a:t>
            </a:r>
          </a:p>
          <a:p>
            <a:endParaRPr lang="it-IT" sz="1900" i="1" dirty="0"/>
          </a:p>
          <a:p>
            <a:r>
              <a:rPr lang="it-IT" sz="1900" dirty="0"/>
              <a:t>Separazione tra l’interfaccia utente e l’applicazione. Il Modello gestisce direttamente i dati, la logica e le regole di applicazione in termini di dominio del problema. Una </a:t>
            </a:r>
            <a:r>
              <a:rPr lang="it-IT" sz="1900" dirty="0" err="1"/>
              <a:t>View</a:t>
            </a:r>
            <a:r>
              <a:rPr lang="it-IT" sz="1900" dirty="0"/>
              <a:t> è definita come una qualsiasi rappresentazione di output delle informazioni. Il Controller accetta l’input richiesto dall’utente e lo converte in comandi per la vista e/o per il modello. I singoli componenti del modello sono raccolte di procedure e  i connettori che li uniscono sono delle chiamate di procedura (il controllo viene trasferito da un componente all’altro).</a:t>
            </a:r>
            <a:endParaRPr lang="it-IT" sz="1900" i="1" dirty="0"/>
          </a:p>
          <a:p>
            <a:endParaRPr lang="it-IT" i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4641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19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All’interno del nostro Progetto sono stati utilizzati vari Design Pattern: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General Hierarchy Pattern</a:t>
            </a:r>
            <a:r>
              <a:rPr lang="en-US" sz="2000" dirty="0"/>
              <a:t> (per definire gerarchie tra le varie classi, in particolare tra i medici e gli infermieri operanti  durante l’intervento)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Player-Role Pattern </a:t>
            </a:r>
            <a:r>
              <a:rPr lang="en-US" sz="2000" dirty="0"/>
              <a:t>(un attore/oggetto del Sistema può “giocare” diversi ruoli in </a:t>
            </a:r>
            <a:r>
              <a:rPr lang="en-US" sz="2000" dirty="0" err="1"/>
              <a:t>diversi</a:t>
            </a:r>
            <a:r>
              <a:rPr lang="en-US" sz="2000" dirty="0"/>
              <a:t> </a:t>
            </a:r>
            <a:r>
              <a:rPr lang="en-US" sz="2000" dirty="0" err="1"/>
              <a:t>contesti</a:t>
            </a:r>
            <a:r>
              <a:rPr lang="en-US" sz="2000" dirty="0"/>
              <a:t>, si sfruttano classi astratte)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Delegation Pattern </a:t>
            </a:r>
            <a:r>
              <a:rPr lang="en-US" sz="2000" dirty="0"/>
              <a:t>(per far svolgere alla cabina di regia i giusti metodi: riutilizza frammenti di codice, minimizzando i costi d’uso)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Façade Pattern </a:t>
            </a:r>
            <a:r>
              <a:rPr lang="en-US" sz="2000" dirty="0"/>
              <a:t>(per manipolare le diverse classi e nascondere la complessità di un’operazione agli utenti. Interfaccia di facciata fra il cliente e il Sistema di prenotazione dell’Ospedale) </a:t>
            </a:r>
            <a:r>
              <a:rPr lang="en-US" sz="2000" i="1" dirty="0"/>
              <a:t>Strutturale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Factory Pattern </a:t>
            </a:r>
            <a:r>
              <a:rPr lang="en-US" sz="2000" dirty="0"/>
              <a:t>(per implementare una framework utile alla creazione di classi e oggetti dipendenti dall’applicazione. Le sottoclassi devono scegliere da sole quale oggetto istanziare) </a:t>
            </a:r>
            <a:r>
              <a:rPr lang="en-US" sz="2000" i="1" dirty="0"/>
              <a:t>Creazionale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Builder Pattern </a:t>
            </a:r>
            <a:r>
              <a:rPr lang="en-US" sz="2000" dirty="0"/>
              <a:t>(per costruire un’applicazione complessa a partire da un insieme di componenti oggetti)</a:t>
            </a:r>
            <a:endParaRPr lang="en-US" sz="20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15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792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Per implementare il Progetto abbiamo dovuto specificare diversi punti da soddisfare per la riuscita del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Registrazione del paziente nel sistema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Autenticazione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Iscrizione Lista Graduatoria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Effettuare Esami pre Intervento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Iscrizione alla Lista Operatoria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Intervento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Verbale Medico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Stampa Verbale</a:t>
            </a:r>
          </a:p>
          <a:p>
            <a:pPr marL="0" indent="0">
              <a:buNone/>
            </a:pPr>
            <a:r>
              <a:rPr lang="en-US" sz="1800" dirty="0"/>
              <a:t>E’ importante poter accedere alle varie liste e alla pagina anagrafica del paziente in ogni momento, per visualizzare informazioni o effettuare modifiche.</a:t>
            </a:r>
          </a:p>
          <a:p>
            <a:pPr marL="0" indent="0">
              <a:buNone/>
            </a:pPr>
            <a:r>
              <a:rPr lang="en-US" sz="1800" dirty="0"/>
              <a:t>I punti dell’implementazione sono stati poi sottoposti a test  strutturali e funzionali, per accertarne l’ordine e controllarne la consistenza.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16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A50DE-D253-3D56-B2B5-EF6323056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20A3D9E-38B7-40F7-5468-68B244007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F1275C-82AF-B699-E2B0-FD8161C0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Manutenzione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78C10EB6-38E0-71DA-A545-292898485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 descr="Immagine che contiene schermata, diagramma, testo, Elementi grafici&#10;&#10;Descrizione generata automaticamente">
            <a:extLst>
              <a:ext uri="{FF2B5EF4-FFF2-40B4-BE49-F238E27FC236}">
                <a16:creationId xmlns:a16="http://schemas.microsoft.com/office/drawing/2014/main" id="{936CDABC-6D16-BB2F-AB96-5B351ADDE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98969" y="2275032"/>
            <a:ext cx="5823262" cy="3492000"/>
          </a:xfr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37FC4670-6A45-D3AC-1810-F8B73268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17</a:t>
            </a:fld>
            <a:endParaRPr lang="it-IT" sz="18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BFAFA53-B5DB-7FF0-D80B-1D38652788B6}"/>
              </a:ext>
            </a:extLst>
          </p:cNvPr>
          <p:cNvSpPr txBox="1"/>
          <p:nvPr/>
        </p:nvSpPr>
        <p:spPr>
          <a:xfrm>
            <a:off x="669036" y="2055813"/>
            <a:ext cx="50650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L’attività di manutenzione (suddivisa nelle varie categorie) è iniziata subito dopo la consegna del progetto; lo scopo principale è aumentare la qualità dell’intero sistema, correggendo errori (principalmente di codice) e cercando di adattare il software alle richieste degli utenti ma anche dell’ambiente di utilizzo, al fine di aumentare il grado di manutenibilità futura.</a:t>
            </a:r>
          </a:p>
          <a:p>
            <a:endParaRPr lang="it-IT" dirty="0"/>
          </a:p>
          <a:p>
            <a:r>
              <a:rPr lang="it-IT" dirty="0"/>
              <a:t>L’attività di </a:t>
            </a:r>
            <a:r>
              <a:rPr lang="it-IT" i="1" dirty="0" err="1"/>
              <a:t>Refactoring</a:t>
            </a:r>
            <a:r>
              <a:rPr lang="it-IT" i="1" dirty="0"/>
              <a:t> </a:t>
            </a:r>
            <a:r>
              <a:rPr lang="it-IT" dirty="0"/>
              <a:t>è eseguita per mantenere il codice mantenibile: piccole azioni, atte ad alterare la struttura interna del codice senza modificarne il comportamento esterno. Si cerca di evitare codice duplicato, metodi lunghi, classi «pigre» o invidia tra le classi (i cosiddetti bad smells, «cattivi odori»)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518618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00678"/>
          </a:xfrm>
        </p:spPr>
        <p:txBody>
          <a:bodyPr>
            <a:normAutofit/>
          </a:bodyPr>
          <a:lstStyle/>
          <a:p>
            <a:r>
              <a:rPr lang="en-US" sz="2200" dirty="0"/>
              <a:t>Diagramma dei casi d’uso (USE CASE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delle classi (CLASS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di stato (STATE-CHART DIAGRAM)</a:t>
            </a:r>
          </a:p>
          <a:p>
            <a:endParaRPr lang="en-US" sz="2200" dirty="0"/>
          </a:p>
          <a:p>
            <a:r>
              <a:rPr lang="en-US" sz="2200" dirty="0"/>
              <a:t>Diagramma di sequenza (SEQUENCE DIAGRAM)</a:t>
            </a:r>
          </a:p>
          <a:p>
            <a:endParaRPr lang="en-US" sz="2200" dirty="0"/>
          </a:p>
          <a:p>
            <a:r>
              <a:rPr lang="en-US" sz="2200" dirty="0"/>
              <a:t>Diagramma delle attività (ACTIVITY DIAGRAM)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 CASE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3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STATECHART DIAGRAM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D632F88F-B7F1-FCF1-6B5E-D9317E32D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5" y="1779636"/>
            <a:ext cx="4854361" cy="4252328"/>
          </a:xfr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8829EC7-B73C-44B8-D4CD-DEEE234C8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827" y="1943800"/>
            <a:ext cx="6234706" cy="39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6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 dirty="0"/>
              <a:t>Obbiettivo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5"/>
            <a:ext cx="6713552" cy="47213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/>
              <a:t>L’obbiettivo principale del Progetto è creare un software per la gestione di un ospedale, in particolare tenere traccia del paziente e dei suoi “movimenti” rispetto al Sistema generale. Per la creazione del sistema, è necessario tenere conto di diversi fattori: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Cartella del Paziente</a:t>
            </a:r>
            <a:r>
              <a:rPr lang="en-US" sz="2000" i="1" dirty="0"/>
              <a:t>, </a:t>
            </a:r>
            <a:r>
              <a:rPr lang="en-US" sz="2000" dirty="0"/>
              <a:t>contenente l’anagrafica, la diagnosi, il tipo di terapia che deve seguire e gli </a:t>
            </a:r>
            <a:r>
              <a:rPr lang="en-US" sz="2000" dirty="0" err="1"/>
              <a:t>esami</a:t>
            </a:r>
            <a:r>
              <a:rPr lang="en-US" sz="2000" dirty="0"/>
              <a:t> da effettuare prima di sottoporsi all’intervento.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Liste Operatorie</a:t>
            </a:r>
            <a:r>
              <a:rPr lang="en-US" sz="2000" i="1" dirty="0"/>
              <a:t>, </a:t>
            </a:r>
            <a:r>
              <a:rPr lang="en-US" sz="2000" dirty="0"/>
              <a:t>contententi i nomi e le informazioni dei pazienti che devono sottoporsi ad un determinato </a:t>
            </a:r>
            <a:r>
              <a:rPr lang="en-US" sz="2000" dirty="0" err="1"/>
              <a:t>intervento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Verbale dell’Intervento</a:t>
            </a:r>
            <a:r>
              <a:rPr lang="en-US" sz="2000" dirty="0"/>
              <a:t>, dove sono riportate le modalità, i tempi e i nomi dell’equipe medica che  hanno operato sull’intervento.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7604229" y="1799148"/>
            <a:ext cx="3941064" cy="44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2442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/>
              <a:t>2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20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CLASS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1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6422998A-2562-0AB5-EB19-7C86EC90F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803"/>
          <a:stretch/>
        </p:blipFill>
        <p:spPr>
          <a:xfrm>
            <a:off x="279998" y="2316810"/>
            <a:ext cx="5773866" cy="3600000"/>
          </a:xfr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41D60B2-F2C9-77C6-B866-A6FB4DEBD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323" y="2305927"/>
            <a:ext cx="5174653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31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dirty="0"/>
              <a:t>21</a:t>
            </a:r>
            <a:endParaRPr lang="it-IT" sz="1800" b="1" noProof="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4979467" y="6332815"/>
            <a:ext cx="22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ACTIVITY DIAGRAM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64E682A3-C286-B7AC-4CF1-DE3330AAF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8997" y="2115180"/>
            <a:ext cx="7674005" cy="3772227"/>
          </a:xfrm>
        </p:spPr>
      </p:pic>
    </p:spTree>
    <p:extLst>
      <p:ext uri="{BB962C8B-B14F-4D97-AF65-F5344CB8AC3E}">
        <p14:creationId xmlns:p14="http://schemas.microsoft.com/office/powerpoint/2010/main" val="1841377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Dimostrazione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570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22</a:t>
            </a:r>
          </a:p>
          <a:p>
            <a:pPr rtl="0">
              <a:spcAft>
                <a:spcPts val="600"/>
              </a:spcAft>
            </a:pPr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Fasi di Test: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Unità di Modulo e Test di Integrazione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Collaudo del Sistema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Accettazione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Installazione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000" i="1" dirty="0"/>
          </a:p>
          <a:p>
            <a:pPr marL="457200" lvl="1" indent="0">
              <a:buNone/>
            </a:pPr>
            <a:r>
              <a:rPr lang="en-US" sz="2000" dirty="0"/>
              <a:t>Nell’effettuare un testing al nostro Progetto, abbiamo potato per un test di tipo </a:t>
            </a:r>
            <a:r>
              <a:rPr lang="en-US" sz="2000" b="1" dirty="0"/>
              <a:t>manuale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2000" dirty="0"/>
              <a:t>- Lo scopo era verificare che il test non portasse a </a:t>
            </a:r>
            <a:r>
              <a:rPr lang="en-US" sz="2000" i="1" dirty="0"/>
              <a:t>malfunzionamenti </a:t>
            </a:r>
            <a:r>
              <a:rPr lang="en-US" sz="2000" dirty="0"/>
              <a:t>(funzionamento errato del programma) o </a:t>
            </a:r>
            <a:r>
              <a:rPr lang="en-US" sz="2000" i="1" dirty="0"/>
              <a:t>difetti </a:t>
            </a:r>
            <a:r>
              <a:rPr lang="en-US" sz="2000" dirty="0"/>
              <a:t>(comportamento diverso dale aspettative del programma),</a:t>
            </a:r>
          </a:p>
          <a:p>
            <a:pPr marL="457200" lvl="1" indent="0">
              <a:buNone/>
            </a:pPr>
            <a:r>
              <a:rPr lang="en-US" sz="2000" dirty="0"/>
              <a:t>- Inseriti degli input nel codice, i tre collaboraori hanno verificato che il software si comporti in maniera corretta.</a:t>
            </a:r>
          </a:p>
          <a:p>
            <a:pPr marL="457200" lvl="1" indent="0">
              <a:buNone/>
            </a:pPr>
            <a:r>
              <a:rPr lang="en-US" sz="2000" dirty="0"/>
              <a:t>Sono stati eseguiti test </a:t>
            </a:r>
            <a:r>
              <a:rPr lang="en-US" sz="2000" i="1" dirty="0"/>
              <a:t>black-box </a:t>
            </a:r>
            <a:r>
              <a:rPr lang="en-US" sz="2000" dirty="0"/>
              <a:t>(di natura funzionale e basati su specifiche di sistema) e test </a:t>
            </a:r>
            <a:r>
              <a:rPr lang="en-US" sz="2000" i="1" dirty="0"/>
              <a:t>white-box </a:t>
            </a:r>
            <a:r>
              <a:rPr lang="en-US" sz="2000" dirty="0"/>
              <a:t>(di natura strutturale e basati sul programma vero e proprio).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23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/>
              <a:t>Difficoltà Incontrate</a:t>
            </a:r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68801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Le principali difficolà, incontrate durante la stesura del Progetto, sono: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Coordinamento tra i componenti del team, soprattutto a livello temporale. </a:t>
            </a:r>
          </a:p>
          <a:p>
            <a:endParaRPr lang="en-US" sz="2000" dirty="0"/>
          </a:p>
          <a:p>
            <a:r>
              <a:rPr lang="en-US" sz="2000" dirty="0"/>
              <a:t>Difficoltà nell’ottenere un programma software che rispondesse ai vari punti del </a:t>
            </a:r>
            <a:r>
              <a:rPr lang="en-US" sz="2000" dirty="0" err="1"/>
              <a:t>problema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Conflitto nell’utilizzo di GitHub,</a:t>
            </a:r>
          </a:p>
          <a:p>
            <a:endParaRPr lang="en-US" sz="2000" dirty="0"/>
          </a:p>
          <a:p>
            <a:r>
              <a:rPr lang="en-US" sz="2000" dirty="0"/>
              <a:t>Possibilità di  non consegnare in tempo il Progetto, causa ritardo nella realizzazione delle singole parti del programma.</a:t>
            </a:r>
          </a:p>
          <a:p>
            <a:endParaRPr lang="en-US" sz="20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1552"/>
            <a:ext cx="2743200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3355619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4</a:t>
            </a:fld>
            <a:endParaRPr lang="en-US" sz="1800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31" y="19855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964" y="1892061"/>
            <a:ext cx="2448000" cy="244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653B8F-ADAC-D01C-5C88-2E369E0B3234}"/>
              </a:ext>
            </a:extLst>
          </p:cNvPr>
          <p:cNvSpPr txBox="1"/>
          <p:nvPr/>
        </p:nvSpPr>
        <p:spPr>
          <a:xfrm>
            <a:off x="1595534" y="4811295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StarUML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4845DF-E527-AE8E-132D-4C86AC60FCAB}"/>
              </a:ext>
            </a:extLst>
          </p:cNvPr>
          <p:cNvSpPr txBox="1"/>
          <p:nvPr/>
        </p:nvSpPr>
        <p:spPr>
          <a:xfrm>
            <a:off x="5592178" y="4811295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Eclipse IDE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A31704-DD1F-62C0-B9AA-B224EB28798B}"/>
              </a:ext>
            </a:extLst>
          </p:cNvPr>
          <p:cNvSpPr txBox="1"/>
          <p:nvPr/>
        </p:nvSpPr>
        <p:spPr>
          <a:xfrm>
            <a:off x="9187776" y="4811295"/>
            <a:ext cx="86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5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C708C4-D7EC-7ED8-A397-AF1F95BF1686}"/>
              </a:ext>
            </a:extLst>
          </p:cNvPr>
          <p:cNvSpPr txBox="1"/>
          <p:nvPr/>
        </p:nvSpPr>
        <p:spPr>
          <a:xfrm>
            <a:off x="838200" y="1884037"/>
            <a:ext cx="1068476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</a:t>
            </a:r>
            <a:r>
              <a:rPr lang="it-IT" sz="2000" b="1" dirty="0"/>
              <a:t>GitHub</a:t>
            </a:r>
            <a:r>
              <a:rPr lang="it-IT" sz="2000" dirty="0"/>
              <a:t>, come strumento prescelto al coordinamento tra i membri del team e per tenere traccia di tutti i file e le modifiche apportate.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Linguaggio </a:t>
            </a:r>
            <a:r>
              <a:rPr lang="it-IT" sz="2000" b="1" dirty="0"/>
              <a:t>Java</a:t>
            </a:r>
            <a:r>
              <a:rPr lang="it-IT" sz="2000" dirty="0"/>
              <a:t> (alto livello) per la stesura del codice sorgente attraverso l’uso dell’ambiente di lavoro </a:t>
            </a:r>
            <a:r>
              <a:rPr lang="it-IT" sz="2000" b="1" dirty="0"/>
              <a:t>Eclipse</a:t>
            </a:r>
            <a:r>
              <a:rPr lang="it-IT" sz="20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 err="1"/>
              <a:t>Windowbuilder</a:t>
            </a:r>
            <a:r>
              <a:rPr lang="it-IT" sz="2000" dirty="0"/>
              <a:t>, per la costruzione di un’interfaccia grafica che risponda ai requisiti del problema, ma che sia anche di facile utilizzo e comprensibile agli utenti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0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</a:t>
            </a:r>
            <a:r>
              <a:rPr lang="it-IT" sz="2000" b="1" dirty="0" err="1"/>
              <a:t>StarUML</a:t>
            </a:r>
            <a:r>
              <a:rPr lang="it-IT" sz="2000" dirty="0"/>
              <a:t> per la creazione dei vari diagrammi: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Use-Case </a:t>
            </a:r>
            <a:r>
              <a:rPr lang="it-IT" sz="2000" i="1" dirty="0" err="1"/>
              <a:t>Diagram</a:t>
            </a:r>
            <a:r>
              <a:rPr lang="it-IT" sz="2000" dirty="0"/>
              <a:t>, definizione di attori e casi d’uso del problema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Class </a:t>
            </a:r>
            <a:r>
              <a:rPr lang="it-IT" sz="2000" i="1" dirty="0" err="1"/>
              <a:t>Diagram</a:t>
            </a:r>
            <a:r>
              <a:rPr lang="it-IT" sz="2000" dirty="0"/>
              <a:t>, definizione delle classi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State-Chart </a:t>
            </a:r>
            <a:r>
              <a:rPr lang="it-IT" sz="2000" i="1" dirty="0" err="1"/>
              <a:t>Diagram</a:t>
            </a:r>
            <a:r>
              <a:rPr lang="it-IT" sz="2000" i="1" dirty="0"/>
              <a:t>, </a:t>
            </a:r>
            <a:r>
              <a:rPr lang="it-IT" sz="2000" dirty="0"/>
              <a:t>visualizzazione dello stato del Sistema durante il suo utilizzo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 err="1"/>
              <a:t>Sequence</a:t>
            </a:r>
            <a:r>
              <a:rPr lang="it-IT" sz="2000" i="1" dirty="0"/>
              <a:t> </a:t>
            </a:r>
            <a:r>
              <a:rPr lang="it-IT" sz="2000" i="1" dirty="0" err="1"/>
              <a:t>Diagram</a:t>
            </a:r>
            <a:r>
              <a:rPr lang="it-IT" sz="2000" dirty="0"/>
              <a:t>, definizione delle sequenze di azioni da effettuare nell’utilizzo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Activity </a:t>
            </a:r>
            <a:r>
              <a:rPr lang="it-IT" sz="2000" i="1" dirty="0" err="1"/>
              <a:t>Diagram</a:t>
            </a:r>
            <a:r>
              <a:rPr lang="it-IT" sz="2000" i="1" dirty="0"/>
              <a:t>,</a:t>
            </a:r>
            <a:r>
              <a:rPr lang="it-IT" sz="2000" dirty="0"/>
              <a:t> definizione delle varie attività svolte durante l’utilizzo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1224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8BBA2B-BE91-C2EE-1FE0-C361162FF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A923AE64-B99D-0BAC-49DF-519E23056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0732DC-408E-D606-584F-25FC553B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E142B649-A08B-3709-5F51-868064DCC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98F240AB-B85A-819A-7032-59F09154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6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AAC9B74-463D-3112-DFEE-C3D0560A5363}"/>
              </a:ext>
            </a:extLst>
          </p:cNvPr>
          <p:cNvSpPr txBox="1"/>
          <p:nvPr/>
        </p:nvSpPr>
        <p:spPr>
          <a:xfrm>
            <a:off x="669036" y="1871147"/>
            <a:ext cx="106847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Principali Tools utilizzati nella stesura del codice sorgente:</a:t>
            </a:r>
          </a:p>
          <a:p>
            <a:endParaRPr lang="it-IT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Extract Method </a:t>
            </a:r>
            <a:r>
              <a:rPr lang="it-IT" dirty="0"/>
              <a:t>&amp; </a:t>
            </a:r>
            <a:r>
              <a:rPr lang="it-IT" i="1" dirty="0"/>
              <a:t>Extract Local Variables</a:t>
            </a:r>
            <a:r>
              <a:rPr lang="it-IT" dirty="0"/>
              <a:t>, estrarre metodi e variabili da una classe e implementarli in un’altra, evitando la riscrittura del codice e minimizzando i costi di progettazione;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Push Down Method </a:t>
            </a:r>
            <a:r>
              <a:rPr lang="it-IT" dirty="0"/>
              <a:t>&amp; </a:t>
            </a:r>
            <a:r>
              <a:rPr lang="it-IT" i="1" dirty="0"/>
              <a:t>Push Down Field, </a:t>
            </a:r>
            <a:r>
              <a:rPr lang="it-IT" dirty="0"/>
              <a:t>trasferimento di campi/metodi da una superclasse ad una sottoclasse;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 err="1"/>
              <a:t>Remove</a:t>
            </a:r>
            <a:r>
              <a:rPr lang="it-IT" i="1" dirty="0"/>
              <a:t> Method </a:t>
            </a:r>
            <a:r>
              <a:rPr lang="it-IT" dirty="0"/>
              <a:t>&amp; </a:t>
            </a:r>
            <a:r>
              <a:rPr lang="it-IT" i="1" dirty="0" err="1"/>
              <a:t>Remove</a:t>
            </a:r>
            <a:r>
              <a:rPr lang="it-IT" i="1" dirty="0"/>
              <a:t> Field, </a:t>
            </a:r>
            <a:r>
              <a:rPr lang="it-IT" dirty="0"/>
              <a:t>rimozione di metodi/campi inutili o non strettamente necessari ai fini del progetto;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4311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Configuration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634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000" dirty="0"/>
              <a:t>Per il software configuration management è stato utilizzato GitHub come programma principale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BRANCH </a:t>
            </a:r>
            <a:r>
              <a:rPr lang="it-IT" sz="2000" dirty="0"/>
              <a:t>Creazione di branch diversi per ottimizzare il lavoro di squadra ed evitare eventuali  incomprensioni: ogni membro crea il proprio </a:t>
            </a:r>
            <a:r>
              <a:rPr lang="it-IT" sz="2000" dirty="0" err="1"/>
              <a:t>branch</a:t>
            </a:r>
            <a:r>
              <a:rPr lang="it-IT" sz="2000" dirty="0"/>
              <a:t> per lavorare sulle sue componenti, in modo tale da non confondere gli altri collaboratori, qualora si lavorasse in più persone su uno stesso aspetto.</a:t>
            </a:r>
          </a:p>
          <a:p>
            <a:pPr marL="0" indent="0">
              <a:buNone/>
            </a:pPr>
            <a:endParaRPr lang="it-IT" sz="2000" b="1" dirty="0"/>
          </a:p>
          <a:p>
            <a:pPr marL="0" indent="0">
              <a:buNone/>
            </a:pPr>
            <a:r>
              <a:rPr lang="it-IT" sz="2000" b="1" dirty="0"/>
              <a:t>ISSUE </a:t>
            </a:r>
            <a:r>
              <a:rPr lang="it-IT" sz="2000" dirty="0"/>
              <a:t>Per valutazione del progetto o modifiche importanti sono state attivati issue corrispondenti. Le varie issue vengono affidate ad uno o a tutti i membri del team e devono essere portate a compimento, prima di essere chiuse (indicate come «completate»).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PULL REQUEST </a:t>
            </a:r>
            <a:r>
              <a:rPr lang="it-IT" sz="2000" dirty="0"/>
              <a:t>Per</a:t>
            </a:r>
            <a:r>
              <a:rPr lang="it-IT" sz="2000" b="1" dirty="0"/>
              <a:t> </a:t>
            </a:r>
            <a:r>
              <a:rPr lang="it-IT" sz="2000" dirty="0"/>
              <a:t>le modifiche importanti o azioni di merge, sono state create delle pull request, le quali venivano approvate da tutti i membri del team oppure dallo SCRUM Master indicato per l’area di lavoro a cui la </a:t>
            </a:r>
            <a:r>
              <a:rPr lang="it-IT" sz="2000" dirty="0" err="1"/>
              <a:t>request</a:t>
            </a:r>
            <a:r>
              <a:rPr lang="it-IT" sz="2000" dirty="0"/>
              <a:t> fa riferimento.</a:t>
            </a:r>
            <a:endParaRPr lang="it-IT" sz="2000" b="1" dirty="0"/>
          </a:p>
          <a:p>
            <a:pPr marL="0" indent="0">
              <a:buNone/>
            </a:pP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7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8</a:t>
            </a:fld>
            <a:endParaRPr lang="en-US" sz="1800" b="1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00439959-3544-4100-55BB-F64ED040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2934"/>
          <a:stretch/>
        </p:blipFill>
        <p:spPr>
          <a:xfrm>
            <a:off x="2199294" y="1853617"/>
            <a:ext cx="7655245" cy="40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9</a:t>
            </a:fld>
            <a:endParaRPr lang="en-US" sz="1800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C2922B9-05A6-2851-4268-32FCA993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97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000" dirty="0"/>
              <a:t>Il ruolo di </a:t>
            </a:r>
            <a:r>
              <a:rPr lang="it-IT" sz="2000" b="1" dirty="0" err="1"/>
              <a:t>Scrum</a:t>
            </a:r>
            <a:r>
              <a:rPr lang="it-IT" sz="2000" b="1" dirty="0"/>
              <a:t> Master </a:t>
            </a:r>
            <a:r>
              <a:rPr lang="it-IT" sz="2000" dirty="0"/>
              <a:t>non appartiene ad un singolo membro del gruppo, ma viene condiviso tra tutti i collaboratori: in base alla sezione/parte del progetto su cui si sta lavorando, è stato scelto un membro come </a:t>
            </a:r>
            <a:r>
              <a:rPr lang="it-IT" sz="2000" b="1" dirty="0" err="1"/>
              <a:t>scrum</a:t>
            </a:r>
            <a:r>
              <a:rPr lang="it-IT" sz="2000" b="1" dirty="0"/>
              <a:t> master temporaneo</a:t>
            </a:r>
            <a:r>
              <a:rPr lang="it-IT" sz="2000" dirty="0"/>
              <a:t>; se gli altri membri vogliono apportare una modifica in quella parte del progetto, dovranno far riferimento a lui, per capire se tale modifica è necessaria o meno (lo </a:t>
            </a:r>
            <a:r>
              <a:rPr lang="it-IT" sz="2000" dirty="0" err="1"/>
              <a:t>scrum</a:t>
            </a:r>
            <a:r>
              <a:rPr lang="it-IT" sz="2000" dirty="0"/>
              <a:t> master ha sempre l’ultima parola).</a:t>
            </a:r>
          </a:p>
          <a:p>
            <a:pPr marL="0" indent="0">
              <a:buNone/>
            </a:pPr>
            <a:r>
              <a:rPr lang="it-IT" sz="2000" dirty="0"/>
              <a:t>Sebbene il ruolo di </a:t>
            </a:r>
            <a:r>
              <a:rPr lang="it-IT" sz="2000" dirty="0" err="1"/>
              <a:t>scrum</a:t>
            </a:r>
            <a:r>
              <a:rPr lang="it-IT" sz="2000" dirty="0"/>
              <a:t> master venga designato anticipatamente, i tre collaboratori devono   sempre confrontarsi per le nuove modifiche e dare tutti il proprio consenso: sarà compito dello </a:t>
            </a:r>
            <a:r>
              <a:rPr lang="it-IT" sz="2000" dirty="0" err="1"/>
              <a:t>scrum</a:t>
            </a:r>
            <a:r>
              <a:rPr lang="it-IT" sz="2000" dirty="0"/>
              <a:t> master verificare se i cambiamenti mantengono la qualità del software alta. Inoltre, lo </a:t>
            </a:r>
            <a:r>
              <a:rPr lang="it-IT" sz="2000" dirty="0" err="1"/>
              <a:t>scrum</a:t>
            </a:r>
            <a:r>
              <a:rPr lang="it-IT" sz="2000" dirty="0"/>
              <a:t> master deve mantenere alta la motivazione/concentrazione del gruppo, per portare a compimento le singole parti.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Ogni settimana i membri si incontrano per effettuare un </a:t>
            </a:r>
            <a:r>
              <a:rPr lang="it-IT" sz="2000" b="1" dirty="0" err="1"/>
              <a:t>weekly</a:t>
            </a:r>
            <a:r>
              <a:rPr lang="it-IT" sz="2000" b="1" dirty="0"/>
              <a:t> </a:t>
            </a:r>
            <a:r>
              <a:rPr lang="it-IT" sz="2000" b="1" dirty="0" err="1"/>
              <a:t>scrum</a:t>
            </a:r>
            <a:r>
              <a:rPr lang="it-IT" sz="2000" dirty="0"/>
              <a:t>: viene eseguito un resoconto sull’andamento del progetto nella settimana passata, vengono corretti errori e si cerca di trovare una soluzione comune a problemi di comprensione in alcune parti del progetto. Ogni </a:t>
            </a:r>
            <a:r>
              <a:rPr lang="it-IT" sz="2000" b="1" dirty="0"/>
              <a:t>sprint </a:t>
            </a:r>
            <a:r>
              <a:rPr lang="it-IT" sz="2000" dirty="0"/>
              <a:t>ha la</a:t>
            </a:r>
            <a:r>
              <a:rPr lang="it-IT" sz="2000" b="1" dirty="0"/>
              <a:t> </a:t>
            </a:r>
            <a:r>
              <a:rPr lang="it-IT" sz="2000" dirty="0"/>
              <a:t>durata di una settimana, entro la quale viene effettuato il </a:t>
            </a:r>
            <a:r>
              <a:rPr lang="it-IT" sz="2000" dirty="0" err="1"/>
              <a:t>weekly</a:t>
            </a:r>
            <a:r>
              <a:rPr lang="it-IT" sz="2000" dirty="0"/>
              <a:t> </a:t>
            </a:r>
            <a:r>
              <a:rPr lang="it-IT" sz="2000" dirty="0" err="1"/>
              <a:t>scrum</a:t>
            </a:r>
            <a:r>
              <a:rPr lang="it-IT" sz="2000" dirty="0"/>
              <a:t>; prima di procedere con lo sprint vero e proprio, è necessario stilare una lista di desideri/richieste, che devono essere portate a compimento entro la settimana corrente (</a:t>
            </a:r>
            <a:r>
              <a:rPr lang="it-IT" sz="2000" b="1" dirty="0"/>
              <a:t>sprint backlog</a:t>
            </a:r>
            <a:r>
              <a:rPr lang="it-IT" sz="2000" dirty="0"/>
              <a:t>).</a:t>
            </a:r>
          </a:p>
          <a:p>
            <a:pPr marL="0" indent="0">
              <a:buNone/>
            </a:pPr>
            <a:r>
              <a:rPr lang="it-IT" sz="2000" dirty="0"/>
              <a:t>La comunicazione, diretta e non, è molto importante: i membri del gruppo devono sempre essere aggiornati su nuove modifiche o richieste.</a:t>
            </a:r>
          </a:p>
        </p:txBody>
      </p:sp>
    </p:spTree>
    <p:extLst>
      <p:ext uri="{BB962C8B-B14F-4D97-AF65-F5344CB8AC3E}">
        <p14:creationId xmlns:p14="http://schemas.microsoft.com/office/powerpoint/2010/main" val="76259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</TotalTime>
  <Words>1982</Words>
  <Application>Microsoft Office PowerPoint</Application>
  <PresentationFormat>Widescreen</PresentationFormat>
  <Paragraphs>214</Paragraphs>
  <Slides>23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Progetto Ingegneria del Software  Gestione Ospedale</vt:lpstr>
      <vt:lpstr>Obbiettivo</vt:lpstr>
      <vt:lpstr>Difficoltà Incontrate</vt:lpstr>
      <vt:lpstr>Paradigma di Programmazione</vt:lpstr>
      <vt:lpstr>Paradigma di Programmazione: Tools</vt:lpstr>
      <vt:lpstr>Paradigma di Programmazione: Tools</vt:lpstr>
      <vt:lpstr>Software Configuration Management</vt:lpstr>
      <vt:lpstr>Software Life Cycle</vt:lpstr>
      <vt:lpstr>Software Life Cycle</vt:lpstr>
      <vt:lpstr>Qualità del Software</vt:lpstr>
      <vt:lpstr>Requisiti</vt:lpstr>
      <vt:lpstr>Requisiti: MOSCOW</vt:lpstr>
      <vt:lpstr>Architettura</vt:lpstr>
      <vt:lpstr>Architettura</vt:lpstr>
      <vt:lpstr>Design Pattern</vt:lpstr>
      <vt:lpstr>Implementazione</vt:lpstr>
      <vt:lpstr>Manutenzione</vt:lpstr>
      <vt:lpstr>Modellazione</vt:lpstr>
      <vt:lpstr>Modellazione: Diagrammi</vt:lpstr>
      <vt:lpstr>Modellazione: Diagrammi</vt:lpstr>
      <vt:lpstr>Modellazione: Diagrammi</vt:lpstr>
      <vt:lpstr>Dimostrazione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27</cp:revision>
  <dcterms:created xsi:type="dcterms:W3CDTF">2022-02-12T14:59:00Z</dcterms:created>
  <dcterms:modified xsi:type="dcterms:W3CDTF">2024-02-09T17:59:31Z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