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17" r:id="rId11"/>
    <p:sldId id="309" r:id="rId12"/>
    <p:sldId id="313" r:id="rId13"/>
    <p:sldId id="302" r:id="rId14"/>
    <p:sldId id="303" r:id="rId15"/>
    <p:sldId id="304" r:id="rId16"/>
    <p:sldId id="307" r:id="rId17"/>
    <p:sldId id="314" r:id="rId18"/>
    <p:sldId id="315" r:id="rId19"/>
    <p:sldId id="316" r:id="rId20"/>
    <p:sldId id="306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244" dt="2024-01-03T18:23:58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redo custSel addSld delSld modSld sldOrd">
      <pc:chgData name="Matteo MANGILI" userId="89c7df381375e6aa" providerId="LiveId" clId="{002FC19B-B750-46E5-AE6C-2EDFEC68FEF2}" dt="2024-01-03T18:24:23.438" v="6484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22T13:39:49.871" v="5583" actId="255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22T13:39:49.871" v="5583" actId="255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20T12:55:13.898" v="5037" actId="12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4-01-03T18:24:23.438" v="6484" actId="20577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20T12:55:52.770" v="5043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4-01-03T17:42:25.481" v="5712" actId="20577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4-01-03T18:24:23.438" v="6484" actId="20577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4-01-03T18:23:58.289" v="6478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4-01-03T17:40:25.826" v="5596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4-01-03T17:40:25.826" v="5596" actId="20577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4-01-03T17:39:54.441" v="5592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4-01-03T17:41:48.125" v="5706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4-01-03T17:41:48.125" v="5706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4-01-03T17:43:24.624" v="5715" actId="732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4-01-03T17:43:09.494" v="5714" actId="21"/>
          <ac:spMkLst>
            <pc:docMk/>
            <pc:sldMk cId="930824607" sldId="300"/>
            <ac:spMk id="5" creationId="{81E6C30C-1B08-0066-A077-921DFA82D426}"/>
          </ac:spMkLst>
        </pc:spChg>
        <pc:spChg chg="del">
          <ac:chgData name="Matteo MANGILI" userId="89c7df381375e6aa" providerId="LiveId" clId="{002FC19B-B750-46E5-AE6C-2EDFEC68FEF2}" dt="2023-12-22T09:29:35.246" v="5148"/>
          <ac:spMkLst>
            <pc:docMk/>
            <pc:sldMk cId="930824607" sldId="300"/>
            <ac:spMk id="5" creationId="{B109E6CE-F8BC-64B2-B438-12C7F031917D}"/>
          </ac:spMkLst>
        </pc:spChg>
        <pc:spChg chg="del mod">
          <ac:chgData name="Matteo MANGILI" userId="89c7df381375e6aa" providerId="LiveId" clId="{002FC19B-B750-46E5-AE6C-2EDFEC68FEF2}" dt="2023-12-09T11:25:32.020" v="3913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del mod modCrop">
          <ac:chgData name="Matteo MANGILI" userId="89c7df381375e6aa" providerId="LiveId" clId="{002FC19B-B750-46E5-AE6C-2EDFEC68FEF2}" dt="2024-01-03T17:43:24.624" v="5715" actId="732"/>
          <ac:picMkLst>
            <pc:docMk/>
            <pc:sldMk cId="930824607" sldId="300"/>
            <ac:picMk id="3" creationId="{00439959-3544-4100-55BB-F64ED0400005}"/>
          </ac:picMkLst>
        </pc:picChg>
        <pc:picChg chg="add mod">
          <ac:chgData name="Matteo MANGILI" userId="89c7df381375e6aa" providerId="LiveId" clId="{002FC19B-B750-46E5-AE6C-2EDFEC68FEF2}" dt="2023-12-09T11:25:46.401" v="3916" actId="14100"/>
          <ac:picMkLst>
            <pc:docMk/>
            <pc:sldMk cId="930824607" sldId="300"/>
            <ac:picMk id="3" creationId="{4FEB95E3-E64A-1943-6AD8-22923F2676CB}"/>
          </ac:picMkLst>
        </pc:pic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 delDesignElem chgLayout">
        <pc:chgData name="Matteo MANGILI" userId="89c7df381375e6aa" providerId="LiveId" clId="{002FC19B-B750-46E5-AE6C-2EDFEC68FEF2}" dt="2023-12-09T11:32:56.448" v="4159" actId="1076"/>
        <pc:sldMkLst>
          <pc:docMk/>
          <pc:sldMk cId="141201089" sldId="302"/>
        </pc:sldMkLst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2" creationId="{75031FE9-9059-4FE8-B4AC-9771F23A1B89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4" creationId="{0ADD0658-6731-6F96-C053-749A88636CE1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5" creationId="{AFAD8D7D-B5A5-6451-7EE4-5AC8E949B0A4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6" creationId="{61E9E9AB-458C-38A0-8202-CD6368CC0E6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7" creationId="{647996D3-0549-F7EC-6BDB-575653046935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" creationId="{A6E787C4-D4DF-B7EC-3F9F-8B71249C84A6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9" creationId="{259E5792-379B-D689-AC25-C5AD38827498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0" creationId="{ECE4EAAF-A59A-572A-E814-ED5E00FB584B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1" creationId="{62CD19D9-DC37-CF4B-AB70-20FC1D9AA45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2" creationId="{7D18FDD6-6A76-9F76-16CA-B946DE318D9E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3" creationId="{80B9A5D0-3D3E-935F-2E81-F5F0FBB60E1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4" creationId="{5C15638A-E45D-9F43-8750-AEBDE9C0331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5" creationId="{7CC6AE3D-7129-21F5-AA26-C5D8B7983E7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6" creationId="{11963677-C9BA-0F84-16E6-1CFECB97ECC7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7" creationId="{3A70D6B6-D42E-B461-EB24-9CC4726297B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8" creationId="{57D88225-B572-ADF2-9793-0C37BA9376BD}"/>
          </ac:spMkLst>
        </pc:spChg>
        <pc:spChg chg="add mod">
          <ac:chgData name="Matteo MANGILI" userId="89c7df381375e6aa" providerId="LiveId" clId="{002FC19B-B750-46E5-AE6C-2EDFEC68FEF2}" dt="2023-12-09T11:30:32.749" v="4073" actId="14100"/>
          <ac:spMkLst>
            <pc:docMk/>
            <pc:sldMk cId="141201089" sldId="302"/>
            <ac:spMk id="19" creationId="{8B9F0681-6C98-C87F-B39F-F7A05657163C}"/>
          </ac:spMkLst>
        </pc:spChg>
        <pc:spChg chg="add mod">
          <ac:chgData name="Matteo MANGILI" userId="89c7df381375e6aa" providerId="LiveId" clId="{002FC19B-B750-46E5-AE6C-2EDFEC68FEF2}" dt="2023-12-09T11:31:40.152" v="4133" actId="14100"/>
          <ac:spMkLst>
            <pc:docMk/>
            <pc:sldMk cId="141201089" sldId="302"/>
            <ac:spMk id="20" creationId="{81FF93F6-1ED9-0763-AF79-4C131175232A}"/>
          </ac:spMkLst>
        </pc:spChg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7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9" creationId="{DB17E863-922E-4C26-BD64-E8FD41D28661}"/>
          </ac:spMkLst>
        </pc:spChg>
        <pc:picChg chg="add mod ord">
          <ac:chgData name="Matteo MANGILI" userId="89c7df381375e6aa" providerId="LiveId" clId="{002FC19B-B750-46E5-AE6C-2EDFEC68FEF2}" dt="2023-12-09T11:31:45.404" v="4134" actId="1076"/>
          <ac:picMkLst>
            <pc:docMk/>
            <pc:sldMk cId="141201089" sldId="302"/>
            <ac:picMk id="3" creationId="{DF52D774-0AF5-3D21-AF89-908B316763E3}"/>
          </ac:picMkLst>
        </pc:picChg>
        <pc:picChg chg="add mod">
          <ac:chgData name="Matteo MANGILI" userId="89c7df381375e6aa" providerId="LiveId" clId="{002FC19B-B750-46E5-AE6C-2EDFEC68FEF2}" dt="2023-12-09T11:32:56.448" v="4159" actId="1076"/>
          <ac:picMkLst>
            <pc:docMk/>
            <pc:sldMk cId="141201089" sldId="302"/>
            <ac:picMk id="21" creationId="{17F74E82-9D2D-6343-03F7-F245968CDF1E}"/>
          </ac:picMkLst>
        </pc:picChg>
      </pc:sldChg>
      <pc:sldChg chg="addSp modSp mod setBg">
        <pc:chgData name="Matteo MANGILI" userId="89c7df381375e6aa" providerId="LiveId" clId="{002FC19B-B750-46E5-AE6C-2EDFEC68FEF2}" dt="2023-12-20T13:05:22.331" v="5121" actId="20577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3:05:22.331" v="5121" actId="20577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4-01-03T18:13:47.439" v="6474" actId="27636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4-01-03T18:13:47.439" v="6474" actId="27636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ord setBg addAnim modAnim">
        <pc:chgData name="Matteo MANGILI" userId="89c7df381375e6aa" providerId="LiveId" clId="{002FC19B-B750-46E5-AE6C-2EDFEC68FEF2}" dt="2024-01-03T18:21:12.180" v="6476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22T09:38:03.774" v="5374" actId="20577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22T09:38:03.774" v="5374" actId="20577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4-01-03T18:12:46.316" v="6470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4-01-03T18:12:46.316" v="6470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10T18:24:33.503" v="4365" actId="21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10T18:22:34.858" v="4312"/>
          <ac:spMkLst>
            <pc:docMk/>
            <pc:sldMk cId="4188911557" sldId="312"/>
            <ac:spMk id="4" creationId="{6923AA3D-9351-7294-10A1-289A71A46C96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add mod">
          <ac:chgData name="Matteo MANGILI" userId="89c7df381375e6aa" providerId="LiveId" clId="{002FC19B-B750-46E5-AE6C-2EDFEC68FEF2}" dt="2023-12-10T18:22:59.174" v="4328" actId="14100"/>
          <ac:spMkLst>
            <pc:docMk/>
            <pc:sldMk cId="4188911557" sldId="312"/>
            <ac:spMk id="5" creationId="{94653B8F-ADAC-D01C-5C88-2E369E0B3234}"/>
          </ac:spMkLst>
        </pc:spChg>
        <pc:spChg chg="add mod">
          <ac:chgData name="Matteo MANGILI" userId="89c7df381375e6aa" providerId="LiveId" clId="{002FC19B-B750-46E5-AE6C-2EDFEC68FEF2}" dt="2023-12-10T18:23:42.260" v="4345" actId="1076"/>
          <ac:spMkLst>
            <pc:docMk/>
            <pc:sldMk cId="4188911557" sldId="312"/>
            <ac:spMk id="8" creationId="{364845DF-E527-AE8E-132D-4C86AC60FCAB}"/>
          </ac:spMkLst>
        </pc:spChg>
        <pc:spChg chg="add mod">
          <ac:chgData name="Matteo MANGILI" userId="89c7df381375e6aa" providerId="LiveId" clId="{002FC19B-B750-46E5-AE6C-2EDFEC68FEF2}" dt="2023-12-10T18:24:29.566" v="4364" actId="6549"/>
          <ac:spMkLst>
            <pc:docMk/>
            <pc:sldMk cId="4188911557" sldId="312"/>
            <ac:spMk id="9" creationId="{DAA31704-DD1F-62C0-B9AA-B224EB28798B}"/>
          </ac:spMkLst>
        </pc:spChg>
        <pc:spChg chg="add del">
          <ac:chgData name="Matteo MANGILI" userId="89c7df381375e6aa" providerId="LiveId" clId="{002FC19B-B750-46E5-AE6C-2EDFEC68FEF2}" dt="2023-12-10T18:24:33.503" v="4365" actId="21"/>
          <ac:spMkLst>
            <pc:docMk/>
            <pc:sldMk cId="4188911557" sldId="312"/>
            <ac:spMk id="11" creationId="{04D23210-DAC7-2F2E-ECF7-0F861DF2CB46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10T18:22:17.184" v="4307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10T18:22:13.902" v="4306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10T18:22:11.777" v="4305" actId="1076"/>
          <ac:picMkLst>
            <pc:docMk/>
            <pc:sldMk cId="4188911557" sldId="312"/>
            <ac:picMk id="7" creationId="{7AE3E7A1-BEDB-D97B-216D-E3415BE206FD}"/>
          </ac:picMkLst>
        </pc:picChg>
      </pc:sldChg>
      <pc:sldChg chg="addSp delSp modSp new mod setBg">
        <pc:chgData name="Matteo MANGILI" userId="89c7df381375e6aa" providerId="LiveId" clId="{002FC19B-B750-46E5-AE6C-2EDFEC68FEF2}" dt="2024-01-03T18:13:10.429" v="6472" actId="20577"/>
        <pc:sldMkLst>
          <pc:docMk/>
          <pc:sldMk cId="3576197673" sldId="313"/>
        </pc:sldMkLst>
        <pc:spChg chg="add mod">
          <ac:chgData name="Matteo MANGILI" userId="89c7df381375e6aa" providerId="LiveId" clId="{002FC19B-B750-46E5-AE6C-2EDFEC68FEF2}" dt="2023-12-09T11:29:03.608" v="4033" actId="20577"/>
          <ac:spMkLst>
            <pc:docMk/>
            <pc:sldMk cId="3576197673" sldId="313"/>
            <ac:spMk id="2" creationId="{9C02EA9E-627C-1C35-F5DD-BAE1234B2C25}"/>
          </ac:spMkLst>
        </pc:spChg>
        <pc:spChg chg="add del">
          <ac:chgData name="Matteo MANGILI" userId="89c7df381375e6aa" providerId="LiveId" clId="{002FC19B-B750-46E5-AE6C-2EDFEC68FEF2}" dt="2023-12-10T18:27:51.805" v="4574" actId="3680"/>
          <ac:spMkLst>
            <pc:docMk/>
            <pc:sldMk cId="3576197673" sldId="313"/>
            <ac:spMk id="3" creationId="{F3C45A35-26CF-8F60-DA33-010A0B4D0549}"/>
          </ac:spMkLst>
        </pc:spChg>
        <pc:spChg chg="add del mod">
          <ac:chgData name="Matteo MANGILI" userId="89c7df381375e6aa" providerId="LiveId" clId="{002FC19B-B750-46E5-AE6C-2EDFEC68FEF2}" dt="2023-12-10T18:29:04.861" v="4586" actId="21"/>
          <ac:spMkLst>
            <pc:docMk/>
            <pc:sldMk cId="3576197673" sldId="313"/>
            <ac:spMk id="4" creationId="{AB6B19E2-3410-0DB2-0B4A-ED7B24C9CDE1}"/>
          </ac:spMkLst>
        </pc:spChg>
        <pc:spChg chg="add del mod">
          <ac:chgData name="Matteo MANGILI" userId="89c7df381375e6aa" providerId="LiveId" clId="{002FC19B-B750-46E5-AE6C-2EDFEC68FEF2}" dt="2023-12-10T18:29:27.822" v="4589" actId="21"/>
          <ac:spMkLst>
            <pc:docMk/>
            <pc:sldMk cId="3576197673" sldId="313"/>
            <ac:spMk id="5" creationId="{A2E5A269-6D28-FFBD-D2A8-5A1F47334F91}"/>
          </ac:spMkLst>
        </pc:spChg>
        <pc:spChg chg="add mod">
          <ac:chgData name="Matteo MANGILI" userId="89c7df381375e6aa" providerId="LiveId" clId="{002FC19B-B750-46E5-AE6C-2EDFEC68FEF2}" dt="2023-12-10T18:29:44.420" v="4592" actId="113"/>
          <ac:spMkLst>
            <pc:docMk/>
            <pc:sldMk cId="3576197673" sldId="313"/>
            <ac:spMk id="6" creationId="{A21CD12A-53B2-6614-9940-D7E125574BDE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8" creationId="{D456CDE7-8AED-04C0-566D-71799DF31628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9" creationId="{8D2DCF8C-79AA-B6BA-0E7F-0879E36241E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0" creationId="{4A754DE2-0C8F-18D8-27CC-D1316B5E680C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1" creationId="{100EDD19-6802-4EC3-95CE-CFFAB042CFD6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2" creationId="{5F4619BC-8C6A-08A8-1B10-239D15607BCE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3" creationId="{DB17E863-922E-4C26-BD64-E8FD41D2866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4" creationId="{37877047-568D-8624-9544-4628D5D5CD3D}"/>
          </ac:spMkLst>
        </pc:spChg>
        <pc:graphicFrameChg chg="add mod ord modGraphic">
          <ac:chgData name="Matteo MANGILI" userId="89c7df381375e6aa" providerId="LiveId" clId="{002FC19B-B750-46E5-AE6C-2EDFEC68FEF2}" dt="2024-01-03T18:13:10.429" v="6472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new del">
        <pc:chgData name="Matteo MANGILI" userId="89c7df381375e6aa" providerId="LiveId" clId="{002FC19B-B750-46E5-AE6C-2EDFEC68FEF2}" dt="2023-12-22T09:33:20.813" v="5211" actId="680"/>
        <pc:sldMkLst>
          <pc:docMk/>
          <pc:sldMk cId="1520876206" sldId="314"/>
        </pc:sldMkLst>
      </pc:sldChg>
      <pc:sldChg chg="addSp delSp modSp add mod">
        <pc:chgData name="Matteo MANGILI" userId="89c7df381375e6aa" providerId="LiveId" clId="{002FC19B-B750-46E5-AE6C-2EDFEC68FEF2}" dt="2023-12-22T09:42:10.589" v="5416" actId="1076"/>
        <pc:sldMkLst>
          <pc:docMk/>
          <pc:sldMk cId="2994462458" sldId="314"/>
        </pc:sldMkLst>
        <pc:spChg chg="mod">
          <ac:chgData name="Matteo MANGILI" userId="89c7df381375e6aa" providerId="LiveId" clId="{002FC19B-B750-46E5-AE6C-2EDFEC68FEF2}" dt="2023-12-22T09:33:34.955" v="5223" actId="20577"/>
          <ac:spMkLst>
            <pc:docMk/>
            <pc:sldMk cId="2994462458" sldId="314"/>
            <ac:spMk id="2" creationId="{DDB7800B-90D1-8C4B-56B7-FA1626BB1375}"/>
          </ac:spMkLst>
        </pc:spChg>
        <pc:spChg chg="del mod">
          <ac:chgData name="Matteo MANGILI" userId="89c7df381375e6aa" providerId="LiveId" clId="{002FC19B-B750-46E5-AE6C-2EDFEC68FEF2}" dt="2023-12-22T09:34:01.054" v="5225" actId="931"/>
          <ac:spMkLst>
            <pc:docMk/>
            <pc:sldMk cId="2994462458" sldId="314"/>
            <ac:spMk id="3" creationId="{A07BF9D8-A7CB-D3F1-7E12-AD682B8F05A3}"/>
          </ac:spMkLst>
        </pc:spChg>
        <pc:spChg chg="mod">
          <ac:chgData name="Matteo MANGILI" userId="89c7df381375e6aa" providerId="LiveId" clId="{002FC19B-B750-46E5-AE6C-2EDFEC68FEF2}" dt="2023-12-22T09:38:14.645" v="5378" actId="20577"/>
          <ac:spMkLst>
            <pc:docMk/>
            <pc:sldMk cId="2994462458" sldId="314"/>
            <ac:spMk id="6" creationId="{07D5F90B-A703-3979-44A8-9125B7AA3463}"/>
          </ac:spMkLst>
        </pc:spChg>
        <pc:spChg chg="add mod">
          <ac:chgData name="Matteo MANGILI" userId="89c7df381375e6aa" providerId="LiveId" clId="{002FC19B-B750-46E5-AE6C-2EDFEC68FEF2}" dt="2023-12-22T09:37:03.498" v="5326" actId="14100"/>
          <ac:spMkLst>
            <pc:docMk/>
            <pc:sldMk cId="2994462458" sldId="314"/>
            <ac:spMk id="7" creationId="{2F6D6524-8D26-DCE0-C8D6-6656324DC85A}"/>
          </ac:spMkLst>
        </pc:spChg>
        <pc:spChg chg="add mod">
          <ac:chgData name="Matteo MANGILI" userId="89c7df381375e6aa" providerId="LiveId" clId="{002FC19B-B750-46E5-AE6C-2EDFEC68FEF2}" dt="2023-12-22T09:37:41.965" v="5372" actId="20577"/>
          <ac:spMkLst>
            <pc:docMk/>
            <pc:sldMk cId="2994462458" sldId="314"/>
            <ac:spMk id="10" creationId="{6A436C8B-00CB-47DF-CE0F-3E6AF627C2BC}"/>
          </ac:spMkLst>
        </pc:spChg>
        <pc:picChg chg="add mod">
          <ac:chgData name="Matteo MANGILI" userId="89c7df381375e6aa" providerId="LiveId" clId="{002FC19B-B750-46E5-AE6C-2EDFEC68FEF2}" dt="2023-12-22T09:36:53.380" v="5323" actId="1076"/>
          <ac:picMkLst>
            <pc:docMk/>
            <pc:sldMk cId="2994462458" sldId="314"/>
            <ac:picMk id="5" creationId="{2B1C7207-78AF-C703-0371-186CE2A9C3D6}"/>
          </ac:picMkLst>
        </pc:picChg>
        <pc:picChg chg="add del mod">
          <ac:chgData name="Matteo MANGILI" userId="89c7df381375e6aa" providerId="LiveId" clId="{002FC19B-B750-46E5-AE6C-2EDFEC68FEF2}" dt="2023-12-22T09:40:26.838" v="5383" actId="21"/>
          <ac:picMkLst>
            <pc:docMk/>
            <pc:sldMk cId="2994462458" sldId="314"/>
            <ac:picMk id="9" creationId="{197702D7-A684-CE5E-36DE-19C842E9B44E}"/>
          </ac:picMkLst>
        </pc:picChg>
        <pc:picChg chg="add mod modCrop">
          <ac:chgData name="Matteo MANGILI" userId="89c7df381375e6aa" providerId="LiveId" clId="{002FC19B-B750-46E5-AE6C-2EDFEC68FEF2}" dt="2023-12-22T09:42:10.589" v="5416" actId="1076"/>
          <ac:picMkLst>
            <pc:docMk/>
            <pc:sldMk cId="2994462458" sldId="314"/>
            <ac:picMk id="14" creationId="{1FFF48D2-F50E-9EA5-159F-A795661EEE68}"/>
          </ac:picMkLst>
        </pc:picChg>
      </pc:sldChg>
      <pc:sldChg chg="addSp delSp modSp add mod">
        <pc:chgData name="Matteo MANGILI" userId="89c7df381375e6aa" providerId="LiveId" clId="{002FC19B-B750-46E5-AE6C-2EDFEC68FEF2}" dt="2023-12-22T09:46:48.388" v="5488" actId="20577"/>
        <pc:sldMkLst>
          <pc:docMk/>
          <pc:sldMk cId="1549231609" sldId="315"/>
        </pc:sldMkLst>
        <pc:spChg chg="add del mod">
          <ac:chgData name="Matteo MANGILI" userId="89c7df381375e6aa" providerId="LiveId" clId="{002FC19B-B750-46E5-AE6C-2EDFEC68FEF2}" dt="2023-12-22T09:44:00.786" v="5417" actId="22"/>
          <ac:spMkLst>
            <pc:docMk/>
            <pc:sldMk cId="1549231609" sldId="315"/>
            <ac:spMk id="4" creationId="{620784DA-007F-FD93-53B3-4310E3E51B2A}"/>
          </ac:spMkLst>
        </pc:spChg>
        <pc:spChg chg="mod">
          <ac:chgData name="Matteo MANGILI" userId="89c7df381375e6aa" providerId="LiveId" clId="{002FC19B-B750-46E5-AE6C-2EDFEC68FEF2}" dt="2023-12-22T09:38:28.873" v="5381" actId="20577"/>
          <ac:spMkLst>
            <pc:docMk/>
            <pc:sldMk cId="1549231609" sldId="315"/>
            <ac:spMk id="6" creationId="{07D5F90B-A703-3979-44A8-9125B7AA3463}"/>
          </ac:spMkLst>
        </pc:spChg>
        <pc:spChg chg="mod">
          <ac:chgData name="Matteo MANGILI" userId="89c7df381375e6aa" providerId="LiveId" clId="{002FC19B-B750-46E5-AE6C-2EDFEC68FEF2}" dt="2023-12-22T09:44:50.759" v="5458" actId="20577"/>
          <ac:spMkLst>
            <pc:docMk/>
            <pc:sldMk cId="1549231609" sldId="315"/>
            <ac:spMk id="7" creationId="{2F6D6524-8D26-DCE0-C8D6-6656324DC85A}"/>
          </ac:spMkLst>
        </pc:spChg>
        <pc:spChg chg="mod">
          <ac:chgData name="Matteo MANGILI" userId="89c7df381375e6aa" providerId="LiveId" clId="{002FC19B-B750-46E5-AE6C-2EDFEC68FEF2}" dt="2023-12-22T09:46:48.388" v="5488" actId="20577"/>
          <ac:spMkLst>
            <pc:docMk/>
            <pc:sldMk cId="1549231609" sldId="315"/>
            <ac:spMk id="10" creationId="{6A436C8B-00CB-47DF-CE0F-3E6AF627C2BC}"/>
          </ac:spMkLst>
        </pc:spChg>
        <pc:picChg chg="del">
          <ac:chgData name="Matteo MANGILI" userId="89c7df381375e6aa" providerId="LiveId" clId="{002FC19B-B750-46E5-AE6C-2EDFEC68FEF2}" dt="2023-12-22T09:38:40.617" v="5382" actId="21"/>
          <ac:picMkLst>
            <pc:docMk/>
            <pc:sldMk cId="1549231609" sldId="315"/>
            <ac:picMk id="5" creationId="{2B1C7207-78AF-C703-0371-186CE2A9C3D6}"/>
          </ac:picMkLst>
        </pc:picChg>
        <pc:picChg chg="del">
          <ac:chgData name="Matteo MANGILI" userId="89c7df381375e6aa" providerId="LiveId" clId="{002FC19B-B750-46E5-AE6C-2EDFEC68FEF2}" dt="2023-12-22T09:44:54.038" v="5459" actId="21"/>
          <ac:picMkLst>
            <pc:docMk/>
            <pc:sldMk cId="1549231609" sldId="315"/>
            <ac:picMk id="9" creationId="{197702D7-A684-CE5E-36DE-19C842E9B44E}"/>
          </ac:picMkLst>
        </pc:picChg>
        <pc:picChg chg="add mod ord modCrop">
          <ac:chgData name="Matteo MANGILI" userId="89c7df381375e6aa" providerId="LiveId" clId="{002FC19B-B750-46E5-AE6C-2EDFEC68FEF2}" dt="2023-12-22T09:44:59.061" v="5460" actId="1076"/>
          <ac:picMkLst>
            <pc:docMk/>
            <pc:sldMk cId="1549231609" sldId="315"/>
            <ac:picMk id="12" creationId="{F10FD7AA-8790-87C5-FE9C-346B2D992897}"/>
          </ac:picMkLst>
        </pc:picChg>
        <pc:picChg chg="add mod modCrop">
          <ac:chgData name="Matteo MANGILI" userId="89c7df381375e6aa" providerId="LiveId" clId="{002FC19B-B750-46E5-AE6C-2EDFEC68FEF2}" dt="2023-12-22T09:46:33.332" v="5476" actId="1076"/>
          <ac:picMkLst>
            <pc:docMk/>
            <pc:sldMk cId="1549231609" sldId="315"/>
            <ac:picMk id="15" creationId="{B857A273-6DEB-D710-9311-64C00F4354C4}"/>
          </ac:picMkLst>
        </pc:picChg>
      </pc:sldChg>
      <pc:sldChg chg="addSp delSp modSp add mod">
        <pc:chgData name="Matteo MANGILI" userId="89c7df381375e6aa" providerId="LiveId" clId="{002FC19B-B750-46E5-AE6C-2EDFEC68FEF2}" dt="2023-12-22T09:51:07.044" v="5581" actId="20577"/>
        <pc:sldMkLst>
          <pc:docMk/>
          <pc:sldMk cId="1841377636" sldId="316"/>
        </pc:sldMkLst>
        <pc:spChg chg="add del mod">
          <ac:chgData name="Matteo MANGILI" userId="89c7df381375e6aa" providerId="LiveId" clId="{002FC19B-B750-46E5-AE6C-2EDFEC68FEF2}" dt="2023-12-22T09:50:40.455" v="5576" actId="34307"/>
          <ac:spMkLst>
            <pc:docMk/>
            <pc:sldMk cId="1841377636" sldId="316"/>
            <ac:spMk id="4" creationId="{D1F4F690-13A9-F645-4567-AE91DD04F220}"/>
          </ac:spMkLst>
        </pc:spChg>
        <pc:spChg chg="mod">
          <ac:chgData name="Matteo MANGILI" userId="89c7df381375e6aa" providerId="LiveId" clId="{002FC19B-B750-46E5-AE6C-2EDFEC68FEF2}" dt="2023-12-22T09:51:07.044" v="5581" actId="20577"/>
          <ac:spMkLst>
            <pc:docMk/>
            <pc:sldMk cId="1841377636" sldId="316"/>
            <ac:spMk id="6" creationId="{07D5F90B-A703-3979-44A8-9125B7AA3463}"/>
          </ac:spMkLst>
        </pc:spChg>
        <pc:spChg chg="del mod">
          <ac:chgData name="Matteo MANGILI" userId="89c7df381375e6aa" providerId="LiveId" clId="{002FC19B-B750-46E5-AE6C-2EDFEC68FEF2}" dt="2023-12-22T09:48:18.509" v="5524"/>
          <ac:spMkLst>
            <pc:docMk/>
            <pc:sldMk cId="1841377636" sldId="316"/>
            <ac:spMk id="7" creationId="{2F6D6524-8D26-DCE0-C8D6-6656324DC85A}"/>
          </ac:spMkLst>
        </pc:spChg>
        <pc:spChg chg="add mod">
          <ac:chgData name="Matteo MANGILI" userId="89c7df381375e6aa" providerId="LiveId" clId="{002FC19B-B750-46E5-AE6C-2EDFEC68FEF2}" dt="2023-12-22T09:50:52.628" v="5577" actId="21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002FC19B-B750-46E5-AE6C-2EDFEC68FEF2}" dt="2023-12-22T09:48:16.128" v="5521" actId="14100"/>
          <ac:spMkLst>
            <pc:docMk/>
            <pc:sldMk cId="1841377636" sldId="316"/>
            <ac:spMk id="10" creationId="{6A436C8B-00CB-47DF-CE0F-3E6AF627C2BC}"/>
          </ac:spMkLst>
        </pc:spChg>
        <pc:picChg chg="add del mod ord">
          <ac:chgData name="Matteo MANGILI" userId="89c7df381375e6aa" providerId="LiveId" clId="{002FC19B-B750-46E5-AE6C-2EDFEC68FEF2}" dt="2023-12-22T09:50:52.628" v="5577" actId="21"/>
          <ac:picMkLst>
            <pc:docMk/>
            <pc:sldMk cId="1841377636" sldId="316"/>
            <ac:picMk id="5" creationId="{D76C9CA7-DD63-7941-ECF9-FCF0C6F35A56}"/>
          </ac:picMkLst>
        </pc:picChg>
        <pc:picChg chg="del">
          <ac:chgData name="Matteo MANGILI" userId="89c7df381375e6aa" providerId="LiveId" clId="{002FC19B-B750-46E5-AE6C-2EDFEC68FEF2}" dt="2023-12-22T09:48:18.493" v="5522" actId="21"/>
          <ac:picMkLst>
            <pc:docMk/>
            <pc:sldMk cId="1841377636" sldId="316"/>
            <ac:picMk id="12" creationId="{F10FD7AA-8790-87C5-FE9C-346B2D992897}"/>
          </ac:picMkLst>
        </pc:picChg>
        <pc:picChg chg="del">
          <ac:chgData name="Matteo MANGILI" userId="89c7df381375e6aa" providerId="LiveId" clId="{002FC19B-B750-46E5-AE6C-2EDFEC68FEF2}" dt="2023-12-22T09:50:39.828" v="5575" actId="21"/>
          <ac:picMkLst>
            <pc:docMk/>
            <pc:sldMk cId="1841377636" sldId="316"/>
            <ac:picMk id="15" creationId="{B857A273-6DEB-D710-9311-64C00F4354C4}"/>
          </ac:picMkLst>
        </pc:picChg>
      </pc:sldChg>
      <pc:sldChg chg="addSp delSp modSp add mod">
        <pc:chgData name="Matteo MANGILI" userId="89c7df381375e6aa" providerId="LiveId" clId="{002FC19B-B750-46E5-AE6C-2EDFEC68FEF2}" dt="2024-01-03T18:07:25.164" v="6225" actId="27636"/>
        <pc:sldMkLst>
          <pc:docMk/>
          <pc:sldMk cId="1634375711" sldId="317"/>
        </pc:sldMkLst>
        <pc:spChg chg="mod">
          <ac:chgData name="Matteo MANGILI" userId="89c7df381375e6aa" providerId="LiveId" clId="{002FC19B-B750-46E5-AE6C-2EDFEC68FEF2}" dt="2024-01-03T18:07:25.164" v="6225" actId="27636"/>
          <ac:spMkLst>
            <pc:docMk/>
            <pc:sldMk cId="1634375711" sldId="31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4-01-03T18:03:18.333" v="5968" actId="3680"/>
          <ac:spMkLst>
            <pc:docMk/>
            <pc:sldMk cId="1634375711" sldId="317"/>
            <ac:spMk id="5" creationId="{74EB91FD-8E62-D21F-F5A0-5CDE558350D6}"/>
          </ac:spMkLst>
        </pc:spChg>
        <pc:graphicFrameChg chg="add mod ord modGraphic">
          <ac:chgData name="Matteo MANGILI" userId="89c7df381375e6aa" providerId="LiveId" clId="{002FC19B-B750-46E5-AE6C-2EDFEC68FEF2}" dt="2024-01-03T18:06:58.999" v="6217" actId="20577"/>
          <ac:graphicFrameMkLst>
            <pc:docMk/>
            <pc:sldMk cId="1634375711" sldId="317"/>
            <ac:graphicFrameMk id="6" creationId="{D4C19112-8E86-20DC-4B1E-612DCB806B9E}"/>
          </ac:graphicFrameMkLst>
        </pc:graphicFrameChg>
        <pc:picChg chg="del">
          <ac:chgData name="Matteo MANGILI" userId="89c7df381375e6aa" providerId="LiveId" clId="{002FC19B-B750-46E5-AE6C-2EDFEC68FEF2}" dt="2024-01-03T17:58:16.848" v="5740" actId="21"/>
          <ac:picMkLst>
            <pc:docMk/>
            <pc:sldMk cId="1634375711" sldId="317"/>
            <ac:picMk id="3" creationId="{00439959-3544-4100-55BB-F64ED0400005}"/>
          </ac:picMkLst>
        </pc:picChg>
      </pc:sldChg>
      <pc:sldChg chg="new del">
        <pc:chgData name="Matteo MANGILI" userId="89c7df381375e6aa" providerId="LiveId" clId="{002FC19B-B750-46E5-AE6C-2EDFEC68FEF2}" dt="2024-01-03T17:57:43.667" v="5717" actId="680"/>
        <pc:sldMkLst>
          <pc:docMk/>
          <pc:sldMk cId="2590598759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03/01/2024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03/01/2024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definire gerarchie tra le varie classi, in particolare tra i medici operanti)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svolgere alla cabina di regia i giusti metodi)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manipolare le diverse classi.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implementare una framework utile alla creazione di classi e oggetti dipendenti dall’applicazione)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costruire un’applicazione complessa a partire da un insieme di componenti oggetti)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6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17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Cosa avete usato per fare testing</a:t>
            </a:r>
          </a:p>
          <a:p>
            <a:pPr lvl="1"/>
            <a:r>
              <a:rPr lang="it-IT" sz="2200" dirty="0"/>
              <a:t>Manuale o automatico?</a:t>
            </a:r>
          </a:p>
          <a:p>
            <a:r>
              <a:rPr lang="it-IT" sz="2200" dirty="0"/>
              <a:t>Quali risultati avete ottenuto con l’attività di testing</a:t>
            </a:r>
          </a:p>
          <a:p>
            <a:pPr lvl="1"/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18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200" i="1" dirty="0"/>
              <a:t>, </a:t>
            </a:r>
            <a:r>
              <a:rPr lang="en-US" sz="22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200" i="1" dirty="0"/>
              <a:t>, </a:t>
            </a:r>
            <a:r>
              <a:rPr lang="en-US" sz="22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2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temporale. </a:t>
            </a:r>
          </a:p>
          <a:p>
            <a:endParaRPr lang="en-US" sz="2200" dirty="0"/>
          </a:p>
          <a:p>
            <a:r>
              <a:rPr lang="en-US" sz="2200" dirty="0"/>
              <a:t>Difficoltà nell’ottenere un programma software che rispondesse ai vari punti del problema.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request,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8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9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690</Words>
  <Application>Microsoft Office PowerPoint</Application>
  <PresentationFormat>Widescreen</PresentationFormat>
  <Paragraphs>148</Paragraphs>
  <Slides>18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Software Configuration Management</vt:lpstr>
      <vt:lpstr>Software Life Cycle</vt:lpstr>
      <vt:lpstr>Qualità del Software</vt:lpstr>
      <vt:lpstr>Requisiti</vt:lpstr>
      <vt:lpstr>Requisiti: MOSCOW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26</cp:revision>
  <dcterms:created xsi:type="dcterms:W3CDTF">2022-02-12T14:59:00Z</dcterms:created>
  <dcterms:modified xsi:type="dcterms:W3CDTF">2024-01-03T18:24:25Z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