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0" r:id="rId4"/>
  </p:sldMasterIdLst>
  <p:notesMasterIdLst>
    <p:notesMasterId r:id="rId29"/>
  </p:notesMasterIdLst>
  <p:handoutMasterIdLst>
    <p:handoutMasterId r:id="rId30"/>
  </p:handoutMasterIdLst>
  <p:sldIdLst>
    <p:sldId id="256" r:id="rId5"/>
    <p:sldId id="296" r:id="rId6"/>
    <p:sldId id="297" r:id="rId7"/>
    <p:sldId id="312" r:id="rId8"/>
    <p:sldId id="318" r:id="rId9"/>
    <p:sldId id="322" r:id="rId10"/>
    <p:sldId id="298" r:id="rId11"/>
    <p:sldId id="300" r:id="rId12"/>
    <p:sldId id="319" r:id="rId13"/>
    <p:sldId id="317" r:id="rId14"/>
    <p:sldId id="309" r:id="rId15"/>
    <p:sldId id="313" r:id="rId16"/>
    <p:sldId id="302" r:id="rId17"/>
    <p:sldId id="320" r:id="rId18"/>
    <p:sldId id="303" r:id="rId19"/>
    <p:sldId id="304" r:id="rId20"/>
    <p:sldId id="321" r:id="rId21"/>
    <p:sldId id="307" r:id="rId22"/>
    <p:sldId id="314" r:id="rId23"/>
    <p:sldId id="323" r:id="rId24"/>
    <p:sldId id="316" r:id="rId25"/>
    <p:sldId id="306" r:id="rId26"/>
    <p:sldId id="310" r:id="rId27"/>
    <p:sldId id="32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DC4EAA-0AC7-4D8A-9ABA-9B4C09DD8308}" v="478" dt="2024-03-20T21:36:31.9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MANGILI" userId="89c7df381375e6aa" providerId="LiveId" clId="{E6DC4EAA-0AC7-4D8A-9ABA-9B4C09DD8308}"/>
    <pc:docChg chg="undo custSel addSld delSld modSld sldOrd">
      <pc:chgData name="Matteo MANGILI" userId="89c7df381375e6aa" providerId="LiveId" clId="{E6DC4EAA-0AC7-4D8A-9ABA-9B4C09DD8308}" dt="2024-03-20T21:37:09.819" v="13254" actId="20577"/>
      <pc:docMkLst>
        <pc:docMk/>
      </pc:docMkLst>
      <pc:sldChg chg="addSp delSp modSp mod">
        <pc:chgData name="Matteo MANGILI" userId="89c7df381375e6aa" providerId="LiveId" clId="{E6DC4EAA-0AC7-4D8A-9ABA-9B4C09DD8308}" dt="2024-03-03T16:40:00.445" v="7804" actId="14100"/>
        <pc:sldMkLst>
          <pc:docMk/>
          <pc:sldMk cId="1642425379" sldId="256"/>
        </pc:sldMkLst>
        <pc:spChg chg="mod">
          <ac:chgData name="Matteo MANGILI" userId="89c7df381375e6aa" providerId="LiveId" clId="{E6DC4EAA-0AC7-4D8A-9ABA-9B4C09DD8308}" dt="2024-03-03T16:40:00.445" v="7804" actId="14100"/>
          <ac:spMkLst>
            <pc:docMk/>
            <pc:sldMk cId="1642425379" sldId="256"/>
            <ac:spMk id="3" creationId="{1901B20D-4C28-4DA3-ABBD-718C22A5E58B}"/>
          </ac:spMkLst>
        </pc:spChg>
        <pc:picChg chg="add mod">
          <ac:chgData name="Matteo MANGILI" userId="89c7df381375e6aa" providerId="LiveId" clId="{E6DC4EAA-0AC7-4D8A-9ABA-9B4C09DD8308}" dt="2024-02-23T17:56:03.400" v="503" actId="1076"/>
          <ac:picMkLst>
            <pc:docMk/>
            <pc:sldMk cId="1642425379" sldId="256"/>
            <ac:picMk id="4" creationId="{ACAE673E-0113-63B7-C455-36A2E98F59E0}"/>
          </ac:picMkLst>
        </pc:picChg>
        <pc:picChg chg="add del mod">
          <ac:chgData name="Matteo MANGILI" userId="89c7df381375e6aa" providerId="LiveId" clId="{E6DC4EAA-0AC7-4D8A-9ABA-9B4C09DD8308}" dt="2024-02-25T16:05:35.459" v="963" actId="21"/>
          <ac:picMkLst>
            <pc:docMk/>
            <pc:sldMk cId="1642425379" sldId="256"/>
            <ac:picMk id="5" creationId="{06FE8080-EB40-19AA-31EE-18CFBFECA151}"/>
          </ac:picMkLst>
        </pc:picChg>
      </pc:sldChg>
      <pc:sldChg chg="modSp mod">
        <pc:chgData name="Matteo MANGILI" userId="89c7df381375e6aa" providerId="LiveId" clId="{E6DC4EAA-0AC7-4D8A-9ABA-9B4C09DD8308}" dt="2024-03-19T20:22:24.626" v="9292" actId="20577"/>
        <pc:sldMkLst>
          <pc:docMk/>
          <pc:sldMk cId="3250768115" sldId="296"/>
        </pc:sldMkLst>
        <pc:spChg chg="mod">
          <ac:chgData name="Matteo MANGILI" userId="89c7df381375e6aa" providerId="LiveId" clId="{E6DC4EAA-0AC7-4D8A-9ABA-9B4C09DD8308}" dt="2024-03-19T20:22:24.626" v="9292" actId="20577"/>
          <ac:spMkLst>
            <pc:docMk/>
            <pc:sldMk cId="3250768115" sldId="296"/>
            <ac:spMk id="4" creationId="{6EADD32B-2BED-B9CD-8880-5933A888D00B}"/>
          </ac:spMkLst>
        </pc:spChg>
        <pc:picChg chg="mod">
          <ac:chgData name="Matteo MANGILI" userId="89c7df381375e6aa" providerId="LiveId" clId="{E6DC4EAA-0AC7-4D8A-9ABA-9B4C09DD8308}" dt="2024-02-23T18:01:00.672" v="773" actId="1076"/>
          <ac:picMkLst>
            <pc:docMk/>
            <pc:sldMk cId="3250768115" sldId="296"/>
            <ac:picMk id="1026" creationId="{A7F9973B-346C-5A43-7527-B97E92BAF68D}"/>
          </ac:picMkLst>
        </pc:picChg>
      </pc:sldChg>
      <pc:sldChg chg="modSp mod">
        <pc:chgData name="Matteo MANGILI" userId="89c7df381375e6aa" providerId="LiveId" clId="{E6DC4EAA-0AC7-4D8A-9ABA-9B4C09DD8308}" dt="2024-03-03T16:45:23.898" v="7873" actId="255"/>
        <pc:sldMkLst>
          <pc:docMk/>
          <pc:sldMk cId="1249612630" sldId="297"/>
        </pc:sldMkLst>
        <pc:spChg chg="mod">
          <ac:chgData name="Matteo MANGILI" userId="89c7df381375e6aa" providerId="LiveId" clId="{E6DC4EAA-0AC7-4D8A-9ABA-9B4C09DD8308}" dt="2024-03-03T16:45:23.898" v="7873" actId="255"/>
          <ac:spMkLst>
            <pc:docMk/>
            <pc:sldMk cId="1249612630" sldId="297"/>
            <ac:spMk id="4" creationId="{0B9BE06A-2A10-766E-30FB-68BA1AE33F20}"/>
          </ac:spMkLst>
        </pc:spChg>
        <pc:spChg chg="mod">
          <ac:chgData name="Matteo MANGILI" userId="89c7df381375e6aa" providerId="LiveId" clId="{E6DC4EAA-0AC7-4D8A-9ABA-9B4C09DD8308}" dt="2024-02-25T16:21:24.799" v="1616" actId="1076"/>
          <ac:spMkLst>
            <pc:docMk/>
            <pc:sldMk cId="1249612630" sldId="297"/>
            <ac:spMk id="82" creationId="{CE36A058-BEC2-4BC5-A467-F2EB2A365051}"/>
          </ac:spMkLst>
        </pc:spChg>
      </pc:sldChg>
      <pc:sldChg chg="modSp mod">
        <pc:chgData name="Matteo MANGILI" userId="89c7df381375e6aa" providerId="LiveId" clId="{E6DC4EAA-0AC7-4D8A-9ABA-9B4C09DD8308}" dt="2024-03-19T20:42:16.689" v="9919" actId="20577"/>
        <pc:sldMkLst>
          <pc:docMk/>
          <pc:sldMk cId="3996999348" sldId="298"/>
        </pc:sldMkLst>
        <pc:spChg chg="mod">
          <ac:chgData name="Matteo MANGILI" userId="89c7df381375e6aa" providerId="LiveId" clId="{E6DC4EAA-0AC7-4D8A-9ABA-9B4C09DD8308}" dt="2024-03-19T20:42:16.689" v="9919" actId="20577"/>
          <ac:spMkLst>
            <pc:docMk/>
            <pc:sldMk cId="3996999348" sldId="298"/>
            <ac:spMk id="4" creationId="{747F007E-FE0A-2A87-17AB-DD88FD1E8115}"/>
          </ac:spMkLst>
        </pc:spChg>
      </pc:sldChg>
      <pc:sldChg chg="addSp modSp mod">
        <pc:chgData name="Matteo MANGILI" userId="89c7df381375e6aa" providerId="LiveId" clId="{E6DC4EAA-0AC7-4D8A-9ABA-9B4C09DD8308}" dt="2024-03-20T17:28:49.309" v="12443" actId="242"/>
        <pc:sldMkLst>
          <pc:docMk/>
          <pc:sldMk cId="930824607" sldId="300"/>
        </pc:sldMkLst>
        <pc:spChg chg="add mod">
          <ac:chgData name="Matteo MANGILI" userId="89c7df381375e6aa" providerId="LiveId" clId="{E6DC4EAA-0AC7-4D8A-9ABA-9B4C09DD8308}" dt="2024-03-20T17:28:49.309" v="12443" actId="242"/>
          <ac:spMkLst>
            <pc:docMk/>
            <pc:sldMk cId="930824607" sldId="300"/>
            <ac:spMk id="4" creationId="{B88BF4B9-E07C-741C-1A38-C0055344970A}"/>
          </ac:spMkLst>
        </pc:spChg>
        <pc:picChg chg="mod modCrop">
          <ac:chgData name="Matteo MANGILI" userId="89c7df381375e6aa" providerId="LiveId" clId="{E6DC4EAA-0AC7-4D8A-9ABA-9B4C09DD8308}" dt="2024-03-20T17:28:15.040" v="12430" actId="1076"/>
          <ac:picMkLst>
            <pc:docMk/>
            <pc:sldMk cId="930824607" sldId="300"/>
            <ac:picMk id="3" creationId="{00439959-3544-4100-55BB-F64ED0400005}"/>
          </ac:picMkLst>
        </pc:picChg>
      </pc:sldChg>
      <pc:sldChg chg="modSp mod">
        <pc:chgData name="Matteo MANGILI" userId="89c7df381375e6aa" providerId="LiveId" clId="{E6DC4EAA-0AC7-4D8A-9ABA-9B4C09DD8308}" dt="2024-03-19T21:42:33.840" v="11617"/>
        <pc:sldMkLst>
          <pc:docMk/>
          <pc:sldMk cId="141201089" sldId="302"/>
        </pc:sldMkLst>
        <pc:spChg chg="mod">
          <ac:chgData name="Matteo MANGILI" userId="89c7df381375e6aa" providerId="LiveId" clId="{E6DC4EAA-0AC7-4D8A-9ABA-9B4C09DD8308}" dt="2024-03-19T21:42:33.840" v="11617"/>
          <ac:spMkLst>
            <pc:docMk/>
            <pc:sldMk cId="141201089" sldId="302"/>
            <ac:spMk id="19" creationId="{8B9F0681-6C98-C87F-B39F-F7A05657163C}"/>
          </ac:spMkLst>
        </pc:spChg>
      </pc:sldChg>
      <pc:sldChg chg="modSp mod">
        <pc:chgData name="Matteo MANGILI" userId="89c7df381375e6aa" providerId="LiveId" clId="{E6DC4EAA-0AC7-4D8A-9ABA-9B4C09DD8308}" dt="2024-03-03T17:02:19.035" v="8005" actId="20577"/>
        <pc:sldMkLst>
          <pc:docMk/>
          <pc:sldMk cId="2944479634" sldId="303"/>
        </pc:sldMkLst>
        <pc:spChg chg="mod">
          <ac:chgData name="Matteo MANGILI" userId="89c7df381375e6aa" providerId="LiveId" clId="{E6DC4EAA-0AC7-4D8A-9ABA-9B4C09DD8308}" dt="2024-03-03T17:02:19.035" v="8005" actId="20577"/>
          <ac:spMkLst>
            <pc:docMk/>
            <pc:sldMk cId="2944479634" sldId="303"/>
            <ac:spMk id="4" creationId="{834029E2-3A07-28E1-FE72-E1D9FA770926}"/>
          </ac:spMkLst>
        </pc:spChg>
      </pc:sldChg>
      <pc:sldChg chg="modSp mod">
        <pc:chgData name="Matteo MANGILI" userId="89c7df381375e6aa" providerId="LiveId" clId="{E6DC4EAA-0AC7-4D8A-9ABA-9B4C09DD8308}" dt="2024-03-20T16:22:33.349" v="11810" actId="20577"/>
        <pc:sldMkLst>
          <pc:docMk/>
          <pc:sldMk cId="2728347993" sldId="304"/>
        </pc:sldMkLst>
        <pc:spChg chg="mod">
          <ac:chgData name="Matteo MANGILI" userId="89c7df381375e6aa" providerId="LiveId" clId="{E6DC4EAA-0AC7-4D8A-9ABA-9B4C09DD8308}" dt="2024-03-20T16:22:33.349" v="11810" actId="20577"/>
          <ac:spMkLst>
            <pc:docMk/>
            <pc:sldMk cId="2728347993" sldId="304"/>
            <ac:spMk id="4" creationId="{E45B50AB-E09E-377A-4B46-AFA47F523EAB}"/>
          </ac:spMkLst>
        </pc:spChg>
      </pc:sldChg>
      <pc:sldChg chg="addSp delSp modSp mod">
        <pc:chgData name="Matteo MANGILI" userId="89c7df381375e6aa" providerId="LiveId" clId="{E6DC4EAA-0AC7-4D8A-9ABA-9B4C09DD8308}" dt="2024-03-19T21:48:14.943" v="11691" actId="20577"/>
        <pc:sldMkLst>
          <pc:docMk/>
          <pc:sldMk cId="3568766427" sldId="306"/>
        </pc:sldMkLst>
        <pc:spChg chg="add del mod">
          <ac:chgData name="Matteo MANGILI" userId="89c7df381375e6aa" providerId="LiveId" clId="{E6DC4EAA-0AC7-4D8A-9ABA-9B4C09DD8308}" dt="2024-03-19T21:48:14.943" v="11691" actId="20577"/>
          <ac:spMkLst>
            <pc:docMk/>
            <pc:sldMk cId="3568766427" sldId="306"/>
            <ac:spMk id="3" creationId="{39198BC0-3DAA-3F78-1CC6-7D92405ED12E}"/>
          </ac:spMkLst>
        </pc:spChg>
        <pc:spChg chg="add del mod">
          <ac:chgData name="Matteo MANGILI" userId="89c7df381375e6aa" providerId="LiveId" clId="{E6DC4EAA-0AC7-4D8A-9ABA-9B4C09DD8308}" dt="2024-03-17T16:50:56.017" v="8670"/>
          <ac:spMkLst>
            <pc:docMk/>
            <pc:sldMk cId="3568766427" sldId="306"/>
            <ac:spMk id="5" creationId="{74A5CB71-4176-D981-436C-6B31FDE92B0B}"/>
          </ac:spMkLst>
        </pc:spChg>
        <pc:picChg chg="add mod">
          <ac:chgData name="Matteo MANGILI" userId="89c7df381375e6aa" providerId="LiveId" clId="{E6DC4EAA-0AC7-4D8A-9ABA-9B4C09DD8308}" dt="2024-03-17T16:49:59.928" v="8658"/>
          <ac:picMkLst>
            <pc:docMk/>
            <pc:sldMk cId="3568766427" sldId="306"/>
            <ac:picMk id="4" creationId="{A9F0F540-20BC-7A44-5001-1332740D6CC2}"/>
          </ac:picMkLst>
        </pc:picChg>
        <pc:picChg chg="add mod">
          <ac:chgData name="Matteo MANGILI" userId="89c7df381375e6aa" providerId="LiveId" clId="{E6DC4EAA-0AC7-4D8A-9ABA-9B4C09DD8308}" dt="2024-03-17T16:57:56.838" v="8680" actId="1076"/>
          <ac:picMkLst>
            <pc:docMk/>
            <pc:sldMk cId="3568766427" sldId="306"/>
            <ac:picMk id="7" creationId="{EA8F449D-B15B-10AF-54BB-BA0E8A93809F}"/>
          </ac:picMkLst>
        </pc:picChg>
      </pc:sldChg>
      <pc:sldChg chg="modSp mod">
        <pc:chgData name="Matteo MANGILI" userId="89c7df381375e6aa" providerId="LiveId" clId="{E6DC4EAA-0AC7-4D8A-9ABA-9B4C09DD8308}" dt="2024-03-03T17:12:46.390" v="8224" actId="20577"/>
        <pc:sldMkLst>
          <pc:docMk/>
          <pc:sldMk cId="42136755" sldId="307"/>
        </pc:sldMkLst>
        <pc:spChg chg="mod">
          <ac:chgData name="Matteo MANGILI" userId="89c7df381375e6aa" providerId="LiveId" clId="{E6DC4EAA-0AC7-4D8A-9ABA-9B4C09DD8308}" dt="2024-03-03T17:12:46.390" v="8224" actId="20577"/>
          <ac:spMkLst>
            <pc:docMk/>
            <pc:sldMk cId="42136755" sldId="307"/>
            <ac:spMk id="3" creationId="{A07BF9D8-A7CB-D3F1-7E12-AD682B8F05A3}"/>
          </ac:spMkLst>
        </pc:spChg>
      </pc:sldChg>
      <pc:sldChg chg="modSp mod">
        <pc:chgData name="Matteo MANGILI" userId="89c7df381375e6aa" providerId="LiveId" clId="{E6DC4EAA-0AC7-4D8A-9ABA-9B4C09DD8308}" dt="2024-03-20T21:35:27.209" v="13253" actId="20577"/>
        <pc:sldMkLst>
          <pc:docMk/>
          <pc:sldMk cId="1581940243" sldId="309"/>
        </pc:sldMkLst>
        <pc:spChg chg="mod">
          <ac:chgData name="Matteo MANGILI" userId="89c7df381375e6aa" providerId="LiveId" clId="{E6DC4EAA-0AC7-4D8A-9ABA-9B4C09DD8308}" dt="2024-03-20T21:35:27.209" v="13253" actId="20577"/>
          <ac:spMkLst>
            <pc:docMk/>
            <pc:sldMk cId="1581940243" sldId="309"/>
            <ac:spMk id="5" creationId="{BE1F23F2-64C7-BE07-E80F-A34081568AA8}"/>
          </ac:spMkLst>
        </pc:spChg>
      </pc:sldChg>
      <pc:sldChg chg="modSp mod">
        <pc:chgData name="Matteo MANGILI" userId="89c7df381375e6aa" providerId="LiveId" clId="{E6DC4EAA-0AC7-4D8A-9ABA-9B4C09DD8308}" dt="2024-03-19T21:50:46.762" v="11750" actId="20577"/>
        <pc:sldMkLst>
          <pc:docMk/>
          <pc:sldMk cId="2214790197" sldId="310"/>
        </pc:sldMkLst>
        <pc:spChg chg="mod">
          <ac:chgData name="Matteo MANGILI" userId="89c7df381375e6aa" providerId="LiveId" clId="{E6DC4EAA-0AC7-4D8A-9ABA-9B4C09DD8308}" dt="2024-03-19T21:50:46.762" v="11750" actId="20577"/>
          <ac:spMkLst>
            <pc:docMk/>
            <pc:sldMk cId="2214790197" sldId="310"/>
            <ac:spMk id="4" creationId="{E45B50AB-E09E-377A-4B46-AFA47F523EAB}"/>
          </ac:spMkLst>
        </pc:spChg>
      </pc:sldChg>
      <pc:sldChg chg="modSp mod">
        <pc:chgData name="Matteo MANGILI" userId="89c7df381375e6aa" providerId="LiveId" clId="{E6DC4EAA-0AC7-4D8A-9ABA-9B4C09DD8308}" dt="2024-03-20T16:24:37.933" v="11924" actId="14100"/>
        <pc:sldMkLst>
          <pc:docMk/>
          <pc:sldMk cId="3576197673" sldId="313"/>
        </pc:sldMkLst>
        <pc:spChg chg="mod">
          <ac:chgData name="Matteo MANGILI" userId="89c7df381375e6aa" providerId="LiveId" clId="{E6DC4EAA-0AC7-4D8A-9ABA-9B4C09DD8308}" dt="2024-03-20T16:24:37.933" v="11924" actId="14100"/>
          <ac:spMkLst>
            <pc:docMk/>
            <pc:sldMk cId="3576197673" sldId="313"/>
            <ac:spMk id="6" creationId="{A21CD12A-53B2-6614-9940-D7E125574BDE}"/>
          </ac:spMkLst>
        </pc:spChg>
        <pc:graphicFrameChg chg="mod modGraphic">
          <ac:chgData name="Matteo MANGILI" userId="89c7df381375e6aa" providerId="LiveId" clId="{E6DC4EAA-0AC7-4D8A-9ABA-9B4C09DD8308}" dt="2024-03-20T16:24:29.665" v="11923" actId="20577"/>
          <ac:graphicFrameMkLst>
            <pc:docMk/>
            <pc:sldMk cId="3576197673" sldId="313"/>
            <ac:graphicFrameMk id="7" creationId="{27CC74FB-BD97-33CB-0677-7767F0959E2B}"/>
          </ac:graphicFrameMkLst>
        </pc:graphicFrameChg>
      </pc:sldChg>
      <pc:sldChg chg="addSp delSp modSp mod">
        <pc:chgData name="Matteo MANGILI" userId="89c7df381375e6aa" providerId="LiveId" clId="{E6DC4EAA-0AC7-4D8A-9ABA-9B4C09DD8308}" dt="2024-02-25T17:40:12.090" v="3460" actId="1076"/>
        <pc:sldMkLst>
          <pc:docMk/>
          <pc:sldMk cId="2994462458" sldId="314"/>
        </pc:sldMkLst>
        <pc:spChg chg="add del mod">
          <ac:chgData name="Matteo MANGILI" userId="89c7df381375e6aa" providerId="LiveId" clId="{E6DC4EAA-0AC7-4D8A-9ABA-9B4C09DD8308}" dt="2024-02-19T21:08:40.195" v="19" actId="22"/>
          <ac:spMkLst>
            <pc:docMk/>
            <pc:sldMk cId="2994462458" sldId="314"/>
            <ac:spMk id="4" creationId="{1382BF33-D4C3-1609-FA12-EC09BEED9465}"/>
          </ac:spMkLst>
        </pc:spChg>
        <pc:picChg chg="add mod">
          <ac:chgData name="Matteo MANGILI" userId="89c7df381375e6aa" providerId="LiveId" clId="{E6DC4EAA-0AC7-4D8A-9ABA-9B4C09DD8308}" dt="2024-02-25T17:40:12.090" v="3460" actId="1076"/>
          <ac:picMkLst>
            <pc:docMk/>
            <pc:sldMk cId="2994462458" sldId="314"/>
            <ac:picMk id="4" creationId="{FBBF433F-AF38-288E-6DBA-F555A48DC93B}"/>
          </ac:picMkLst>
        </pc:picChg>
        <pc:picChg chg="add mod ord">
          <ac:chgData name="Matteo MANGILI" userId="89c7df381375e6aa" providerId="LiveId" clId="{E6DC4EAA-0AC7-4D8A-9ABA-9B4C09DD8308}" dt="2024-02-19T21:08:45.634" v="20" actId="1076"/>
          <ac:picMkLst>
            <pc:docMk/>
            <pc:sldMk cId="2994462458" sldId="314"/>
            <ac:picMk id="8" creationId="{DA974598-9005-7A60-6B66-EEBC98623935}"/>
          </ac:picMkLst>
        </pc:picChg>
        <pc:picChg chg="del">
          <ac:chgData name="Matteo MANGILI" userId="89c7df381375e6aa" providerId="LiveId" clId="{E6DC4EAA-0AC7-4D8A-9ABA-9B4C09DD8308}" dt="2024-02-19T21:08:32.864" v="18" actId="21"/>
          <ac:picMkLst>
            <pc:docMk/>
            <pc:sldMk cId="2994462458" sldId="314"/>
            <ac:picMk id="9" creationId="{D632F88F-B7F1-FCF1-6B5E-D9317E32DE52}"/>
          </ac:picMkLst>
        </pc:picChg>
        <pc:picChg chg="del">
          <ac:chgData name="Matteo MANGILI" userId="89c7df381375e6aa" providerId="LiveId" clId="{E6DC4EAA-0AC7-4D8A-9ABA-9B4C09DD8308}" dt="2024-02-25T17:39:33.595" v="3458" actId="21"/>
          <ac:picMkLst>
            <pc:docMk/>
            <pc:sldMk cId="2994462458" sldId="314"/>
            <ac:picMk id="15" creationId="{38829EC7-B73C-44B8-D4CD-DEEE234C82B3}"/>
          </ac:picMkLst>
        </pc:picChg>
      </pc:sldChg>
      <pc:sldChg chg="addSp delSp modSp del mod">
        <pc:chgData name="Matteo MANGILI" userId="89c7df381375e6aa" providerId="LiveId" clId="{E6DC4EAA-0AC7-4D8A-9ABA-9B4C09DD8308}" dt="2024-02-21T10:57:04.839" v="76" actId="2696"/>
        <pc:sldMkLst>
          <pc:docMk/>
          <pc:sldMk cId="1549231609" sldId="315"/>
        </pc:sldMkLst>
        <pc:spChg chg="add mod">
          <ac:chgData name="Matteo MANGILI" userId="89c7df381375e6aa" providerId="LiveId" clId="{E6DC4EAA-0AC7-4D8A-9ABA-9B4C09DD8308}" dt="2024-02-21T10:56:35.220" v="72" actId="21"/>
          <ac:spMkLst>
            <pc:docMk/>
            <pc:sldMk cId="1549231609" sldId="315"/>
            <ac:spMk id="8" creationId="{DEE4C67E-A4E9-FA36-8B0F-5A723F581540}"/>
          </ac:spMkLst>
        </pc:spChg>
        <pc:spChg chg="add del mod">
          <ac:chgData name="Matteo MANGILI" userId="89c7df381375e6aa" providerId="LiveId" clId="{E6DC4EAA-0AC7-4D8A-9ABA-9B4C09DD8308}" dt="2024-02-21T10:55:27.108" v="67"/>
          <ac:spMkLst>
            <pc:docMk/>
            <pc:sldMk cId="1549231609" sldId="315"/>
            <ac:spMk id="9" creationId="{1C5CFB60-D9FD-610D-B4CC-2295C2CA41F4}"/>
          </ac:spMkLst>
        </pc:spChg>
        <pc:spChg chg="add del mod">
          <ac:chgData name="Matteo MANGILI" userId="89c7df381375e6aa" providerId="LiveId" clId="{E6DC4EAA-0AC7-4D8A-9ABA-9B4C09DD8308}" dt="2024-02-21T10:56:22.358" v="70"/>
          <ac:spMkLst>
            <pc:docMk/>
            <pc:sldMk cId="1549231609" sldId="315"/>
            <ac:spMk id="16" creationId="{2098189D-9791-9EFE-5A81-B64280121620}"/>
          </ac:spMkLst>
        </pc:spChg>
        <pc:picChg chg="add del mod">
          <ac:chgData name="Matteo MANGILI" userId="89c7df381375e6aa" providerId="LiveId" clId="{E6DC4EAA-0AC7-4D8A-9ABA-9B4C09DD8308}" dt="2024-02-21T10:56:35.220" v="72" actId="21"/>
          <ac:picMkLst>
            <pc:docMk/>
            <pc:sldMk cId="1549231609" sldId="315"/>
            <ac:picMk id="3" creationId="{7CCB33C6-C15B-849D-5406-C914813444D0}"/>
          </ac:picMkLst>
        </pc:picChg>
        <pc:picChg chg="add mod">
          <ac:chgData name="Matteo MANGILI" userId="89c7df381375e6aa" providerId="LiveId" clId="{E6DC4EAA-0AC7-4D8A-9ABA-9B4C09DD8308}" dt="2024-02-21T10:55:11.846" v="66" actId="14100"/>
          <ac:picMkLst>
            <pc:docMk/>
            <pc:sldMk cId="1549231609" sldId="315"/>
            <ac:picMk id="4" creationId="{F66568C3-D353-C8A8-03C2-4BA2DDC28228}"/>
          </ac:picMkLst>
        </pc:picChg>
        <pc:picChg chg="del">
          <ac:chgData name="Matteo MANGILI" userId="89c7df381375e6aa" providerId="LiveId" clId="{E6DC4EAA-0AC7-4D8A-9ABA-9B4C09DD8308}" dt="2024-02-21T10:54:47.879" v="23" actId="21"/>
          <ac:picMkLst>
            <pc:docMk/>
            <pc:sldMk cId="1549231609" sldId="315"/>
            <ac:picMk id="8" creationId="{6422998A-2562-0AB5-EB19-7C86EC90F6B5}"/>
          </ac:picMkLst>
        </pc:picChg>
        <pc:picChg chg="add del mod">
          <ac:chgData name="Matteo MANGILI" userId="89c7df381375e6aa" providerId="LiveId" clId="{E6DC4EAA-0AC7-4D8A-9ABA-9B4C09DD8308}" dt="2024-02-21T10:55:34.392" v="69" actId="21"/>
          <ac:picMkLst>
            <pc:docMk/>
            <pc:sldMk cId="1549231609" sldId="315"/>
            <ac:picMk id="14" creationId="{0C701E2E-DD6C-7F3E-A234-BC1ADCF2148A}"/>
          </ac:picMkLst>
        </pc:picChg>
      </pc:sldChg>
      <pc:sldChg chg="addSp delSp modSp mod">
        <pc:chgData name="Matteo MANGILI" userId="89c7df381375e6aa" providerId="LiveId" clId="{E6DC4EAA-0AC7-4D8A-9ABA-9B4C09DD8308}" dt="2024-02-25T17:59:57.820" v="3582" actId="22"/>
        <pc:sldMkLst>
          <pc:docMk/>
          <pc:sldMk cId="1841377636" sldId="316"/>
        </pc:sldMkLst>
        <pc:spChg chg="add del mod">
          <ac:chgData name="Matteo MANGILI" userId="89c7df381375e6aa" providerId="LiveId" clId="{E6DC4EAA-0AC7-4D8A-9ABA-9B4C09DD8308}" dt="2024-02-25T17:58:34.049" v="3551" actId="22"/>
          <ac:spMkLst>
            <pc:docMk/>
            <pc:sldMk cId="1841377636" sldId="316"/>
            <ac:spMk id="5" creationId="{B0F0725A-54BB-AA7A-BD20-927905CD1E60}"/>
          </ac:spMkLst>
        </pc:spChg>
        <pc:spChg chg="add del mod">
          <ac:chgData name="Matteo MANGILI" userId="89c7df381375e6aa" providerId="LiveId" clId="{E6DC4EAA-0AC7-4D8A-9ABA-9B4C09DD8308}" dt="2024-02-25T17:59:57.820" v="3582" actId="22"/>
          <ac:spMkLst>
            <pc:docMk/>
            <pc:sldMk cId="1841377636" sldId="316"/>
            <ac:spMk id="12" creationId="{D461A849-27D5-5209-4189-BF5F810E0B04}"/>
          </ac:spMkLst>
        </pc:spChg>
        <pc:picChg chg="del">
          <ac:chgData name="Matteo MANGILI" userId="89c7df381375e6aa" providerId="LiveId" clId="{E6DC4EAA-0AC7-4D8A-9ABA-9B4C09DD8308}" dt="2024-02-25T17:58:27.374" v="3550" actId="21"/>
          <ac:picMkLst>
            <pc:docMk/>
            <pc:sldMk cId="1841377636" sldId="316"/>
            <ac:picMk id="4" creationId="{64E682A3-C286-B7AC-4CF1-DE3330AAF832}"/>
          </ac:picMkLst>
        </pc:picChg>
        <pc:picChg chg="add del mod ord">
          <ac:chgData name="Matteo MANGILI" userId="89c7df381375e6aa" providerId="LiveId" clId="{E6DC4EAA-0AC7-4D8A-9ABA-9B4C09DD8308}" dt="2024-02-25T17:58:47.051" v="3581" actId="21"/>
          <ac:picMkLst>
            <pc:docMk/>
            <pc:sldMk cId="1841377636" sldId="316"/>
            <ac:picMk id="8" creationId="{5B6410A3-8AD2-C16C-DFA9-BABF18DEF8C4}"/>
          </ac:picMkLst>
        </pc:picChg>
        <pc:picChg chg="add mod ord">
          <ac:chgData name="Matteo MANGILI" userId="89c7df381375e6aa" providerId="LiveId" clId="{E6DC4EAA-0AC7-4D8A-9ABA-9B4C09DD8308}" dt="2024-02-25T17:59:57.820" v="3582" actId="22"/>
          <ac:picMkLst>
            <pc:docMk/>
            <pc:sldMk cId="1841377636" sldId="316"/>
            <ac:picMk id="15" creationId="{07B11D30-AEBE-76A2-6929-70D4FF1B76BF}"/>
          </ac:picMkLst>
        </pc:picChg>
      </pc:sldChg>
      <pc:sldChg chg="modSp mod">
        <pc:chgData name="Matteo MANGILI" userId="89c7df381375e6aa" providerId="LiveId" clId="{E6DC4EAA-0AC7-4D8A-9ABA-9B4C09DD8308}" dt="2024-03-20T17:36:01.234" v="12906" actId="20577"/>
        <pc:sldMkLst>
          <pc:docMk/>
          <pc:sldMk cId="1634375711" sldId="317"/>
        </pc:sldMkLst>
        <pc:spChg chg="mod">
          <ac:chgData name="Matteo MANGILI" userId="89c7df381375e6aa" providerId="LiveId" clId="{E6DC4EAA-0AC7-4D8A-9ABA-9B4C09DD8308}" dt="2024-03-20T17:36:01.234" v="12906" actId="20577"/>
          <ac:spMkLst>
            <pc:docMk/>
            <pc:sldMk cId="1634375711" sldId="317"/>
            <ac:spMk id="3" creationId="{C091BD2F-CDA6-C472-7A74-9AFC99D67D26}"/>
          </ac:spMkLst>
        </pc:spChg>
        <pc:spChg chg="mod">
          <ac:chgData name="Matteo MANGILI" userId="89c7df381375e6aa" providerId="LiveId" clId="{E6DC4EAA-0AC7-4D8A-9ABA-9B4C09DD8308}" dt="2024-02-25T16:52:48.501" v="2243" actId="14100"/>
          <ac:spMkLst>
            <pc:docMk/>
            <pc:sldMk cId="1634375711" sldId="317"/>
            <ac:spMk id="82" creationId="{CE36A058-BEC2-4BC5-A467-F2EB2A365051}"/>
          </ac:spMkLst>
        </pc:spChg>
        <pc:graphicFrameChg chg="mod modGraphic">
          <ac:chgData name="Matteo MANGILI" userId="89c7df381375e6aa" providerId="LiveId" clId="{E6DC4EAA-0AC7-4D8A-9ABA-9B4C09DD8308}" dt="2024-03-20T17:35:03.583" v="12770" actId="313"/>
          <ac:graphicFrameMkLst>
            <pc:docMk/>
            <pc:sldMk cId="1634375711" sldId="317"/>
            <ac:graphicFrameMk id="6" creationId="{D4C19112-8E86-20DC-4B1E-612DCB806B9E}"/>
          </ac:graphicFrameMkLst>
        </pc:graphicFrameChg>
      </pc:sldChg>
      <pc:sldChg chg="modSp mod">
        <pc:chgData name="Matteo MANGILI" userId="89c7df381375e6aa" providerId="LiveId" clId="{E6DC4EAA-0AC7-4D8A-9ABA-9B4C09DD8308}" dt="2024-03-19T20:27:45.967" v="9346" actId="20577"/>
        <pc:sldMkLst>
          <pc:docMk/>
          <pc:sldMk cId="112244765" sldId="318"/>
        </pc:sldMkLst>
        <pc:spChg chg="mod">
          <ac:chgData name="Matteo MANGILI" userId="89c7df381375e6aa" providerId="LiveId" clId="{E6DC4EAA-0AC7-4D8A-9ABA-9B4C09DD8308}" dt="2024-03-19T20:27:45.967" v="9346" actId="20577"/>
          <ac:spMkLst>
            <pc:docMk/>
            <pc:sldMk cId="112244765" sldId="318"/>
            <ac:spMk id="11" creationId="{C1C708C4-D7EC-7ED8-A397-AF1F95BF1686}"/>
          </ac:spMkLst>
        </pc:spChg>
      </pc:sldChg>
      <pc:sldChg chg="modSp mod">
        <pc:chgData name="Matteo MANGILI" userId="89c7df381375e6aa" providerId="LiveId" clId="{E6DC4EAA-0AC7-4D8A-9ABA-9B4C09DD8308}" dt="2024-03-19T20:43:42.003" v="9928" actId="27636"/>
        <pc:sldMkLst>
          <pc:docMk/>
          <pc:sldMk cId="762597572" sldId="319"/>
        </pc:sldMkLst>
        <pc:spChg chg="mod">
          <ac:chgData name="Matteo MANGILI" userId="89c7df381375e6aa" providerId="LiveId" clId="{E6DC4EAA-0AC7-4D8A-9ABA-9B4C09DD8308}" dt="2024-03-19T20:43:24.785" v="9925" actId="255"/>
          <ac:spMkLst>
            <pc:docMk/>
            <pc:sldMk cId="762597572" sldId="319"/>
            <ac:spMk id="5" creationId="{4C2922B9-05A6-2851-4268-32FCA9934BC2}"/>
          </ac:spMkLst>
        </pc:spChg>
        <pc:spChg chg="mod">
          <ac:chgData name="Matteo MANGILI" userId="89c7df381375e6aa" providerId="LiveId" clId="{E6DC4EAA-0AC7-4D8A-9ABA-9B4C09DD8308}" dt="2024-03-19T20:43:42.003" v="9928" actId="27636"/>
          <ac:spMkLst>
            <pc:docMk/>
            <pc:sldMk cId="762597572" sldId="319"/>
            <ac:spMk id="82" creationId="{CE36A058-BEC2-4BC5-A467-F2EB2A365051}"/>
          </ac:spMkLst>
        </pc:spChg>
      </pc:sldChg>
      <pc:sldChg chg="modSp mod">
        <pc:chgData name="Matteo MANGILI" userId="89c7df381375e6aa" providerId="LiveId" clId="{E6DC4EAA-0AC7-4D8A-9ABA-9B4C09DD8308}" dt="2024-02-28T10:16:39.752" v="5146" actId="20577"/>
        <pc:sldMkLst>
          <pc:docMk/>
          <pc:sldMk cId="3754641538" sldId="320"/>
        </pc:sldMkLst>
        <pc:spChg chg="mod">
          <ac:chgData name="Matteo MANGILI" userId="89c7df381375e6aa" providerId="LiveId" clId="{E6DC4EAA-0AC7-4D8A-9ABA-9B4C09DD8308}" dt="2024-02-28T10:16:39.752" v="5146" actId="20577"/>
          <ac:spMkLst>
            <pc:docMk/>
            <pc:sldMk cId="3754641538" sldId="320"/>
            <ac:spMk id="19" creationId="{8B9F0681-6C98-C87F-B39F-F7A05657163C}"/>
          </ac:spMkLst>
        </pc:spChg>
      </pc:sldChg>
      <pc:sldChg chg="modSp mod">
        <pc:chgData name="Matteo MANGILI" userId="89c7df381375e6aa" providerId="LiveId" clId="{E6DC4EAA-0AC7-4D8A-9ABA-9B4C09DD8308}" dt="2024-03-03T17:10:14.688" v="8140" actId="113"/>
        <pc:sldMkLst>
          <pc:docMk/>
          <pc:sldMk cId="3518618096" sldId="321"/>
        </pc:sldMkLst>
        <pc:spChg chg="mod">
          <ac:chgData name="Matteo MANGILI" userId="89c7df381375e6aa" providerId="LiveId" clId="{E6DC4EAA-0AC7-4D8A-9ABA-9B4C09DD8308}" dt="2024-03-03T17:10:14.688" v="8140" actId="113"/>
          <ac:spMkLst>
            <pc:docMk/>
            <pc:sldMk cId="3518618096" sldId="321"/>
            <ac:spMk id="7" creationId="{1BFAFA53-B5DB-7FF0-D80B-1D38652788B6}"/>
          </ac:spMkLst>
        </pc:spChg>
        <pc:picChg chg="mod modCrop">
          <ac:chgData name="Matteo MANGILI" userId="89c7df381375e6aa" providerId="LiveId" clId="{E6DC4EAA-0AC7-4D8A-9ABA-9B4C09DD8308}" dt="2024-02-28T10:58:33.231" v="7036" actId="732"/>
          <ac:picMkLst>
            <pc:docMk/>
            <pc:sldMk cId="3518618096" sldId="321"/>
            <ac:picMk id="5" creationId="{936CDABC-6D16-BB2F-AB96-5B351ADDECE5}"/>
          </ac:picMkLst>
        </pc:picChg>
      </pc:sldChg>
      <pc:sldChg chg="modSp mod">
        <pc:chgData name="Matteo MANGILI" userId="89c7df381375e6aa" providerId="LiveId" clId="{E6DC4EAA-0AC7-4D8A-9ABA-9B4C09DD8308}" dt="2024-03-20T21:37:09.819" v="13254" actId="20577"/>
        <pc:sldMkLst>
          <pc:docMk/>
          <pc:sldMk cId="243116288" sldId="322"/>
        </pc:sldMkLst>
        <pc:spChg chg="mod">
          <ac:chgData name="Matteo MANGILI" userId="89c7df381375e6aa" providerId="LiveId" clId="{E6DC4EAA-0AC7-4D8A-9ABA-9B4C09DD8308}" dt="2024-03-20T21:37:09.819" v="13254" actId="20577"/>
          <ac:spMkLst>
            <pc:docMk/>
            <pc:sldMk cId="243116288" sldId="322"/>
            <ac:spMk id="11" creationId="{AAAC9B74-463D-3112-DFEE-C3D0560A5363}"/>
          </ac:spMkLst>
        </pc:spChg>
      </pc:sldChg>
      <pc:sldChg chg="addSp delSp modSp add mod ord">
        <pc:chgData name="Matteo MANGILI" userId="89c7df381375e6aa" providerId="LiveId" clId="{E6DC4EAA-0AC7-4D8A-9ABA-9B4C09DD8308}" dt="2024-02-21T11:03:31.003" v="286" actId="20577"/>
        <pc:sldMkLst>
          <pc:docMk/>
          <pc:sldMk cId="242682486" sldId="323"/>
        </pc:sldMkLst>
        <pc:spChg chg="mod">
          <ac:chgData name="Matteo MANGILI" userId="89c7df381375e6aa" providerId="LiveId" clId="{E6DC4EAA-0AC7-4D8A-9ABA-9B4C09DD8308}" dt="2024-02-21T10:57:48.444" v="120" actId="27636"/>
          <ac:spMkLst>
            <pc:docMk/>
            <pc:sldMk cId="242682486" sldId="323"/>
            <ac:spMk id="2" creationId="{C32F809D-8F5C-4F9D-8B46-523C04D0F1EB}"/>
          </ac:spMkLst>
        </pc:spChg>
        <pc:spChg chg="del">
          <ac:chgData name="Matteo MANGILI" userId="89c7df381375e6aa" providerId="LiveId" clId="{E6DC4EAA-0AC7-4D8A-9ABA-9B4C09DD8308}" dt="2024-02-21T10:58:33.729" v="121" actId="22"/>
          <ac:spMkLst>
            <pc:docMk/>
            <pc:sldMk cId="242682486" sldId="323"/>
            <ac:spMk id="3" creationId="{E9830DC9-A0C4-CCB4-C7A4-402F8E0073FD}"/>
          </ac:spMkLst>
        </pc:spChg>
        <pc:spChg chg="mod">
          <ac:chgData name="Matteo MANGILI" userId="89c7df381375e6aa" providerId="LiveId" clId="{E6DC4EAA-0AC7-4D8A-9ABA-9B4C09DD8308}" dt="2024-02-21T10:57:28.205" v="80" actId="20577"/>
          <ac:spMkLst>
            <pc:docMk/>
            <pc:sldMk cId="242682486" sldId="323"/>
            <ac:spMk id="6" creationId="{9ECCC4DB-30C9-98CC-24D1-1A6751175B24}"/>
          </ac:spMkLst>
        </pc:spChg>
        <pc:spChg chg="add mod">
          <ac:chgData name="Matteo MANGILI" userId="89c7df381375e6aa" providerId="LiveId" clId="{E6DC4EAA-0AC7-4D8A-9ABA-9B4C09DD8308}" dt="2024-02-21T10:59:27.777" v="159" actId="1076"/>
          <ac:spMkLst>
            <pc:docMk/>
            <pc:sldMk cId="242682486" sldId="323"/>
            <ac:spMk id="7" creationId="{2D1D9893-C2F1-4A58-703E-42DBAC636B60}"/>
          </ac:spMkLst>
        </pc:spChg>
        <pc:spChg chg="add mod">
          <ac:chgData name="Matteo MANGILI" userId="89c7df381375e6aa" providerId="LiveId" clId="{E6DC4EAA-0AC7-4D8A-9ABA-9B4C09DD8308}" dt="2024-02-21T11:03:31.003" v="286" actId="20577"/>
          <ac:spMkLst>
            <pc:docMk/>
            <pc:sldMk cId="242682486" sldId="323"/>
            <ac:spMk id="14" creationId="{00721506-FFB9-2318-F45B-FE7F7EEAD4F5}"/>
          </ac:spMkLst>
        </pc:spChg>
        <pc:picChg chg="add mod ord modCrop">
          <ac:chgData name="Matteo MANGILI" userId="89c7df381375e6aa" providerId="LiveId" clId="{E6DC4EAA-0AC7-4D8A-9ABA-9B4C09DD8308}" dt="2024-02-21T11:02:49.679" v="266" actId="732"/>
          <ac:picMkLst>
            <pc:docMk/>
            <pc:sldMk cId="242682486" sldId="323"/>
            <ac:picMk id="5" creationId="{2579056C-1632-EA34-7609-B5BA82181028}"/>
          </ac:picMkLst>
        </pc:picChg>
        <pc:picChg chg="add del mod modCrop">
          <ac:chgData name="Matteo MANGILI" userId="89c7df381375e6aa" providerId="LiveId" clId="{E6DC4EAA-0AC7-4D8A-9ABA-9B4C09DD8308}" dt="2024-02-21T11:01:18.349" v="203" actId="21"/>
          <ac:picMkLst>
            <pc:docMk/>
            <pc:sldMk cId="242682486" sldId="323"/>
            <ac:picMk id="9" creationId="{F8D2AD4D-2009-2581-60F3-BB7E8BBEA720}"/>
          </ac:picMkLst>
        </pc:picChg>
        <pc:picChg chg="add mod modCrop">
          <ac:chgData name="Matteo MANGILI" userId="89c7df381375e6aa" providerId="LiveId" clId="{E6DC4EAA-0AC7-4D8A-9ABA-9B4C09DD8308}" dt="2024-02-21T11:02:56.102" v="267" actId="1076"/>
          <ac:picMkLst>
            <pc:docMk/>
            <pc:sldMk cId="242682486" sldId="323"/>
            <ac:picMk id="12" creationId="{E45DDE6C-A26D-719F-E8B6-2D723FFBF1EF}"/>
          </ac:picMkLst>
        </pc:picChg>
      </pc:sldChg>
      <pc:sldChg chg="modSp add mod">
        <pc:chgData name="Matteo MANGILI" userId="89c7df381375e6aa" providerId="LiveId" clId="{E6DC4EAA-0AC7-4D8A-9ABA-9B4C09DD8308}" dt="2024-03-19T21:54:06.791" v="11777" actId="20577"/>
        <pc:sldMkLst>
          <pc:docMk/>
          <pc:sldMk cId="2689722702" sldId="324"/>
        </pc:sldMkLst>
        <pc:spChg chg="mod">
          <ac:chgData name="Matteo MANGILI" userId="89c7df381375e6aa" providerId="LiveId" clId="{E6DC4EAA-0AC7-4D8A-9ABA-9B4C09DD8308}" dt="2024-03-19T21:19:51.086" v="10236" actId="20577"/>
          <ac:spMkLst>
            <pc:docMk/>
            <pc:sldMk cId="2689722702" sldId="324"/>
            <ac:spMk id="2" creationId="{75031FE9-9059-4FE8-B4AC-9771F23A1B89}"/>
          </ac:spMkLst>
        </pc:spChg>
        <pc:spChg chg="mod">
          <ac:chgData name="Matteo MANGILI" userId="89c7df381375e6aa" providerId="LiveId" clId="{E6DC4EAA-0AC7-4D8A-9ABA-9B4C09DD8308}" dt="2024-03-19T21:54:06.791" v="11777" actId="20577"/>
          <ac:spMkLst>
            <pc:docMk/>
            <pc:sldMk cId="2689722702" sldId="324"/>
            <ac:spMk id="4" creationId="{E45B50AB-E09E-377A-4B46-AFA47F523EAB}"/>
          </ac:spMkLst>
        </pc:spChg>
      </pc:sldChg>
    </pc:docChg>
  </pc:docChgLst>
  <pc:docChgLst>
    <pc:chgData name="Matteo MANGILI" userId="89c7df381375e6aa" providerId="LiveId" clId="{740BB46D-1FBD-4BE5-BEA3-98CD9E9E2715}"/>
    <pc:docChg chg="undo custSel addSld modSld">
      <pc:chgData name="Matteo MANGILI" userId="89c7df381375e6aa" providerId="LiveId" clId="{740BB46D-1FBD-4BE5-BEA3-98CD9E9E2715}" dt="2024-02-10T18:31:07.388" v="10579" actId="20577"/>
      <pc:docMkLst>
        <pc:docMk/>
      </pc:docMkLst>
      <pc:sldChg chg="modSp mod">
        <pc:chgData name="Matteo MANGILI" userId="89c7df381375e6aa" providerId="LiveId" clId="{740BB46D-1FBD-4BE5-BEA3-98CD9E9E2715}" dt="2024-02-10T18:29:51.751" v="10575" actId="20577"/>
        <pc:sldMkLst>
          <pc:docMk/>
          <pc:sldMk cId="3250768115" sldId="296"/>
        </pc:sldMkLst>
        <pc:spChg chg="mod">
          <ac:chgData name="Matteo MANGILI" userId="89c7df381375e6aa" providerId="LiveId" clId="{740BB46D-1FBD-4BE5-BEA3-98CD9E9E2715}" dt="2024-02-10T18:29:28.169" v="10574" actId="20577"/>
          <ac:spMkLst>
            <pc:docMk/>
            <pc:sldMk cId="3250768115" sldId="296"/>
            <ac:spMk id="2" creationId="{75031FE9-9059-4FE8-B4AC-9771F23A1B89}"/>
          </ac:spMkLst>
        </pc:spChg>
        <pc:spChg chg="mod">
          <ac:chgData name="Matteo MANGILI" userId="89c7df381375e6aa" providerId="LiveId" clId="{740BB46D-1FBD-4BE5-BEA3-98CD9E9E2715}" dt="2024-02-10T18:29:51.751" v="10575" actId="20577"/>
          <ac:spMkLst>
            <pc:docMk/>
            <pc:sldMk cId="3250768115" sldId="296"/>
            <ac:spMk id="4" creationId="{6EADD32B-2BED-B9CD-8880-5933A888D00B}"/>
          </ac:spMkLst>
        </pc:spChg>
      </pc:sldChg>
      <pc:sldChg chg="modSp mod">
        <pc:chgData name="Matteo MANGILI" userId="89c7df381375e6aa" providerId="LiveId" clId="{740BB46D-1FBD-4BE5-BEA3-98CD9E9E2715}" dt="2024-02-10T18:31:07.388" v="10579" actId="20577"/>
        <pc:sldMkLst>
          <pc:docMk/>
          <pc:sldMk cId="1249612630" sldId="297"/>
        </pc:sldMkLst>
        <pc:spChg chg="mod">
          <ac:chgData name="Matteo MANGILI" userId="89c7df381375e6aa" providerId="LiveId" clId="{740BB46D-1FBD-4BE5-BEA3-98CD9E9E2715}" dt="2024-02-10T18:31:07.388" v="10579" actId="20577"/>
          <ac:spMkLst>
            <pc:docMk/>
            <pc:sldMk cId="1249612630" sldId="297"/>
            <ac:spMk id="4" creationId="{0B9BE06A-2A10-766E-30FB-68BA1AE33F20}"/>
          </ac:spMkLst>
        </pc:spChg>
      </pc:sldChg>
      <pc:sldChg chg="modSp mod">
        <pc:chgData name="Matteo MANGILI" userId="89c7df381375e6aa" providerId="LiveId" clId="{740BB46D-1FBD-4BE5-BEA3-98CD9E9E2715}" dt="2024-02-07T20:25:27.426" v="9066" actId="313"/>
        <pc:sldMkLst>
          <pc:docMk/>
          <pc:sldMk cId="3996999348" sldId="298"/>
        </pc:sldMkLst>
        <pc:spChg chg="mod">
          <ac:chgData name="Matteo MANGILI" userId="89c7df381375e6aa" providerId="LiveId" clId="{740BB46D-1FBD-4BE5-BEA3-98CD9E9E2715}" dt="2024-02-07T20:25:27.426" v="9066" actId="313"/>
          <ac:spMkLst>
            <pc:docMk/>
            <pc:sldMk cId="3996999348" sldId="298"/>
            <ac:spMk id="4" creationId="{747F007E-FE0A-2A87-17AB-DD88FD1E8115}"/>
          </ac:spMkLst>
        </pc:spChg>
      </pc:sldChg>
      <pc:sldChg chg="modSp mod">
        <pc:chgData name="Matteo MANGILI" userId="89c7df381375e6aa" providerId="LiveId" clId="{740BB46D-1FBD-4BE5-BEA3-98CD9E9E2715}" dt="2024-02-07T14:54:10.006" v="8040" actId="1076"/>
        <pc:sldMkLst>
          <pc:docMk/>
          <pc:sldMk cId="930824607" sldId="300"/>
        </pc:sldMkLst>
        <pc:picChg chg="mod">
          <ac:chgData name="Matteo MANGILI" userId="89c7df381375e6aa" providerId="LiveId" clId="{740BB46D-1FBD-4BE5-BEA3-98CD9E9E2715}" dt="2024-02-07T14:54:10.006" v="8040" actId="1076"/>
          <ac:picMkLst>
            <pc:docMk/>
            <pc:sldMk cId="930824607" sldId="300"/>
            <ac:picMk id="3" creationId="{00439959-3544-4100-55BB-F64ED0400005}"/>
          </ac:picMkLst>
        </pc:picChg>
      </pc:sldChg>
      <pc:sldChg chg="modSp mod">
        <pc:chgData name="Matteo MANGILI" userId="89c7df381375e6aa" providerId="LiveId" clId="{740BB46D-1FBD-4BE5-BEA3-98CD9E9E2715}" dt="2024-02-07T20:41:23.038" v="9545" actId="20577"/>
        <pc:sldMkLst>
          <pc:docMk/>
          <pc:sldMk cId="2944479634" sldId="303"/>
        </pc:sldMkLst>
        <pc:spChg chg="mod">
          <ac:chgData name="Matteo MANGILI" userId="89c7df381375e6aa" providerId="LiveId" clId="{740BB46D-1FBD-4BE5-BEA3-98CD9E9E2715}" dt="2024-02-07T20:41:23.038" v="9545" actId="20577"/>
          <ac:spMkLst>
            <pc:docMk/>
            <pc:sldMk cId="2944479634" sldId="303"/>
            <ac:spMk id="4" creationId="{834029E2-3A07-28E1-FE72-E1D9FA770926}"/>
          </ac:spMkLst>
        </pc:spChg>
      </pc:sldChg>
      <pc:sldChg chg="modSp mod">
        <pc:chgData name="Matteo MANGILI" userId="89c7df381375e6aa" providerId="LiveId" clId="{740BB46D-1FBD-4BE5-BEA3-98CD9E9E2715}" dt="2024-02-08T21:18:33.320" v="10548" actId="255"/>
        <pc:sldMkLst>
          <pc:docMk/>
          <pc:sldMk cId="2728347993" sldId="304"/>
        </pc:sldMkLst>
        <pc:spChg chg="mod">
          <ac:chgData name="Matteo MANGILI" userId="89c7df381375e6aa" providerId="LiveId" clId="{740BB46D-1FBD-4BE5-BEA3-98CD9E9E2715}" dt="2024-02-08T21:18:33.320" v="10548" actId="255"/>
          <ac:spMkLst>
            <pc:docMk/>
            <pc:sldMk cId="2728347993" sldId="304"/>
            <ac:spMk id="4" creationId="{E45B50AB-E09E-377A-4B46-AFA47F523EAB}"/>
          </ac:spMkLst>
        </pc:spChg>
      </pc:sldChg>
      <pc:sldChg chg="addSp delSp modSp mod">
        <pc:chgData name="Matteo MANGILI" userId="89c7df381375e6aa" providerId="LiveId" clId="{740BB46D-1FBD-4BE5-BEA3-98CD9E9E2715}" dt="2024-02-07T14:32:04.698" v="7141" actId="20577"/>
        <pc:sldMkLst>
          <pc:docMk/>
          <pc:sldMk cId="3568766427" sldId="306"/>
        </pc:sldMkLst>
        <pc:spChg chg="mod">
          <ac:chgData name="Matteo MANGILI" userId="89c7df381375e6aa" providerId="LiveId" clId="{740BB46D-1FBD-4BE5-BEA3-98CD9E9E2715}" dt="2024-01-24T20:03:05.101" v="2277" actId="5793"/>
          <ac:spMkLst>
            <pc:docMk/>
            <pc:sldMk cId="3568766427" sldId="306"/>
            <ac:spMk id="3" creationId="{39198BC0-3DAA-3F78-1CC6-7D92405ED12E}"/>
          </ac:spMkLst>
        </pc:spChg>
        <pc:spChg chg="add del mod">
          <ac:chgData name="Matteo MANGILI" userId="89c7df381375e6aa" providerId="LiveId" clId="{740BB46D-1FBD-4BE5-BEA3-98CD9E9E2715}" dt="2024-02-07T14:32:04.698" v="7141" actId="20577"/>
          <ac:spMkLst>
            <pc:docMk/>
            <pc:sldMk cId="3568766427" sldId="306"/>
            <ac:spMk id="6" creationId="{366879AD-ECAF-DDDE-26DC-9DD0D10F9AC4}"/>
          </ac:spMkLst>
        </pc:spChg>
      </pc:sldChg>
      <pc:sldChg chg="modSp mod">
        <pc:chgData name="Matteo MANGILI" userId="89c7df381375e6aa" providerId="LiveId" clId="{740BB46D-1FBD-4BE5-BEA3-98CD9E9E2715}" dt="2024-02-07T14:31:30.838" v="7130" actId="20577"/>
        <pc:sldMkLst>
          <pc:docMk/>
          <pc:sldMk cId="42136755" sldId="307"/>
        </pc:sldMkLst>
        <pc:spChg chg="mod">
          <ac:chgData name="Matteo MANGILI" userId="89c7df381375e6aa" providerId="LiveId" clId="{740BB46D-1FBD-4BE5-BEA3-98CD9E9E2715}" dt="2024-02-07T14:31:30.838" v="7130" actId="20577"/>
          <ac:spMkLst>
            <pc:docMk/>
            <pc:sldMk cId="42136755" sldId="307"/>
            <ac:spMk id="6" creationId="{07D5F90B-A703-3979-44A8-9125B7AA3463}"/>
          </ac:spMkLst>
        </pc:spChg>
      </pc:sldChg>
      <pc:sldChg chg="modSp mod">
        <pc:chgData name="Matteo MANGILI" userId="89c7df381375e6aa" providerId="LiveId" clId="{740BB46D-1FBD-4BE5-BEA3-98CD9E9E2715}" dt="2024-02-07T15:13:19.444" v="8639" actId="20577"/>
        <pc:sldMkLst>
          <pc:docMk/>
          <pc:sldMk cId="1581940243" sldId="309"/>
        </pc:sldMkLst>
        <pc:spChg chg="mod">
          <ac:chgData name="Matteo MANGILI" userId="89c7df381375e6aa" providerId="LiveId" clId="{740BB46D-1FBD-4BE5-BEA3-98CD9E9E2715}" dt="2024-02-07T15:13:19.444" v="8639" actId="20577"/>
          <ac:spMkLst>
            <pc:docMk/>
            <pc:sldMk cId="1581940243" sldId="309"/>
            <ac:spMk id="5" creationId="{BE1F23F2-64C7-BE07-E80F-A34081568AA8}"/>
          </ac:spMkLst>
        </pc:spChg>
      </pc:sldChg>
      <pc:sldChg chg="modSp mod">
        <pc:chgData name="Matteo MANGILI" userId="89c7df381375e6aa" providerId="LiveId" clId="{740BB46D-1FBD-4BE5-BEA3-98CD9E9E2715}" dt="2024-02-07T21:06:39.500" v="10385" actId="20577"/>
        <pc:sldMkLst>
          <pc:docMk/>
          <pc:sldMk cId="2214790197" sldId="310"/>
        </pc:sldMkLst>
        <pc:spChg chg="mod">
          <ac:chgData name="Matteo MANGILI" userId="89c7df381375e6aa" providerId="LiveId" clId="{740BB46D-1FBD-4BE5-BEA3-98CD9E9E2715}" dt="2024-02-07T21:06:39.500" v="10385" actId="20577"/>
          <ac:spMkLst>
            <pc:docMk/>
            <pc:sldMk cId="2214790197" sldId="310"/>
            <ac:spMk id="4" creationId="{E45B50AB-E09E-377A-4B46-AFA47F523EAB}"/>
          </ac:spMkLst>
        </pc:spChg>
      </pc:sldChg>
      <pc:sldChg chg="modSp mod">
        <pc:chgData name="Matteo MANGILI" userId="89c7df381375e6aa" providerId="LiveId" clId="{740BB46D-1FBD-4BE5-BEA3-98CD9E9E2715}" dt="2024-02-04T20:46:58.413" v="6849" actId="113"/>
        <pc:sldMkLst>
          <pc:docMk/>
          <pc:sldMk cId="4188911557" sldId="312"/>
        </pc:sldMkLst>
        <pc:spChg chg="mod">
          <ac:chgData name="Matteo MANGILI" userId="89c7df381375e6aa" providerId="LiveId" clId="{740BB46D-1FBD-4BE5-BEA3-98CD9E9E2715}" dt="2024-02-04T20:46:58.413" v="6849" actId="113"/>
          <ac:spMkLst>
            <pc:docMk/>
            <pc:sldMk cId="4188911557" sldId="312"/>
            <ac:spMk id="82" creationId="{CE36A058-BEC2-4BC5-A467-F2EB2A365051}"/>
          </ac:spMkLst>
        </pc:spChg>
      </pc:sldChg>
      <pc:sldChg chg="modSp mod">
        <pc:chgData name="Matteo MANGILI" userId="89c7df381375e6aa" providerId="LiveId" clId="{740BB46D-1FBD-4BE5-BEA3-98CD9E9E2715}" dt="2024-02-10T18:30:58.101" v="10577" actId="20577"/>
        <pc:sldMkLst>
          <pc:docMk/>
          <pc:sldMk cId="3576197673" sldId="313"/>
        </pc:sldMkLst>
        <pc:graphicFrameChg chg="modGraphic">
          <ac:chgData name="Matteo MANGILI" userId="89c7df381375e6aa" providerId="LiveId" clId="{740BB46D-1FBD-4BE5-BEA3-98CD9E9E2715}" dt="2024-02-10T18:30:58.101" v="10577" actId="20577"/>
          <ac:graphicFrameMkLst>
            <pc:docMk/>
            <pc:sldMk cId="3576197673" sldId="313"/>
            <ac:graphicFrameMk id="7" creationId="{27CC74FB-BD97-33CB-0677-7767F0959E2B}"/>
          </ac:graphicFrameMkLst>
        </pc:graphicFrameChg>
      </pc:sldChg>
      <pc:sldChg chg="addSp delSp modSp mod">
        <pc:chgData name="Matteo MANGILI" userId="89c7df381375e6aa" providerId="LiveId" clId="{740BB46D-1FBD-4BE5-BEA3-98CD9E9E2715}" dt="2024-02-08T11:13:41.762" v="10405" actId="1076"/>
        <pc:sldMkLst>
          <pc:docMk/>
          <pc:sldMk cId="2994462458" sldId="314"/>
        </pc:sldMkLst>
        <pc:spChg chg="add del mod">
          <ac:chgData name="Matteo MANGILI" userId="89c7df381375e6aa" providerId="LiveId" clId="{740BB46D-1FBD-4BE5-BEA3-98CD9E9E2715}" dt="2024-02-08T11:12:08.291" v="10387" actId="22"/>
          <ac:spMkLst>
            <pc:docMk/>
            <pc:sldMk cId="2994462458" sldId="314"/>
            <ac:spMk id="4" creationId="{83D33DD5-F91A-21CB-F79F-B2454585B8A0}"/>
          </ac:spMkLst>
        </pc:spChg>
        <pc:spChg chg="add del mod">
          <ac:chgData name="Matteo MANGILI" userId="89c7df381375e6aa" providerId="LiveId" clId="{740BB46D-1FBD-4BE5-BEA3-98CD9E9E2715}" dt="2024-02-07T14:31:36.470" v="7132" actId="20577"/>
          <ac:spMkLst>
            <pc:docMk/>
            <pc:sldMk cId="2994462458" sldId="314"/>
            <ac:spMk id="6" creationId="{07D5F90B-A703-3979-44A8-9125B7AA3463}"/>
          </ac:spMkLst>
        </pc:spChg>
        <pc:picChg chg="del">
          <ac:chgData name="Matteo MANGILI" userId="89c7df381375e6aa" providerId="LiveId" clId="{740BB46D-1FBD-4BE5-BEA3-98CD9E9E2715}" dt="2024-02-08T11:11:59.743" v="10386" actId="21"/>
          <ac:picMkLst>
            <pc:docMk/>
            <pc:sldMk cId="2994462458" sldId="314"/>
            <ac:picMk id="5" creationId="{2B1C7207-78AF-C703-0371-186CE2A9C3D6}"/>
          </ac:picMkLst>
        </pc:picChg>
        <pc:picChg chg="add mod ord">
          <ac:chgData name="Matteo MANGILI" userId="89c7df381375e6aa" providerId="LiveId" clId="{740BB46D-1FBD-4BE5-BEA3-98CD9E9E2715}" dt="2024-02-08T11:12:15.697" v="10389" actId="1076"/>
          <ac:picMkLst>
            <pc:docMk/>
            <pc:sldMk cId="2994462458" sldId="314"/>
            <ac:picMk id="9" creationId="{D632F88F-B7F1-FCF1-6B5E-D9317E32DE52}"/>
          </ac:picMkLst>
        </pc:picChg>
        <pc:picChg chg="del">
          <ac:chgData name="Matteo MANGILI" userId="89c7df381375e6aa" providerId="LiveId" clId="{740BB46D-1FBD-4BE5-BEA3-98CD9E9E2715}" dt="2024-02-08T11:12:22.370" v="10390" actId="21"/>
          <ac:picMkLst>
            <pc:docMk/>
            <pc:sldMk cId="2994462458" sldId="314"/>
            <ac:picMk id="14" creationId="{1FFF48D2-F50E-9EA5-159F-A795661EEE68}"/>
          </ac:picMkLst>
        </pc:picChg>
        <pc:picChg chg="add mod">
          <ac:chgData name="Matteo MANGILI" userId="89c7df381375e6aa" providerId="LiveId" clId="{740BB46D-1FBD-4BE5-BEA3-98CD9E9E2715}" dt="2024-02-08T11:13:41.762" v="10405" actId="1076"/>
          <ac:picMkLst>
            <pc:docMk/>
            <pc:sldMk cId="2994462458" sldId="314"/>
            <ac:picMk id="15" creationId="{38829EC7-B73C-44B8-D4CD-DEEE234C82B3}"/>
          </ac:picMkLst>
        </pc:picChg>
      </pc:sldChg>
      <pc:sldChg chg="addSp delSp modSp mod">
        <pc:chgData name="Matteo MANGILI" userId="89c7df381375e6aa" providerId="LiveId" clId="{740BB46D-1FBD-4BE5-BEA3-98CD9E9E2715}" dt="2024-02-08T11:17:07.351" v="10460" actId="1076"/>
        <pc:sldMkLst>
          <pc:docMk/>
          <pc:sldMk cId="1549231609" sldId="315"/>
        </pc:sldMkLst>
        <pc:spChg chg="add del mod">
          <ac:chgData name="Matteo MANGILI" userId="89c7df381375e6aa" providerId="LiveId" clId="{740BB46D-1FBD-4BE5-BEA3-98CD9E9E2715}" dt="2024-02-08T11:14:39.570" v="10407" actId="22"/>
          <ac:spMkLst>
            <pc:docMk/>
            <pc:sldMk cId="1549231609" sldId="315"/>
            <ac:spMk id="4" creationId="{75632E67-71A9-220F-0ACF-27B19A88D20B}"/>
          </ac:spMkLst>
        </pc:spChg>
        <pc:spChg chg="add del mod">
          <ac:chgData name="Matteo MANGILI" userId="89c7df381375e6aa" providerId="LiveId" clId="{740BB46D-1FBD-4BE5-BEA3-98CD9E9E2715}" dt="2024-02-01T16:42:57.618" v="5856"/>
          <ac:spMkLst>
            <pc:docMk/>
            <pc:sldMk cId="1549231609" sldId="315"/>
            <ac:spMk id="4" creationId="{BF597CE7-600C-109F-98D9-396D392A2B05}"/>
          </ac:spMkLst>
        </pc:spChg>
        <pc:spChg chg="mod">
          <ac:chgData name="Matteo MANGILI" userId="89c7df381375e6aa" providerId="LiveId" clId="{740BB46D-1FBD-4BE5-BEA3-98CD9E9E2715}" dt="2024-02-07T14:31:40.991" v="7134" actId="20577"/>
          <ac:spMkLst>
            <pc:docMk/>
            <pc:sldMk cId="1549231609" sldId="315"/>
            <ac:spMk id="6" creationId="{07D5F90B-A703-3979-44A8-9125B7AA3463}"/>
          </ac:spMkLst>
        </pc:spChg>
        <pc:spChg chg="add del mod">
          <ac:chgData name="Matteo MANGILI" userId="89c7df381375e6aa" providerId="LiveId" clId="{740BB46D-1FBD-4BE5-BEA3-98CD9E9E2715}" dt="2024-02-01T16:43:51.465" v="5906" actId="22"/>
          <ac:spMkLst>
            <pc:docMk/>
            <pc:sldMk cId="1549231609" sldId="315"/>
            <ac:spMk id="9" creationId="{D7ED3545-9736-05A8-87DE-B5715F61A5BB}"/>
          </ac:spMkLst>
        </pc:spChg>
        <pc:picChg chg="add del mod">
          <ac:chgData name="Matteo MANGILI" userId="89c7df381375e6aa" providerId="LiveId" clId="{740BB46D-1FBD-4BE5-BEA3-98CD9E9E2715}" dt="2024-02-01T16:43:35.346" v="5905" actId="21"/>
          <ac:picMkLst>
            <pc:docMk/>
            <pc:sldMk cId="1549231609" sldId="315"/>
            <ac:picMk id="5" creationId="{5557F28B-416B-C811-6B68-8200EB4EACCE}"/>
          </ac:picMkLst>
        </pc:picChg>
        <pc:picChg chg="add mod ord modCrop">
          <ac:chgData name="Matteo MANGILI" userId="89c7df381375e6aa" providerId="LiveId" clId="{740BB46D-1FBD-4BE5-BEA3-98CD9E9E2715}" dt="2024-02-08T11:15:04.420" v="10432" actId="1076"/>
          <ac:picMkLst>
            <pc:docMk/>
            <pc:sldMk cId="1549231609" sldId="315"/>
            <ac:picMk id="8" creationId="{6422998A-2562-0AB5-EB19-7C86EC90F6B5}"/>
          </ac:picMkLst>
        </pc:picChg>
        <pc:picChg chg="add mod">
          <ac:chgData name="Matteo MANGILI" userId="89c7df381375e6aa" providerId="LiveId" clId="{740BB46D-1FBD-4BE5-BEA3-98CD9E9E2715}" dt="2024-02-08T11:17:07.351" v="10460" actId="1076"/>
          <ac:picMkLst>
            <pc:docMk/>
            <pc:sldMk cId="1549231609" sldId="315"/>
            <ac:picMk id="12" creationId="{C41D60B2-F2C9-77C6-B866-A6FB4DEBDB27}"/>
          </ac:picMkLst>
        </pc:picChg>
        <pc:picChg chg="del">
          <ac:chgData name="Matteo MANGILI" userId="89c7df381375e6aa" providerId="LiveId" clId="{740BB46D-1FBD-4BE5-BEA3-98CD9E9E2715}" dt="2024-02-01T16:42:54.884" v="5855" actId="21"/>
          <ac:picMkLst>
            <pc:docMk/>
            <pc:sldMk cId="1549231609" sldId="315"/>
            <ac:picMk id="12" creationId="{F10FD7AA-8790-87C5-FE9C-346B2D992897}"/>
          </ac:picMkLst>
        </pc:picChg>
        <pc:picChg chg="del mod">
          <ac:chgData name="Matteo MANGILI" userId="89c7df381375e6aa" providerId="LiveId" clId="{740BB46D-1FBD-4BE5-BEA3-98CD9E9E2715}" dt="2024-02-01T16:43:17.094" v="5860" actId="21"/>
          <ac:picMkLst>
            <pc:docMk/>
            <pc:sldMk cId="1549231609" sldId="315"/>
            <ac:picMk id="15" creationId="{B857A273-6DEB-D710-9311-64C00F4354C4}"/>
          </ac:picMkLst>
        </pc:picChg>
        <pc:picChg chg="add del mod ord">
          <ac:chgData name="Matteo MANGILI" userId="89c7df381375e6aa" providerId="LiveId" clId="{740BB46D-1FBD-4BE5-BEA3-98CD9E9E2715}" dt="2024-02-08T11:13:48.943" v="10406" actId="21"/>
          <ac:picMkLst>
            <pc:docMk/>
            <pc:sldMk cId="1549231609" sldId="315"/>
            <ac:picMk id="16" creationId="{16F4AA7E-1FBB-80B5-4549-4C20D06C1CE6}"/>
          </ac:picMkLst>
        </pc:picChg>
        <pc:picChg chg="add del mod">
          <ac:chgData name="Matteo MANGILI" userId="89c7df381375e6aa" providerId="LiveId" clId="{740BB46D-1FBD-4BE5-BEA3-98CD9E9E2715}" dt="2024-02-08T11:15:19.434" v="10434" actId="21"/>
          <ac:picMkLst>
            <pc:docMk/>
            <pc:sldMk cId="1549231609" sldId="315"/>
            <ac:picMk id="18" creationId="{146C13CC-49B2-BCA0-6FCF-F39784C053EB}"/>
          </ac:picMkLst>
        </pc:picChg>
      </pc:sldChg>
      <pc:sldChg chg="addSp delSp modSp mod">
        <pc:chgData name="Matteo MANGILI" userId="89c7df381375e6aa" providerId="LiveId" clId="{740BB46D-1FBD-4BE5-BEA3-98CD9E9E2715}" dt="2024-02-08T11:25:22.551" v="10473" actId="22"/>
        <pc:sldMkLst>
          <pc:docMk/>
          <pc:sldMk cId="1841377636" sldId="316"/>
        </pc:sldMkLst>
        <pc:spChg chg="add del mod">
          <ac:chgData name="Matteo MANGILI" userId="89c7df381375e6aa" providerId="LiveId" clId="{740BB46D-1FBD-4BE5-BEA3-98CD9E9E2715}" dt="2024-02-08T11:25:22.551" v="10473" actId="22"/>
          <ac:spMkLst>
            <pc:docMk/>
            <pc:sldMk cId="1841377636" sldId="316"/>
            <ac:spMk id="5" creationId="{DC453C75-5BAB-7BCF-E64F-7963EF3E8A64}"/>
          </ac:spMkLst>
        </pc:spChg>
        <pc:spChg chg="mod">
          <ac:chgData name="Matteo MANGILI" userId="89c7df381375e6aa" providerId="LiveId" clId="{740BB46D-1FBD-4BE5-BEA3-98CD9E9E2715}" dt="2024-02-07T14:31:48.275" v="7138" actId="20577"/>
          <ac:spMkLst>
            <pc:docMk/>
            <pc:sldMk cId="1841377636" sldId="316"/>
            <ac:spMk id="6" creationId="{07D5F90B-A703-3979-44A8-9125B7AA3463}"/>
          </ac:spMkLst>
        </pc:spChg>
        <pc:spChg chg="del">
          <ac:chgData name="Matteo MANGILI" userId="89c7df381375e6aa" providerId="LiveId" clId="{740BB46D-1FBD-4BE5-BEA3-98CD9E9E2715}" dt="2024-02-04T20:45:15.554" v="6824" actId="22"/>
          <ac:spMkLst>
            <pc:docMk/>
            <pc:sldMk cId="1841377636" sldId="316"/>
            <ac:spMk id="9" creationId="{093A462C-9B50-FE8F-AD29-63FB46C03202}"/>
          </ac:spMkLst>
        </pc:spChg>
        <pc:spChg chg="mod">
          <ac:chgData name="Matteo MANGILI" userId="89c7df381375e6aa" providerId="LiveId" clId="{740BB46D-1FBD-4BE5-BEA3-98CD9E9E2715}" dt="2024-02-08T11:24:29.854" v="10472" actId="1076"/>
          <ac:spMkLst>
            <pc:docMk/>
            <pc:sldMk cId="1841377636" sldId="316"/>
            <ac:spMk id="10" creationId="{6A436C8B-00CB-47DF-CE0F-3E6AF627C2BC}"/>
          </ac:spMkLst>
        </pc:spChg>
        <pc:picChg chg="add mod ord">
          <ac:chgData name="Matteo MANGILI" userId="89c7df381375e6aa" providerId="LiveId" clId="{740BB46D-1FBD-4BE5-BEA3-98CD9E9E2715}" dt="2024-02-08T11:25:22.551" v="10473" actId="22"/>
          <ac:picMkLst>
            <pc:docMk/>
            <pc:sldMk cId="1841377636" sldId="316"/>
            <ac:picMk id="4" creationId="{64E682A3-C286-B7AC-4CF1-DE3330AAF832}"/>
          </ac:picMkLst>
        </pc:picChg>
        <pc:picChg chg="add del mod ord">
          <ac:chgData name="Matteo MANGILI" userId="89c7df381375e6aa" providerId="LiveId" clId="{740BB46D-1FBD-4BE5-BEA3-98CD9E9E2715}" dt="2024-02-08T11:17:17.462" v="10461" actId="21"/>
          <ac:picMkLst>
            <pc:docMk/>
            <pc:sldMk cId="1841377636" sldId="316"/>
            <ac:picMk id="4" creationId="{C9478E04-5045-F213-EE5F-B0EBAAC6ED03}"/>
          </ac:picMkLst>
        </pc:picChg>
      </pc:sldChg>
      <pc:sldChg chg="addSp modSp mod">
        <pc:chgData name="Matteo MANGILI" userId="89c7df381375e6aa" providerId="LiveId" clId="{740BB46D-1FBD-4BE5-BEA3-98CD9E9E2715}" dt="2024-02-07T20:22:41.232" v="8984" actId="114"/>
        <pc:sldMkLst>
          <pc:docMk/>
          <pc:sldMk cId="1634375711" sldId="317"/>
        </pc:sldMkLst>
        <pc:spChg chg="add mod">
          <ac:chgData name="Matteo MANGILI" userId="89c7df381375e6aa" providerId="LiveId" clId="{740BB46D-1FBD-4BE5-BEA3-98CD9E9E2715}" dt="2024-02-07T20:22:41.232" v="8984" actId="114"/>
          <ac:spMkLst>
            <pc:docMk/>
            <pc:sldMk cId="1634375711" sldId="317"/>
            <ac:spMk id="3" creationId="{C091BD2F-CDA6-C472-7A74-9AFC99D67D26}"/>
          </ac:spMkLst>
        </pc:spChg>
      </pc:sldChg>
      <pc:sldChg chg="addSp delSp modSp add mod">
        <pc:chgData name="Matteo MANGILI" userId="89c7df381375e6aa" providerId="LiveId" clId="{740BB46D-1FBD-4BE5-BEA3-98CD9E9E2715}" dt="2024-02-07T20:24:23.318" v="9060" actId="20577"/>
        <pc:sldMkLst>
          <pc:docMk/>
          <pc:sldMk cId="112244765" sldId="318"/>
        </pc:sldMkLst>
        <pc:spChg chg="mod">
          <ac:chgData name="Matteo MANGILI" userId="89c7df381375e6aa" providerId="LiveId" clId="{740BB46D-1FBD-4BE5-BEA3-98CD9E9E2715}" dt="2024-01-19T20:00:45.377" v="345" actId="20577"/>
          <ac:spMkLst>
            <pc:docMk/>
            <pc:sldMk cId="112244765" sldId="318"/>
            <ac:spMk id="2" creationId="{75031FE9-9059-4FE8-B4AC-9771F23A1B89}"/>
          </ac:spMkLst>
        </pc:spChg>
        <pc:spChg chg="del">
          <ac:chgData name="Matteo MANGILI" userId="89c7df381375e6aa" providerId="LiveId" clId="{740BB46D-1FBD-4BE5-BEA3-98CD9E9E2715}" dt="2024-01-19T19:58:10.471" v="18" actId="21"/>
          <ac:spMkLst>
            <pc:docMk/>
            <pc:sldMk cId="112244765" sldId="318"/>
            <ac:spMk id="5" creationId="{94653B8F-ADAC-D01C-5C88-2E369E0B3234}"/>
          </ac:spMkLst>
        </pc:spChg>
        <pc:spChg chg="del">
          <ac:chgData name="Matteo MANGILI" userId="89c7df381375e6aa" providerId="LiveId" clId="{740BB46D-1FBD-4BE5-BEA3-98CD9E9E2715}" dt="2024-01-19T19:58:03.852" v="17" actId="21"/>
          <ac:spMkLst>
            <pc:docMk/>
            <pc:sldMk cId="112244765" sldId="318"/>
            <ac:spMk id="8" creationId="{364845DF-E527-AE8E-132D-4C86AC60FCAB}"/>
          </ac:spMkLst>
        </pc:spChg>
        <pc:spChg chg="del">
          <ac:chgData name="Matteo MANGILI" userId="89c7df381375e6aa" providerId="LiveId" clId="{740BB46D-1FBD-4BE5-BEA3-98CD9E9E2715}" dt="2024-01-19T19:57:59.430" v="16" actId="21"/>
          <ac:spMkLst>
            <pc:docMk/>
            <pc:sldMk cId="112244765" sldId="318"/>
            <ac:spMk id="9" creationId="{DAA31704-DD1F-62C0-B9AA-B224EB28798B}"/>
          </ac:spMkLst>
        </pc:spChg>
        <pc:spChg chg="add del mod">
          <ac:chgData name="Matteo MANGILI" userId="89c7df381375e6aa" providerId="LiveId" clId="{740BB46D-1FBD-4BE5-BEA3-98CD9E9E2715}" dt="2024-01-19T19:57:46.053" v="13" actId="21"/>
          <ac:spMkLst>
            <pc:docMk/>
            <pc:sldMk cId="112244765" sldId="318"/>
            <ac:spMk id="10" creationId="{F991A3AF-D5A0-EA09-A4A5-BAEF4A195530}"/>
          </ac:spMkLst>
        </pc:spChg>
        <pc:spChg chg="add mod">
          <ac:chgData name="Matteo MANGILI" userId="89c7df381375e6aa" providerId="LiveId" clId="{740BB46D-1FBD-4BE5-BEA3-98CD9E9E2715}" dt="2024-02-07T20:24:23.318" v="9060" actId="20577"/>
          <ac:spMkLst>
            <pc:docMk/>
            <pc:sldMk cId="112244765" sldId="318"/>
            <ac:spMk id="11" creationId="{C1C708C4-D7EC-7ED8-A397-AF1F95BF1686}"/>
          </ac:spMkLst>
        </pc:spChg>
        <pc:spChg chg="mod">
          <ac:chgData name="Matteo MANGILI" userId="89c7df381375e6aa" providerId="LiveId" clId="{740BB46D-1FBD-4BE5-BEA3-98CD9E9E2715}" dt="2024-02-04T20:46:40.516" v="6848" actId="113"/>
          <ac:spMkLst>
            <pc:docMk/>
            <pc:sldMk cId="112244765" sldId="318"/>
            <ac:spMk id="82" creationId="{CE36A058-BEC2-4BC5-A467-F2EB2A365051}"/>
          </ac:spMkLst>
        </pc:spChg>
        <pc:picChg chg="del">
          <ac:chgData name="Matteo MANGILI" userId="89c7df381375e6aa" providerId="LiveId" clId="{740BB46D-1FBD-4BE5-BEA3-98CD9E9E2715}" dt="2024-01-19T19:57:21.356" v="12" actId="21"/>
          <ac:picMkLst>
            <pc:docMk/>
            <pc:sldMk cId="112244765" sldId="318"/>
            <ac:picMk id="3" creationId="{B8057E78-C79B-B48E-DB48-B7F3C18B6C3F}"/>
          </ac:picMkLst>
        </pc:picChg>
        <pc:picChg chg="del">
          <ac:chgData name="Matteo MANGILI" userId="89c7df381375e6aa" providerId="LiveId" clId="{740BB46D-1FBD-4BE5-BEA3-98CD9E9E2715}" dt="2024-01-19T19:57:49.032" v="14" actId="21"/>
          <ac:picMkLst>
            <pc:docMk/>
            <pc:sldMk cId="112244765" sldId="318"/>
            <ac:picMk id="6" creationId="{DE0CC97B-A6DE-8CA6-E657-2E691E6C3F77}"/>
          </ac:picMkLst>
        </pc:picChg>
        <pc:picChg chg="del">
          <ac:chgData name="Matteo MANGILI" userId="89c7df381375e6aa" providerId="LiveId" clId="{740BB46D-1FBD-4BE5-BEA3-98CD9E9E2715}" dt="2024-01-19T19:57:51.462" v="15" actId="21"/>
          <ac:picMkLst>
            <pc:docMk/>
            <pc:sldMk cId="112244765" sldId="318"/>
            <ac:picMk id="7" creationId="{7AE3E7A1-BEDB-D97B-216D-E3415BE206FD}"/>
          </ac:picMkLst>
        </pc:picChg>
      </pc:sldChg>
      <pc:sldChg chg="addSp delSp modSp add mod">
        <pc:chgData name="Matteo MANGILI" userId="89c7df381375e6aa" providerId="LiveId" clId="{740BB46D-1FBD-4BE5-BEA3-98CD9E9E2715}" dt="2024-02-07T14:56:56.398" v="8248" actId="20577"/>
        <pc:sldMkLst>
          <pc:docMk/>
          <pc:sldMk cId="762597572" sldId="319"/>
        </pc:sldMkLst>
        <pc:spChg chg="add mod">
          <ac:chgData name="Matteo MANGILI" userId="89c7df381375e6aa" providerId="LiveId" clId="{740BB46D-1FBD-4BE5-BEA3-98CD9E9E2715}" dt="2024-02-07T14:56:56.398" v="8248" actId="20577"/>
          <ac:spMkLst>
            <pc:docMk/>
            <pc:sldMk cId="762597572" sldId="319"/>
            <ac:spMk id="5" creationId="{4C2922B9-05A6-2851-4268-32FCA9934BC2}"/>
          </ac:spMkLst>
        </pc:spChg>
        <pc:picChg chg="del">
          <ac:chgData name="Matteo MANGILI" userId="89c7df381375e6aa" providerId="LiveId" clId="{740BB46D-1FBD-4BE5-BEA3-98CD9E9E2715}" dt="2024-01-19T20:01:53.906" v="347" actId="21"/>
          <ac:picMkLst>
            <pc:docMk/>
            <pc:sldMk cId="762597572" sldId="319"/>
            <ac:picMk id="3" creationId="{00439959-3544-4100-55BB-F64ED0400005}"/>
          </ac:picMkLst>
        </pc:picChg>
      </pc:sldChg>
      <pc:sldChg chg="addSp delSp modSp add mod">
        <pc:chgData name="Matteo MANGILI" userId="89c7df381375e6aa" providerId="LiveId" clId="{740BB46D-1FBD-4BE5-BEA3-98CD9E9E2715}" dt="2024-02-09T17:59:30.589" v="10573" actId="113"/>
        <pc:sldMkLst>
          <pc:docMk/>
          <pc:sldMk cId="3754641538" sldId="320"/>
        </pc:sldMkLst>
        <pc:spChg chg="add del mod">
          <ac:chgData name="Matteo MANGILI" userId="89c7df381375e6aa" providerId="LiveId" clId="{740BB46D-1FBD-4BE5-BEA3-98CD9E9E2715}" dt="2024-01-21T20:37:18.266" v="2239" actId="21"/>
          <ac:spMkLst>
            <pc:docMk/>
            <pc:sldMk cId="3754641538" sldId="320"/>
            <ac:spMk id="5" creationId="{5F7992E6-1116-CFF0-C8FE-03DCABE1FC02}"/>
          </ac:spMkLst>
        </pc:spChg>
        <pc:spChg chg="add del mod">
          <ac:chgData name="Matteo MANGILI" userId="89c7df381375e6aa" providerId="LiveId" clId="{740BB46D-1FBD-4BE5-BEA3-98CD9E9E2715}" dt="2024-01-21T20:37:58.935" v="2248" actId="21"/>
          <ac:spMkLst>
            <pc:docMk/>
            <pc:sldMk cId="3754641538" sldId="320"/>
            <ac:spMk id="7" creationId="{FC4C8164-9946-C53E-85B7-E6E001CE4161}"/>
          </ac:spMkLst>
        </pc:spChg>
        <pc:spChg chg="add mod">
          <ac:chgData name="Matteo MANGILI" userId="89c7df381375e6aa" providerId="LiveId" clId="{740BB46D-1FBD-4BE5-BEA3-98CD9E9E2715}" dt="2024-01-21T20:39:14.753" v="2258" actId="767"/>
          <ac:spMkLst>
            <pc:docMk/>
            <pc:sldMk cId="3754641538" sldId="320"/>
            <ac:spMk id="8" creationId="{8276D17E-C233-3E18-8C70-46B270680830}"/>
          </ac:spMkLst>
        </pc:spChg>
        <pc:spChg chg="add del mod">
          <ac:chgData name="Matteo MANGILI" userId="89c7df381375e6aa" providerId="LiveId" clId="{740BB46D-1FBD-4BE5-BEA3-98CD9E9E2715}" dt="2024-02-09T17:59:30.589" v="10573" actId="113"/>
          <ac:spMkLst>
            <pc:docMk/>
            <pc:sldMk cId="3754641538" sldId="320"/>
            <ac:spMk id="19" creationId="{8B9F0681-6C98-C87F-B39F-F7A05657163C}"/>
          </ac:spMkLst>
        </pc:spChg>
        <pc:spChg chg="del">
          <ac:chgData name="Matteo MANGILI" userId="89c7df381375e6aa" providerId="LiveId" clId="{740BB46D-1FBD-4BE5-BEA3-98CD9E9E2715}" dt="2024-01-21T20:37:32.911" v="2242" actId="21"/>
          <ac:spMkLst>
            <pc:docMk/>
            <pc:sldMk cId="3754641538" sldId="320"/>
            <ac:spMk id="20" creationId="{81FF93F6-1ED9-0763-AF79-4C131175232A}"/>
          </ac:spMkLst>
        </pc:spChg>
        <pc:picChg chg="add del">
          <ac:chgData name="Matteo MANGILI" userId="89c7df381375e6aa" providerId="LiveId" clId="{740BB46D-1FBD-4BE5-BEA3-98CD9E9E2715}" dt="2024-01-21T20:37:35.129" v="2243" actId="21"/>
          <ac:picMkLst>
            <pc:docMk/>
            <pc:sldMk cId="3754641538" sldId="320"/>
            <ac:picMk id="3" creationId="{DF52D774-0AF5-3D21-AF89-908B316763E3}"/>
          </ac:picMkLst>
        </pc:picChg>
        <pc:picChg chg="del">
          <ac:chgData name="Matteo MANGILI" userId="89c7df381375e6aa" providerId="LiveId" clId="{740BB46D-1FBD-4BE5-BEA3-98CD9E9E2715}" dt="2024-01-21T20:37:25.205" v="2241" actId="21"/>
          <ac:picMkLst>
            <pc:docMk/>
            <pc:sldMk cId="3754641538" sldId="320"/>
            <ac:picMk id="21" creationId="{17F74E82-9D2D-6343-03F7-F245968CDF1E}"/>
          </ac:picMkLst>
        </pc:picChg>
      </pc:sldChg>
      <pc:sldChg chg="addSp delSp modSp add mod">
        <pc:chgData name="Matteo MANGILI" userId="89c7df381375e6aa" providerId="LiveId" clId="{740BB46D-1FBD-4BE5-BEA3-98CD9E9E2715}" dt="2024-02-07T21:00:43.082" v="10209" actId="313"/>
        <pc:sldMkLst>
          <pc:docMk/>
          <pc:sldMk cId="3518618096" sldId="321"/>
        </pc:sldMkLst>
        <pc:spChg chg="mod">
          <ac:chgData name="Matteo MANGILI" userId="89c7df381375e6aa" providerId="LiveId" clId="{740BB46D-1FBD-4BE5-BEA3-98CD9E9E2715}" dt="2024-02-02T17:49:01.255" v="5935" actId="27636"/>
          <ac:spMkLst>
            <pc:docMk/>
            <pc:sldMk cId="3518618096" sldId="321"/>
            <ac:spMk id="2" creationId="{82F1275C-82AF-B699-E2B0-FD8161C0228A}"/>
          </ac:spMkLst>
        </pc:spChg>
        <pc:spChg chg="del mod">
          <ac:chgData name="Matteo MANGILI" userId="89c7df381375e6aa" providerId="LiveId" clId="{740BB46D-1FBD-4BE5-BEA3-98CD9E9E2715}" dt="2024-02-02T17:51:08.859" v="5942" actId="931"/>
          <ac:spMkLst>
            <pc:docMk/>
            <pc:sldMk cId="3518618096" sldId="321"/>
            <ac:spMk id="4" creationId="{0A957A1F-E32E-C5D1-EE48-AF1B1F258A3B}"/>
          </ac:spMkLst>
        </pc:spChg>
        <pc:spChg chg="add del mod">
          <ac:chgData name="Matteo MANGILI" userId="89c7df381375e6aa" providerId="LiveId" clId="{740BB46D-1FBD-4BE5-BEA3-98CD9E9E2715}" dt="2024-02-02T17:59:28.047" v="6318"/>
          <ac:spMkLst>
            <pc:docMk/>
            <pc:sldMk cId="3518618096" sldId="321"/>
            <ac:spMk id="6" creationId="{305A648E-0A30-7311-66AD-61FE0B0F93CC}"/>
          </ac:spMkLst>
        </pc:spChg>
        <pc:spChg chg="add mod">
          <ac:chgData name="Matteo MANGILI" userId="89c7df381375e6aa" providerId="LiveId" clId="{740BB46D-1FBD-4BE5-BEA3-98CD9E9E2715}" dt="2024-02-07T21:00:43.082" v="10209" actId="313"/>
          <ac:spMkLst>
            <pc:docMk/>
            <pc:sldMk cId="3518618096" sldId="321"/>
            <ac:spMk id="7" creationId="{1BFAFA53-B5DB-7FF0-D80B-1D38652788B6}"/>
          </ac:spMkLst>
        </pc:spChg>
        <pc:picChg chg="add mod">
          <ac:chgData name="Matteo MANGILI" userId="89c7df381375e6aa" providerId="LiveId" clId="{740BB46D-1FBD-4BE5-BEA3-98CD9E9E2715}" dt="2024-02-02T17:52:08.102" v="5974" actId="1076"/>
          <ac:picMkLst>
            <pc:docMk/>
            <pc:sldMk cId="3518618096" sldId="321"/>
            <ac:picMk id="5" creationId="{936CDABC-6D16-BB2F-AB96-5B351ADDECE5}"/>
          </ac:picMkLst>
        </pc:picChg>
      </pc:sldChg>
      <pc:sldChg chg="modSp add mod">
        <pc:chgData name="Matteo MANGILI" userId="89c7df381375e6aa" providerId="LiveId" clId="{740BB46D-1FBD-4BE5-BEA3-98CD9E9E2715}" dt="2024-02-07T14:44:02.146" v="7682" actId="20577"/>
        <pc:sldMkLst>
          <pc:docMk/>
          <pc:sldMk cId="243116288" sldId="322"/>
        </pc:sldMkLst>
        <pc:spChg chg="mod">
          <ac:chgData name="Matteo MANGILI" userId="89c7df381375e6aa" providerId="LiveId" clId="{740BB46D-1FBD-4BE5-BEA3-98CD9E9E2715}" dt="2024-02-07T14:44:02.146" v="7682" actId="20577"/>
          <ac:spMkLst>
            <pc:docMk/>
            <pc:sldMk cId="243116288" sldId="322"/>
            <ac:spMk id="11" creationId="{AAAC9B74-463D-3112-DFEE-C3D0560A536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C54730-5EBA-4920-A6C4-7F8458A7F940}" type="datetime1">
              <a:rPr lang="it-IT" smtClean="0"/>
              <a:t>20/03/2024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1C34-318D-43A8-83F5-3AC8647FE75E}" type="datetime1">
              <a:rPr lang="it-IT" smtClean="0"/>
              <a:pPr/>
              <a:t>20/03/2024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2955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63758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4411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9736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62388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60930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003667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B9EDB-563C-708F-770C-3CDE13534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E1F14AB-D851-D0F5-0CDB-ED07DE0E32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9D01B71-E261-F444-D919-B379708FE8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1C2EDF3-BB66-61AA-0FFB-B92C576618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030295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199309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8401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34207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7374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6503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7700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65C06-32A1-E051-540C-A58BFDA0B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32F6719-48CD-BA1A-BF59-F19A33ACC1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57F8F74-F253-0279-BE7C-BA185117C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ACC121D-BA2A-74E1-4586-5E7CBDBBC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674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5069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6984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1373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8FA3-9367-3997-13D6-161D5C0D8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6F95A-0DB1-909F-4877-211D02DDE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812-D02C-E804-858F-C6033BAB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EC552-74FB-68A8-F1DB-50BFC33B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B763B-8900-900C-E1CD-6F640B1F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7237947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D5F4-B438-F71F-C292-989EB748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DFBB3-256A-CCF9-C107-E5D97A415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FDDB-3F8E-095D-2AAC-05AA8012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4F061-5124-D9EF-ADE0-784E23E6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DFE8-C89A-879C-7E2F-9F169CEE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8314925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BEAECE-2302-C365-16A9-B2511F195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328BA-17EE-A346-DB19-6C061BE48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9EF6B-18F0-9409-2834-07BCB995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C097C-788B-952B-11EF-0323517E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D2881-771D-F7AC-3C43-D6AF2DEC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42552751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nna contenut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13" name="Segnaposto tes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25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es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tes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4" name="Segnaposto tes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6" name="Segnaposto tes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7" name="Segnaposto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18" name="Segnaposto piè di pa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di merca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Segnaposto contenut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endParaRPr lang="it-IT" noProof="0"/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5" name="Segnaposto tes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6" name="Segnaposto tes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7" name="Segnaposto tes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8" name="Segnaposto tes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9" name="Segnaposto tes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Segnaposto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37" name="Segnaposto piè di pa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38" name="Segnaposto numero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Fai clic sull'icona per aggiungere l'elemento grafico SmartArt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2939-6CDF-3701-A515-896464B1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1B803-7CA2-77A2-66FF-DB7E2F9A2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397FD-4F10-69B9-446A-4918A16E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7CD67-6479-55EE-DE67-89684ED6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B70DC-AD4F-EA61-7692-41407D02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0270340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4" name="Segnaposto contenut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125B5-A762-EB53-F897-59DF5322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EA8A6-5963-F9FE-1B65-79541D002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95A9D-0374-D5FB-92B4-C2D7FFBD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9922F-C742-92AD-5A16-12AA0872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8FE65-20BB-FBE0-B54E-C8764A4B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1535992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77B9-27D3-6ED4-5264-EA693566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627F1-2F9A-B292-0D5E-E27E5406E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5EA06-74ED-5C31-2A5F-372B3C4BA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9A62-3EF1-2625-F0C3-7E93279D5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86FD4-540E-306A-6F2B-5286DEC8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76DBA-117C-F6B0-A1B6-E1E207E8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135138254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9029-E548-D864-4B47-C6A9D6D4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CC418-FB2B-FC44-5319-3BA2E686F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6A10A-E476-E502-C698-8BE7CB6C7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50D04-DA3D-6846-3FF4-F0ECA70BE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FCD54-CF41-4987-7461-DF0870DE7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B7794-ED5A-AAE9-BB48-6A984A2E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2FAA1-6EEA-3F84-86B8-CF6E2CAD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82037-7CFF-7C40-2E83-E42A4C1F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3958222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04CF-5265-CE08-F505-A4BE3994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AA7FF-3997-5FC5-C974-128708F2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CE444-963A-801A-195F-45F1A4FB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6DE96-E056-EC6E-10D1-44045295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947424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0225F-3213-B64D-155A-491CC11C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AE588-DF15-E493-EB21-C955D039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0BE23-C8FD-68FC-BEC7-9123D255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3214278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FB36-F54B-5DF6-815E-D14DCECB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0857-A7D8-73A2-040B-268A16DD8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408CC-65E1-8FF3-A56F-EF40780D6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90958-1DF8-C979-BAFB-2FBF6E7B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85E42-4F01-B107-28DB-E4D53252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57894-4EC5-EAC0-6FD8-A82D2937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9406804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6DB3-4D2B-DCCA-A5F1-A222D235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CFBF5-E748-64A1-27E3-17D11FD42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44C07-7B9B-2583-BB7B-D8AD7252E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F7A75-74A6-12F3-E7D2-C265D795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9D1E5-F676-9B1E-F125-D1FB1642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D9DD1-C8FD-DD9A-7C93-C92D8A14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6516546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7C9FD-8234-F667-A606-5F2D313F3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1DD76-9C5A-909F-2AC1-B30FFF620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19A17-5861-460C-6921-7BAB60891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98177-32E5-CFFA-4954-BCC5D137E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AC519-401C-FB1B-027D-24E496E23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845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694" r:id="rId13"/>
    <p:sldLayoutId id="2147483673" r:id="rId14"/>
    <p:sldLayoutId id="2147483676" r:id="rId15"/>
    <p:sldLayoutId id="2147483699" r:id="rId16"/>
    <p:sldLayoutId id="2147483700" r:id="rId17"/>
    <p:sldLayoutId id="2147483692" r:id="rId18"/>
    <p:sldLayoutId id="2147483681" r:id="rId19"/>
    <p:sldLayoutId id="2147483696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217" y="257470"/>
            <a:ext cx="11454742" cy="31715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Progetto Ingegneria del Software</a:t>
            </a:r>
            <a:b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b="1" i="1" dirty="0"/>
              <a:t>Gestione </a:t>
            </a:r>
            <a:r>
              <a:rPr lang="en-US" sz="54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Ospedale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265" y="3283668"/>
            <a:ext cx="11775233" cy="3415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200" dirty="0"/>
              <a:t>Progetto di: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200" dirty="0"/>
              <a:t>Nicola Cattaneo 1081073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200" dirty="0"/>
              <a:t>Matteo Mangili 1074007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200" dirty="0"/>
              <a:t>Marco Saini 1080837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Qualità del Software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2963" y="6338130"/>
            <a:ext cx="521301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10</a:t>
            </a:fld>
            <a:endParaRPr lang="en-US" sz="1800" b="1" dirty="0"/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D4C19112-8E86-20DC-4B1E-612DCB806B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6720233"/>
              </p:ext>
            </p:extLst>
          </p:nvPr>
        </p:nvGraphicFramePr>
        <p:xfrm>
          <a:off x="648820" y="1772816"/>
          <a:ext cx="10515597" cy="136155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11830043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58323664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83665298"/>
                    </a:ext>
                  </a:extLst>
                </a:gridCol>
              </a:tblGrid>
              <a:tr h="246517">
                <a:tc>
                  <a:txBody>
                    <a:bodyPr/>
                    <a:lstStyle/>
                    <a:p>
                      <a:r>
                        <a:rPr lang="it-IT" sz="2000" dirty="0"/>
                        <a:t>Funzionamento del Prodotto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Revisione del Prodotto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Transizione del Prodotto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850672"/>
                  </a:ext>
                </a:extLst>
              </a:tr>
              <a:tr h="965316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Usabilità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Correttezza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Manutenibilità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Testabilità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Riutilizzabilità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584351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C091BD2F-CDA6-C472-7A74-9AFC99D67D26}"/>
              </a:ext>
            </a:extLst>
          </p:cNvPr>
          <p:cNvSpPr txBox="1"/>
          <p:nvPr/>
        </p:nvSpPr>
        <p:spPr>
          <a:xfrm>
            <a:off x="669036" y="3134372"/>
            <a:ext cx="1049538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900" dirty="0"/>
              <a:t>La qualità del software è definita come «il grado in cui il sistema soddisfa le esigenze/aspettative del cliente». I criteri di qualità possono essere misurati </a:t>
            </a:r>
            <a:r>
              <a:rPr lang="it-IT" sz="1900" i="1" dirty="0"/>
              <a:t>soggettivamente</a:t>
            </a:r>
            <a:r>
              <a:rPr lang="it-IT" sz="1900" dirty="0"/>
              <a:t> o </a:t>
            </a:r>
            <a:r>
              <a:rPr lang="it-IT" sz="1900" i="1" dirty="0"/>
              <a:t>oggettivamente</a:t>
            </a:r>
            <a:r>
              <a:rPr lang="it-IT" sz="1900" dirty="0"/>
              <a:t>, al fine di ottenere una misura complessiva dell’intero grado di qualità del software, e possono essere </a:t>
            </a:r>
            <a:r>
              <a:rPr lang="it-IT" sz="1900" i="1" dirty="0"/>
              <a:t>interni</a:t>
            </a:r>
            <a:r>
              <a:rPr lang="it-IT" sz="1900" dirty="0"/>
              <a:t> o </a:t>
            </a:r>
            <a:r>
              <a:rPr lang="it-IT" sz="1900" i="1" dirty="0"/>
              <a:t>esterni </a:t>
            </a:r>
            <a:r>
              <a:rPr lang="it-IT" sz="1900" dirty="0"/>
              <a:t>(rispettivamente, se rispondono alle esigenze degli sviluppatori o dell’utente finale). </a:t>
            </a:r>
          </a:p>
          <a:p>
            <a:r>
              <a:rPr lang="it-IT" sz="1900" dirty="0"/>
              <a:t>Il team si è impegnato a rispondere ai requisiti di qualità tassonomici di McCall: nella tabella sopra sono riportati i principali requisiti che il team si è impegnato a soddisfare, per rendere forte il progetto.</a:t>
            </a:r>
          </a:p>
          <a:p>
            <a:endParaRPr lang="it-IT" sz="1900" dirty="0"/>
          </a:p>
          <a:p>
            <a:r>
              <a:rPr lang="it-IT" sz="1900" dirty="0"/>
              <a:t>L’attenzione è rivolta in particolare al </a:t>
            </a:r>
            <a:r>
              <a:rPr lang="it-IT" sz="1900" i="1" dirty="0"/>
              <a:t>funzionamento e revisione del prodotto</a:t>
            </a:r>
            <a:r>
              <a:rPr lang="it-IT" sz="1900" dirty="0"/>
              <a:t>: l’obiettivo è far funzionare il programma corretto, facendo in modo che risponda a tutti i requisiti, anche se non sarà ancora pronto per la commercializzazione (si possono tuttavia fare delle ipotesi). Anche se il progetto non sarà commercializzabile completamente a fine lavoro, il team ha implementato il codice perché parte di esso/tutto possa essere riutilizzabile in futuro.</a:t>
            </a:r>
            <a:endParaRPr lang="it-IT" sz="1900" i="1" dirty="0"/>
          </a:p>
        </p:txBody>
      </p:sp>
    </p:spTree>
    <p:extLst>
      <p:ext uri="{BB962C8B-B14F-4D97-AF65-F5344CB8AC3E}">
        <p14:creationId xmlns:p14="http://schemas.microsoft.com/office/powerpoint/2010/main" val="1634375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Requisiti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1F23F2-64C7-BE07-E80F-A34081568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1" y="1708977"/>
            <a:ext cx="11098079" cy="5012497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indent="0">
              <a:buNone/>
            </a:pPr>
            <a:r>
              <a:rPr lang="en-US" sz="2300" dirty="0">
                <a:cs typeface="Calibri"/>
              </a:rPr>
              <a:t>Le informazioni generali per lavorare al Sistema le abbiamo ricavate da un’intervista, effettuata dal responsabile Cattaneo, verso un’infermiera dell’Ospedale Papa Giovanni XXIII di Bergamo (BG) (</a:t>
            </a:r>
            <a:r>
              <a:rPr lang="en-US" sz="2300" b="1" i="1" dirty="0">
                <a:cs typeface="Calibri"/>
              </a:rPr>
              <a:t>Elicitazione dei requisiti</a:t>
            </a:r>
            <a:r>
              <a:rPr lang="en-US" sz="2300" dirty="0">
                <a:cs typeface="Calibri"/>
              </a:rPr>
              <a:t>)</a:t>
            </a:r>
            <a:r>
              <a:rPr lang="en-US" sz="2300" b="1" dirty="0">
                <a:cs typeface="Calibri"/>
              </a:rPr>
              <a:t>. </a:t>
            </a:r>
          </a:p>
          <a:p>
            <a:pPr marL="0" indent="0">
              <a:buNone/>
            </a:pPr>
            <a:r>
              <a:rPr lang="en-US" sz="2300" dirty="0">
                <a:cs typeface="Calibri"/>
              </a:rPr>
              <a:t>Una volta descritto il problema (</a:t>
            </a:r>
            <a:r>
              <a:rPr lang="en-US" sz="2300" b="1" i="1" dirty="0">
                <a:cs typeface="Calibri"/>
              </a:rPr>
              <a:t>Specifica dei requisiti</a:t>
            </a:r>
            <a:r>
              <a:rPr lang="en-US" sz="2300" dirty="0">
                <a:cs typeface="Calibri"/>
              </a:rPr>
              <a:t>)</a:t>
            </a:r>
            <a:r>
              <a:rPr lang="en-US" sz="2300" b="1" dirty="0">
                <a:cs typeface="Calibri"/>
              </a:rPr>
              <a:t>,</a:t>
            </a:r>
            <a:r>
              <a:rPr lang="en-US" sz="2300" dirty="0">
                <a:cs typeface="Calibri"/>
              </a:rPr>
              <a:t> i requisiti devono essere valutati per la loro importanza e ruolo rispetto alla natura del progetto (</a:t>
            </a:r>
            <a:r>
              <a:rPr lang="en-US" sz="2300" b="1" i="1" dirty="0">
                <a:cs typeface="Calibri"/>
              </a:rPr>
              <a:t>Verifica</a:t>
            </a:r>
            <a:r>
              <a:rPr lang="en-US" sz="2300" b="1" dirty="0">
                <a:cs typeface="Calibri"/>
              </a:rPr>
              <a:t>, </a:t>
            </a:r>
            <a:r>
              <a:rPr lang="en-US" sz="2300" dirty="0">
                <a:cs typeface="Calibri"/>
              </a:rPr>
              <a:t>i requisiti soddisfano le esigenze del Sistema, </a:t>
            </a:r>
            <a:r>
              <a:rPr lang="en-US" sz="2300" b="1" i="1" dirty="0">
                <a:cs typeface="Calibri"/>
              </a:rPr>
              <a:t>Validazione</a:t>
            </a:r>
            <a:r>
              <a:rPr lang="en-US" sz="2300" i="1" dirty="0">
                <a:cs typeface="Calibri"/>
              </a:rPr>
              <a:t>, </a:t>
            </a:r>
            <a:r>
              <a:rPr lang="en-US" sz="2300" dirty="0">
                <a:cs typeface="Calibri"/>
              </a:rPr>
              <a:t>i</a:t>
            </a:r>
            <a:r>
              <a:rPr lang="en-US" sz="2300" i="1" dirty="0">
                <a:cs typeface="Calibri"/>
              </a:rPr>
              <a:t> </a:t>
            </a:r>
            <a:r>
              <a:rPr lang="en-US" sz="2300" dirty="0">
                <a:cs typeface="Calibri"/>
              </a:rPr>
              <a:t>requisiti rispettano le richieste </a:t>
            </a:r>
            <a:r>
              <a:rPr lang="en-US" sz="2300" dirty="0" err="1">
                <a:cs typeface="Calibri"/>
              </a:rPr>
              <a:t>d’utente</a:t>
            </a:r>
            <a:r>
              <a:rPr lang="en-US" sz="2300" dirty="0">
                <a:cs typeface="Calibri"/>
              </a:rPr>
              <a:t>).</a:t>
            </a:r>
          </a:p>
          <a:p>
            <a:pPr marL="0" indent="0">
              <a:buNone/>
            </a:pPr>
            <a:r>
              <a:rPr lang="en-US" sz="2300" dirty="0">
                <a:cs typeface="Calibri"/>
              </a:rPr>
              <a:t>Infine, i tre collaborator hanno deciso di concentrare l’attenzione sulle funzioni principalmente svolte dai medici, per non creare confusione nell’implementazione (</a:t>
            </a:r>
            <a:r>
              <a:rPr lang="en-US" sz="2300" b="1" i="1" dirty="0">
                <a:cs typeface="Calibri"/>
              </a:rPr>
              <a:t>Negoziazione dei requisiti</a:t>
            </a:r>
            <a:r>
              <a:rPr lang="en-US" sz="2300" dirty="0">
                <a:cs typeface="Calibri"/>
              </a:rPr>
              <a:t>).</a:t>
            </a:r>
          </a:p>
          <a:p>
            <a:pPr marL="0" indent="0">
              <a:buNone/>
            </a:pPr>
            <a:r>
              <a:rPr lang="en-US" sz="2300" b="1" dirty="0">
                <a:cs typeface="Calibri"/>
              </a:rPr>
              <a:t>Requisiti funzionali (riguardano le funzionalità del Sistema):</a:t>
            </a:r>
          </a:p>
          <a:p>
            <a:r>
              <a:rPr lang="en-US" sz="2300" dirty="0">
                <a:cs typeface="Calibri"/>
              </a:rPr>
              <a:t>Funzionalità del sistema;</a:t>
            </a:r>
          </a:p>
          <a:p>
            <a:r>
              <a:rPr lang="en-US" sz="2300" dirty="0">
                <a:cs typeface="Calibri"/>
              </a:rPr>
              <a:t>Corretta correlazione tra le varie classi del sistema;</a:t>
            </a:r>
          </a:p>
          <a:p>
            <a:r>
              <a:rPr lang="en-US" sz="2300" dirty="0">
                <a:cs typeface="Calibri"/>
              </a:rPr>
              <a:t>Comprensione e Chiarezza del sistema durante il suo utilizzo;</a:t>
            </a:r>
          </a:p>
          <a:p>
            <a:r>
              <a:rPr lang="en-US" sz="2300" dirty="0">
                <a:cs typeface="Calibri"/>
              </a:rPr>
              <a:t>Il Sistema non deve interfacciarsi con altri ambienti (hardware o software);</a:t>
            </a:r>
          </a:p>
          <a:p>
            <a:pPr marL="0" indent="0">
              <a:buNone/>
            </a:pPr>
            <a:endParaRPr lang="en-US" sz="2300" dirty="0">
              <a:cs typeface="Calibri"/>
            </a:endParaRPr>
          </a:p>
          <a:p>
            <a:pPr marL="0" indent="0">
              <a:buNone/>
            </a:pPr>
            <a:r>
              <a:rPr lang="en-US" sz="2300" b="1" dirty="0">
                <a:cs typeface="Calibri"/>
              </a:rPr>
              <a:t>Requisiti non funzionali (linee guida da rispettare):</a:t>
            </a:r>
          </a:p>
          <a:p>
            <a:r>
              <a:rPr lang="en-US" sz="2300" dirty="0">
                <a:cs typeface="Calibri"/>
              </a:rPr>
              <a:t>Accessibilità (i tempi di accesso devono ridursi dopo il primo utilizzo);</a:t>
            </a:r>
          </a:p>
          <a:p>
            <a:r>
              <a:rPr lang="en-US" sz="2300" dirty="0">
                <a:cs typeface="Calibri"/>
              </a:rPr>
              <a:t>Sicurezza del Sistema (</a:t>
            </a:r>
            <a:r>
              <a:rPr lang="en-US" sz="2300" dirty="0" err="1">
                <a:cs typeface="Calibri"/>
              </a:rPr>
              <a:t>credenziali</a:t>
            </a:r>
            <a:r>
              <a:rPr lang="en-US" sz="2300" dirty="0">
                <a:cs typeface="Calibri"/>
              </a:rPr>
              <a:t> di accesso e </a:t>
            </a:r>
            <a:r>
              <a:rPr lang="en-US" sz="2300" dirty="0" err="1">
                <a:cs typeface="Calibri"/>
              </a:rPr>
              <a:t>struttura</a:t>
            </a:r>
            <a:r>
              <a:rPr lang="en-US" sz="2300" dirty="0">
                <a:cs typeface="Calibri"/>
              </a:rPr>
              <a:t>);</a:t>
            </a:r>
          </a:p>
          <a:p>
            <a:r>
              <a:rPr lang="en-US" sz="2300" dirty="0" err="1">
                <a:cs typeface="Calibri"/>
              </a:rPr>
              <a:t>Qualità</a:t>
            </a:r>
            <a:r>
              <a:rPr lang="en-US" sz="2300" dirty="0">
                <a:cs typeface="Calibri"/>
              </a:rPr>
              <a:t> del Software;</a:t>
            </a:r>
          </a:p>
          <a:p>
            <a:endParaRPr lang="en-US" sz="2200" dirty="0">
              <a:cs typeface="Calibri"/>
            </a:endParaRP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11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1581940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C02EA9E-627C-1C35-F5DD-BAE1234B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Requisiti: MOSCOW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27CC74FB-BD97-33CB-0677-7767F0959E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3649560"/>
              </p:ext>
            </p:extLst>
          </p:nvPr>
        </p:nvGraphicFramePr>
        <p:xfrm>
          <a:off x="838200" y="1825625"/>
          <a:ext cx="10515600" cy="466102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9976467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42508042"/>
                    </a:ext>
                  </a:extLst>
                </a:gridCol>
              </a:tblGrid>
              <a:tr h="1274040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sz="2000" b="1" dirty="0"/>
                        <a:t>MUST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Login/Logout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Compilazione e Gestione Pagina Anagrafica Paziente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Compilazione e Gestione Lista Operatoria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Compilazione e Gestione Verbale Medico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852911"/>
                  </a:ext>
                </a:extLst>
              </a:tr>
              <a:tr h="1038174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SHOULD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Controlli sulle modifiche di pagine anagrafiche, operazioni e verbali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907752"/>
                  </a:ext>
                </a:extLst>
              </a:tr>
              <a:tr h="1038174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COULD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Stampa PDF dei Verbali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381850"/>
                  </a:ext>
                </a:extLst>
              </a:tr>
              <a:tr h="1038174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WON’T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Gestione dell’accesso contemporaneo allo stesso elemento da parte di più operatori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Implementazione delle mansioni di infermieri e cabina di regia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it-IT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210190"/>
                  </a:ext>
                </a:extLst>
              </a:tr>
            </a:tbl>
          </a:graphicData>
        </a:graphic>
      </p:graphicFrame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1CD12A-53B2-6614-9940-D7E125574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120882"/>
            <a:ext cx="3388567" cy="600593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noProof="0" smtClean="0"/>
              <a:pPr rtl="0">
                <a:spcAft>
                  <a:spcPts val="600"/>
                </a:spcAft>
              </a:pPr>
              <a:t>12</a:t>
            </a:fld>
            <a:endParaRPr lang="it-IT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3576197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Architettura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DF52D774-0AF5-3D21-AF89-908B31676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4306" y="3242258"/>
            <a:ext cx="4200525" cy="1714500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13</a:t>
            </a:fld>
            <a:endParaRPr lang="it-IT" sz="1800" b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B9F0681-6C98-C87F-B39F-F7A05657163C}"/>
              </a:ext>
            </a:extLst>
          </p:cNvPr>
          <p:cNvSpPr txBox="1"/>
          <p:nvPr/>
        </p:nvSpPr>
        <p:spPr>
          <a:xfrm>
            <a:off x="838200" y="2234526"/>
            <a:ext cx="306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Architettura Client-Server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1FF93F6-1ED9-0763-AF79-4C131175232A}"/>
              </a:ext>
            </a:extLst>
          </p:cNvPr>
          <p:cNvSpPr txBox="1"/>
          <p:nvPr/>
        </p:nvSpPr>
        <p:spPr>
          <a:xfrm>
            <a:off x="7007288" y="2096027"/>
            <a:ext cx="434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Stile Architetturale Model-View-Controller (MVC)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17F74E82-9D2D-6343-03F7-F245968CD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586" y="2810487"/>
            <a:ext cx="4367213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1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Architettura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14</a:t>
            </a:fld>
            <a:endParaRPr lang="it-IT" sz="1800" b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B9F0681-6C98-C87F-B39F-F7A05657163C}"/>
              </a:ext>
            </a:extLst>
          </p:cNvPr>
          <p:cNvSpPr txBox="1"/>
          <p:nvPr/>
        </p:nvSpPr>
        <p:spPr>
          <a:xfrm>
            <a:off x="667512" y="1979682"/>
            <a:ext cx="1085392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900" dirty="0"/>
              <a:t>L’architettura del nostro progetto è stata implementata in modo tale che il prodotto finale sia chiaro (le specifiche devono descrivere dettagliatamente le operazioni coinvolte), non ambiguo, consistente (non devono essere presenti contraddizioni), completo, comprensibile e di facile utilizzo; sebbene il sistema non disponga di requisiti rigidi in tempo reale, l’architettura deve essere progettata in modo tale che il software venga approvato.</a:t>
            </a:r>
          </a:p>
          <a:p>
            <a:r>
              <a:rPr lang="it-IT" sz="1900" dirty="0"/>
              <a:t>Si fa riferimento ad un’architettura </a:t>
            </a:r>
            <a:r>
              <a:rPr lang="it-IT" sz="1900" i="1" dirty="0"/>
              <a:t>Client-Server</a:t>
            </a:r>
            <a:r>
              <a:rPr lang="it-IT" sz="1900" dirty="0"/>
              <a:t>: il server, per rispondere alle richieste dell’utente, deve accedere ai dati memorizzati e notificare il client con le corrette informazioni richieste.</a:t>
            </a:r>
          </a:p>
          <a:p>
            <a:r>
              <a:rPr lang="it-IT" sz="1900" dirty="0"/>
              <a:t>A tale scopo definiamo uno stile architetturale specifico per il progetto:</a:t>
            </a:r>
          </a:p>
          <a:p>
            <a:endParaRPr lang="it-IT" sz="1900" i="1" dirty="0"/>
          </a:p>
          <a:p>
            <a:r>
              <a:rPr lang="it-IT" sz="1900" b="1" i="1" dirty="0"/>
              <a:t>Stile Model-View-Controller (MVC)</a:t>
            </a:r>
            <a:endParaRPr lang="it-IT" sz="1900" i="1" dirty="0"/>
          </a:p>
          <a:p>
            <a:r>
              <a:rPr lang="it-IT" sz="1900" dirty="0"/>
              <a:t>Separazione tra l’interfaccia utente e l’applicazione. Il Modello gestisce direttamente i dati, la logica e le regole di applicazione in termini di dominio del problema. Una View è definita come una qualsiasi rappresentazione di output delle informazioni. Il Controller accetta l’input richiesto dall’utente e lo converte in comandi per la vista e/o per il modello. I singoli componenti del modello sono </a:t>
            </a:r>
            <a:r>
              <a:rPr lang="it-IT" sz="1900" i="1" dirty="0"/>
              <a:t>memorie </a:t>
            </a:r>
            <a:r>
              <a:rPr lang="it-IT" sz="1900" dirty="0"/>
              <a:t>(raccolte di dati persistenti) e i connettori che li uniscono sono delle </a:t>
            </a:r>
            <a:r>
              <a:rPr lang="it-IT" sz="1900" i="1" dirty="0"/>
              <a:t>chiamate di procedur</a:t>
            </a:r>
            <a:r>
              <a:rPr lang="it-IT" sz="1900" dirty="0"/>
              <a:t>a (il controllo viene trasferito da un componente all’altro).</a:t>
            </a:r>
            <a:endParaRPr lang="it-IT" sz="1900" i="1" dirty="0"/>
          </a:p>
          <a:p>
            <a:endParaRPr lang="it-IT" i="1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4641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Design Pattern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029E2-3A07-28E1-FE72-E1D9FA770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4219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All’interno del nostro Progetto è stato utilizzato un solo tipo di Design Pattern:</a:t>
            </a:r>
          </a:p>
          <a:p>
            <a:pPr marL="0" indent="0">
              <a:buNone/>
            </a:pPr>
            <a:r>
              <a:rPr lang="en-US" sz="2000" b="1" dirty="0"/>
              <a:t>Delegation Pattern </a:t>
            </a:r>
          </a:p>
          <a:p>
            <a:pPr marL="0" indent="0">
              <a:buNone/>
            </a:pPr>
            <a:r>
              <a:rPr lang="en-US" sz="2000" dirty="0"/>
              <a:t>Pattern che viene utilizzato quando, progettando un metodo di una nuova classe, ci si accorge che già un’altra classe esegue la stessa operazione. A questo scopo, viene istanziato, all’interno della nuova classe, un oggetto della nuova classe e che ne applica il metodo desiderato. Tale pattern riutilizza frammenti di codice, minimizzando i costi d’uso.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Nel nostro caso, il delegation pattern è stato utilizzato per fare in modo che le classi GUI </a:t>
            </a:r>
            <a:r>
              <a:rPr lang="en-US" sz="2000" dirty="0" err="1"/>
              <a:t>deleghino</a:t>
            </a:r>
            <a:r>
              <a:rPr lang="en-US" sz="2000" dirty="0"/>
              <a:t> i </a:t>
            </a:r>
            <a:r>
              <a:rPr lang="en-US" sz="2000" dirty="0" err="1"/>
              <a:t>propri</a:t>
            </a:r>
            <a:r>
              <a:rPr lang="en-US" sz="2000" dirty="0"/>
              <a:t> </a:t>
            </a:r>
            <a:r>
              <a:rPr lang="en-US" sz="2000" dirty="0" err="1"/>
              <a:t>metodi</a:t>
            </a:r>
            <a:r>
              <a:rPr lang="en-US" sz="2000" dirty="0"/>
              <a:t> al </a:t>
            </a:r>
            <a:r>
              <a:rPr lang="en-US" sz="2000" dirty="0" err="1"/>
              <a:t>dataService</a:t>
            </a:r>
            <a:r>
              <a:rPr lang="en-US" sz="2000" dirty="0"/>
              <a:t>: nella costruzione delle tabelle per Liste Operatorie, Verbali Medici o semplicemente per inserire un nuovo paziente nel Sistema, si deve tenere conto dei metodi presenti nelle classi Gui, atti alla modifica o all’inserimento/cancellazione di nuovi elementi, che verranno poi riutilizzati rispetto alla Gestione Sale.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15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944479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Implementazione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7920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Per implementare il Progetto abbiamo dovuto specificare diversi punti da soddisfare per la riuscita del software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it-IT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Autenticazione Medico</a:t>
            </a:r>
            <a:endParaRPr lang="it-IT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it-IT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Registrazione e Gestione della Pagina </a:t>
            </a:r>
            <a:r>
              <a:rPr lang="it-IT" sz="1800" i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it-IT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nagrafica dei Pazienti</a:t>
            </a:r>
            <a:endParaRPr lang="it-IT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it-IT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Registrazione e Gestione delle Operazioni </a:t>
            </a:r>
            <a:endParaRPr lang="it-IT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it-IT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Registrazione e Gestione dei Verbali Medici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Nell’implementazione del codice si è tenuto maggiormente conto delle attività svolte dal medico, piuttosto che delle mansioni possibili di infermieri e cabina di regia (considerando che, a livello di codice, sarebbe stato difficile fare in modo che più classi potessero agire sullo stesso oggetto, quale verbale o lista).</a:t>
            </a:r>
          </a:p>
          <a:p>
            <a:pPr marL="0" indent="0">
              <a:buNone/>
            </a:pPr>
            <a:r>
              <a:rPr lang="en-US" sz="1800" dirty="0"/>
              <a:t>E’ importante poter accedere alle liste operatorie, alle singole pagine anagrafiche dei pazienti e al verbale dell’intervento in ogni momento, per visualizzare informazioni o effettuare modifiche.</a:t>
            </a:r>
          </a:p>
          <a:p>
            <a:pPr marL="0" indent="0">
              <a:buNone/>
            </a:pPr>
            <a:r>
              <a:rPr lang="en-US" sz="1800" dirty="0"/>
              <a:t>I punti dell’implementazione sono stati poi sottoposti a test  strutturali e funzionali, per accertarne l’ordine e controllarne la consistenza.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16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728347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DA50DE-D253-3D56-B2B5-EF6323056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220A3D9E-38B7-40F7-5468-68B244007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2F1275C-82AF-B699-E2B0-FD8161C02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Manutenzione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78C10EB6-38E0-71DA-A545-292898485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Segnaposto contenuto 4" descr="Immagine che contiene schermata, diagramma, testo, Elementi grafici&#10;&#10;Descrizione generata automaticamente">
            <a:extLst>
              <a:ext uri="{FF2B5EF4-FFF2-40B4-BE49-F238E27FC236}">
                <a16:creationId xmlns:a16="http://schemas.microsoft.com/office/drawing/2014/main" id="{936CDABC-6D16-BB2F-AB96-5B351ADDE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180"/>
          <a:stretch/>
        </p:blipFill>
        <p:spPr>
          <a:xfrm>
            <a:off x="6417654" y="2349820"/>
            <a:ext cx="5530714" cy="3346052"/>
          </a:xfr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37FC4670-6A45-D3AC-1810-F8B73268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17</a:t>
            </a:fld>
            <a:endParaRPr lang="it-IT" sz="1800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BFAFA53-B5DB-7FF0-D80B-1D38652788B6}"/>
              </a:ext>
            </a:extLst>
          </p:cNvPr>
          <p:cNvSpPr txBox="1"/>
          <p:nvPr/>
        </p:nvSpPr>
        <p:spPr>
          <a:xfrm>
            <a:off x="669035" y="2055813"/>
            <a:ext cx="66648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L’attività di manutenzione (suddivisa nelle varie categorie: </a:t>
            </a:r>
            <a:r>
              <a:rPr lang="it-IT" i="1" dirty="0"/>
              <a:t>Correttiva, Adattiva, Perfettiva e Preventiva</a:t>
            </a:r>
            <a:r>
              <a:rPr lang="it-IT" dirty="0"/>
              <a:t>) è iniziata subito dopo la consegna del progetto; lo scopo principale è aumentare la qualità dell’intero sistema, correggendo errori (principalmente di codice) e cercando di adattare il software alle richieste degli utenti ma anche dell’ambiente di utilizzo, al fine di aumentare il grado di manutenibilità futura. La documentazione deve essere sottoposta a manutenzione, per essere sicuri che venga spiegato nel dettaglio l’intero funzionamento del programma, senza contraddizioni</a:t>
            </a:r>
          </a:p>
          <a:p>
            <a:endParaRPr lang="it-IT" dirty="0"/>
          </a:p>
          <a:p>
            <a:r>
              <a:rPr lang="it-IT" dirty="0"/>
              <a:t>L’attività di </a:t>
            </a:r>
            <a:r>
              <a:rPr lang="it-IT" b="1" i="1" dirty="0"/>
              <a:t>Refactoring</a:t>
            </a:r>
            <a:r>
              <a:rPr lang="it-IT" i="1" dirty="0"/>
              <a:t> </a:t>
            </a:r>
            <a:r>
              <a:rPr lang="it-IT" dirty="0"/>
              <a:t>è stata eseguita, al fine di assicurare che il codice sia mantenibile: piccole azioni atte ad alterare la struttura interna del codice senza modificarne il comportamento esterno. Si cerca di evitare codice duplicato, variabili globali, metodi lunghi, classi «pigre» o invidia tra le classi (i cosiddetti bad smells, «cattivi odori», che possono abbassare il grado di qualità finale).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3518618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BF9D8-A7CB-D3F1-7E12-AD682B8F0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563491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Diagramma dei Casi d’Uso (USE CASE DIAGRAM)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Diagramma delle Classi (CLASS DIAGRAM)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Diagramma di Stato (STATE-CHART DIAGRAM)</a:t>
            </a:r>
          </a:p>
          <a:p>
            <a:pPr marL="0" indent="0">
              <a:buNone/>
            </a:pPr>
            <a:r>
              <a:rPr lang="en-US" sz="2200" dirty="0"/>
              <a:t> (per comprendere lo stato del paziente rispetto alle varie liste)</a:t>
            </a:r>
          </a:p>
          <a:p>
            <a:endParaRPr lang="en-US" sz="2200" dirty="0"/>
          </a:p>
          <a:p>
            <a:r>
              <a:rPr lang="en-US" sz="2200" dirty="0"/>
              <a:t>Diagramma di Sequenza (SEQUENCE DIAGRAM)</a:t>
            </a:r>
          </a:p>
          <a:p>
            <a:pPr marL="0" indent="0">
              <a:buNone/>
            </a:pPr>
            <a:r>
              <a:rPr lang="en-US" sz="2200" dirty="0"/>
              <a:t>(definire la sequenza di interazioni tra i vari attori del problema)</a:t>
            </a:r>
          </a:p>
          <a:p>
            <a:endParaRPr lang="en-US" sz="2200" dirty="0"/>
          </a:p>
          <a:p>
            <a:r>
              <a:rPr lang="en-US" sz="2200" dirty="0"/>
              <a:t>Diagramma delle Attività (ACTIVITY DIAGRAM) </a:t>
            </a:r>
          </a:p>
          <a:p>
            <a:pPr marL="0" indent="0">
              <a:buNone/>
            </a:pPr>
            <a:r>
              <a:rPr lang="en-US" sz="2200" dirty="0"/>
              <a:t>(per Compilazione Verbale Medico e Iscrizione alla Lista Operatoria)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42136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19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F6D6524-8D26-DCE0-C8D6-6656324DC85A}"/>
              </a:ext>
            </a:extLst>
          </p:cNvPr>
          <p:cNvSpPr txBox="1"/>
          <p:nvPr/>
        </p:nvSpPr>
        <p:spPr>
          <a:xfrm>
            <a:off x="838200" y="6298163"/>
            <a:ext cx="211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USE CASE DIAGRAM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6895322" y="6382139"/>
            <a:ext cx="2341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STATECHART DIAGRAM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DA974598-9005-7A60-6B66-EEBC98623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926" y="1839912"/>
            <a:ext cx="4896139" cy="4351338"/>
          </a:xfr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BF433F-AF38-288E-6DBA-F555A48DC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354" y="2349372"/>
            <a:ext cx="6820491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6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rtlCol="0" anchor="b">
            <a:normAutofit/>
          </a:bodyPr>
          <a:lstStyle/>
          <a:p>
            <a:pPr rtl="0"/>
            <a:r>
              <a:rPr lang="it-IT" sz="5400" b="1" dirty="0"/>
              <a:t>Obiettivo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DD32B-2BED-B9CD-8880-5933A888D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2" y="1817437"/>
            <a:ext cx="7134593" cy="497524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dirty="0"/>
              <a:t>L’obiettivo principale del progetto è creare un software per la gestione di un ospedale, in particolare per tenere traccia del paziente e dei suoi “movimenti” rispetto al Sistema generale. Per la creazione del sistema, è necessario tenere conto di diversi fattori: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i="1" dirty="0"/>
              <a:t>Cartella del Paziente</a:t>
            </a:r>
            <a:r>
              <a:rPr lang="en-US" sz="2000" i="1" dirty="0"/>
              <a:t>, </a:t>
            </a:r>
            <a:r>
              <a:rPr lang="en-US" sz="2000" dirty="0"/>
              <a:t>contenente l’anagrafica, la diagnosi, il tipo di terapia che deve seguire e gli esami da effettuare prima di sottoporsi all’intervento.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i="1" dirty="0"/>
              <a:t>Liste di Graduatorie</a:t>
            </a:r>
            <a:r>
              <a:rPr lang="en-US" sz="2000" dirty="0"/>
              <a:t>, liste di attesa per le persone che devono eseguire gli esami pre-intervento (definiti dalla cabina di regia). </a:t>
            </a:r>
            <a:endParaRPr lang="en-US" sz="2000" b="1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i="1" dirty="0"/>
              <a:t>Liste Operatorie</a:t>
            </a:r>
            <a:r>
              <a:rPr lang="en-US" sz="2000" i="1" dirty="0"/>
              <a:t>, </a:t>
            </a:r>
            <a:r>
              <a:rPr lang="en-US" sz="2000" dirty="0"/>
              <a:t>contententi i nomi e le informazioni dei pazienti che devono sottoporsi ad un determinato intervento (vengono definite dal medico).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i="1" dirty="0"/>
              <a:t>Verbale dell’Intervento</a:t>
            </a:r>
            <a:r>
              <a:rPr lang="en-US" sz="2000" dirty="0"/>
              <a:t>, dove sono riportate le modalità dell’operazione, gli orari delle varie fasi dell’intervento e i nomi dell’equipe medica che ha operato sull’intervento (le capacità di </a:t>
            </a:r>
            <a:r>
              <a:rPr lang="en-US" sz="2000" dirty="0" err="1"/>
              <a:t>compilazione</a:t>
            </a:r>
            <a:r>
              <a:rPr lang="en-US" sz="2000" dirty="0"/>
              <a:t> cambiano in base al personale medico).</a:t>
            </a:r>
          </a:p>
        </p:txBody>
      </p:sp>
      <p:pic>
        <p:nvPicPr>
          <p:cNvPr id="1026" name="Picture 2" descr="Viaggio all'interno di un blocco operatorio">
            <a:extLst>
              <a:ext uri="{FF2B5EF4-FFF2-40B4-BE49-F238E27FC236}">
                <a16:creationId xmlns:a16="http://schemas.microsoft.com/office/drawing/2014/main" id="{A7F9973B-346C-5A43-7527-B97E92BAF6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6" r="20905" b="-3"/>
          <a:stretch/>
        </p:blipFill>
        <p:spPr bwMode="auto">
          <a:xfrm>
            <a:off x="8011668" y="1887880"/>
            <a:ext cx="3941064" cy="440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2442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r>
              <a:rPr lang="it-IT" sz="1800" b="1"/>
              <a:t>2</a:t>
            </a:r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3250768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CD37C3-07CA-C926-D2EE-232216E5C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8C65A2-C88E-582C-63AF-3EBC8E61C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2F809D-8F5C-4F9D-8B46-523C04D0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Modellazione: Diagrammi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9110C5A3-36D0-0C7C-E049-B7851B2F8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579056C-1632-EA34-7609-B5BA82181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4305"/>
          <a:stretch/>
        </p:blipFill>
        <p:spPr>
          <a:xfrm>
            <a:off x="460660" y="2167032"/>
            <a:ext cx="5408295" cy="370800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CC4DB-30C9-98CC-24D1-1A6751175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pPr rtl="0">
              <a:spcAft>
                <a:spcPts val="600"/>
              </a:spcAft>
            </a:pPr>
            <a:r>
              <a:rPr lang="it-IT" sz="1800" b="1" dirty="0"/>
              <a:t>20</a:t>
            </a:r>
          </a:p>
          <a:p>
            <a:pPr rtl="0">
              <a:spcAft>
                <a:spcPts val="600"/>
              </a:spcAft>
            </a:pPr>
            <a:endParaRPr lang="it-IT" sz="1800" b="1" noProof="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D1D9893-C2F1-4A58-703E-42DBAC636B60}"/>
              </a:ext>
            </a:extLst>
          </p:cNvPr>
          <p:cNvSpPr txBox="1"/>
          <p:nvPr/>
        </p:nvSpPr>
        <p:spPr>
          <a:xfrm>
            <a:off x="2006082" y="6076890"/>
            <a:ext cx="173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CLASS DIAGRAM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E45DDE6C-A26D-719F-E8B6-2D723FFBF1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10206" b="4837"/>
          <a:stretch/>
        </p:blipFill>
        <p:spPr>
          <a:xfrm>
            <a:off x="6176150" y="2055813"/>
            <a:ext cx="5177650" cy="363600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0721506-FFB9-2318-F45B-FE7F7EEAD4F5}"/>
              </a:ext>
            </a:extLst>
          </p:cNvPr>
          <p:cNvSpPr txBox="1"/>
          <p:nvPr/>
        </p:nvSpPr>
        <p:spPr>
          <a:xfrm>
            <a:off x="7763069" y="6076890"/>
            <a:ext cx="218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242682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dirty="0"/>
              <a:t>21</a:t>
            </a:r>
            <a:endParaRPr lang="it-IT" sz="1800" b="1" noProof="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4979467" y="6332815"/>
            <a:ext cx="223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ACTIVITY DIAGRAM</a:t>
            </a:r>
          </a:p>
        </p:txBody>
      </p:sp>
      <p:pic>
        <p:nvPicPr>
          <p:cNvPr id="15" name="Segnaposto contenuto 14">
            <a:extLst>
              <a:ext uri="{FF2B5EF4-FFF2-40B4-BE49-F238E27FC236}">
                <a16:creationId xmlns:a16="http://schemas.microsoft.com/office/drawing/2014/main" id="{07B11D30-AEBE-76A2-6929-70D4FF1B7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6152" y="2122801"/>
            <a:ext cx="7559695" cy="3756986"/>
          </a:xfrm>
        </p:spPr>
      </p:pic>
    </p:spTree>
    <p:extLst>
      <p:ext uri="{BB962C8B-B14F-4D97-AF65-F5344CB8AC3E}">
        <p14:creationId xmlns:p14="http://schemas.microsoft.com/office/powerpoint/2010/main" val="1841377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A85A7-2359-50AF-B2C8-F8FBFA3E2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Dimostrazione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98BC0-3DAA-3F78-1CC6-7D92405ED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229" y="1929384"/>
            <a:ext cx="6462465" cy="3957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Per accedere alla pagina personale di Sistema, bisogna inanzitutto inserire le credenziali (matricola e password) corrette.</a:t>
            </a:r>
          </a:p>
          <a:p>
            <a:pPr marL="0" indent="0">
              <a:buNone/>
            </a:pPr>
            <a:r>
              <a:rPr lang="en-US" sz="2200" dirty="0"/>
              <a:t>Una volta eseguito l’accesso, l’utente può registrare nuovi pazienti, creare liste operatorie e compilare i relativi verbali medici.</a:t>
            </a:r>
          </a:p>
          <a:p>
            <a:pPr marL="0" indent="0">
              <a:buNone/>
            </a:pPr>
            <a:r>
              <a:rPr lang="en-US" sz="2200" dirty="0"/>
              <a:t>Eliminando la pagina anagrafica di un certo paziente, si cancellano, di conseguenza, le liste operatorie che lo coinvolgono; allo stesso modo, cancellando una lista operatoria si eliminano i verbali medici associati a quella lista.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79AD-ECAF-DDDE-26DC-9DD0D10F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pPr rtl="0">
              <a:spcAft>
                <a:spcPts val="600"/>
              </a:spcAft>
            </a:pPr>
            <a:r>
              <a:rPr lang="it-IT" sz="1800" b="1" dirty="0"/>
              <a:t>22</a:t>
            </a:r>
          </a:p>
          <a:p>
            <a:pPr rtl="0">
              <a:spcAft>
                <a:spcPts val="600"/>
              </a:spcAft>
            </a:pPr>
            <a:endParaRPr lang="it-IT" sz="1800" b="1" noProof="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A8F449D-B15B-10AF-54BB-BA0E8A938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694" y="2635149"/>
            <a:ext cx="5125077" cy="22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766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Testing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8977"/>
            <a:ext cx="10515600" cy="4783897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sz="2000" dirty="0"/>
              <a:t>Nell’effettuare un testing al nostro Progetto, abbiamo optato per un test di tipo </a:t>
            </a:r>
            <a:r>
              <a:rPr lang="en-US" sz="2000" b="1" dirty="0"/>
              <a:t>manuale</a:t>
            </a:r>
            <a:r>
              <a:rPr lang="en-US" sz="2000" dirty="0"/>
              <a:t>:</a:t>
            </a:r>
          </a:p>
          <a:p>
            <a:pPr marL="457200" lvl="1" indent="0">
              <a:buNone/>
            </a:pPr>
            <a:r>
              <a:rPr lang="en-US" sz="2000" dirty="0"/>
              <a:t>- Lo scopo era verificare che il test non portasse a </a:t>
            </a:r>
            <a:r>
              <a:rPr lang="en-US" sz="2000" i="1" dirty="0"/>
              <a:t>malfunzionamenti </a:t>
            </a:r>
            <a:r>
              <a:rPr lang="en-US" sz="2000" dirty="0"/>
              <a:t>(funzionamento errato del programma) o </a:t>
            </a:r>
            <a:r>
              <a:rPr lang="en-US" sz="2000" i="1" dirty="0"/>
              <a:t>difetti </a:t>
            </a:r>
            <a:r>
              <a:rPr lang="en-US" sz="2000" dirty="0"/>
              <a:t>(comportamento diverso dalle aspettative del programma).</a:t>
            </a:r>
          </a:p>
          <a:p>
            <a:pPr marL="457200" lvl="1" indent="0">
              <a:buNone/>
            </a:pPr>
            <a:r>
              <a:rPr lang="en-US" sz="2000" dirty="0"/>
              <a:t>- Inseriti </a:t>
            </a:r>
            <a:r>
              <a:rPr lang="it-IT" sz="2000" dirty="0"/>
              <a:t>opportuni</a:t>
            </a:r>
            <a:r>
              <a:rPr lang="en-US" sz="2000" dirty="0"/>
              <a:t> input nel codice, i tre collaboratori hanno verificato che il software si comporti in maniera corretta.</a:t>
            </a:r>
          </a:p>
          <a:p>
            <a:pPr marL="457200" lvl="1" indent="0">
              <a:buNone/>
            </a:pPr>
            <a:r>
              <a:rPr lang="en-US" sz="2000" dirty="0"/>
              <a:t>Sono stati eseguiti test </a:t>
            </a:r>
            <a:r>
              <a:rPr lang="en-US" sz="2000" i="1" dirty="0"/>
              <a:t>black-box </a:t>
            </a:r>
            <a:r>
              <a:rPr lang="en-US" sz="2000" dirty="0"/>
              <a:t>(di natura funzionale e basati su specifiche di sistema) e test </a:t>
            </a:r>
            <a:r>
              <a:rPr lang="en-US" sz="2000" i="1" dirty="0"/>
              <a:t>white-box </a:t>
            </a:r>
            <a:r>
              <a:rPr lang="en-US" sz="2000" dirty="0"/>
              <a:t>(di natura strutturale e basati sul programma vero e proprio).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Attraverso l’uso del framework </a:t>
            </a:r>
            <a:r>
              <a:rPr lang="en-US" sz="2000" b="1" dirty="0"/>
              <a:t>JUNIT</a:t>
            </a:r>
            <a:r>
              <a:rPr lang="en-US" sz="2000" dirty="0"/>
              <a:t>, abbiamo potuto definire diversi casi di test a seconda della funzionalità che si va ad implementare. I test fanno riferimento al DataService, ove sono contenute le operazioni possibili accedendo alla pagina personale:</a:t>
            </a:r>
          </a:p>
          <a:p>
            <a:pPr marL="457200" lvl="1" indent="0">
              <a:buNone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 al Sistema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i="1" dirty="0"/>
              <a:t>testSuccessLogin</a:t>
            </a:r>
            <a:r>
              <a:rPr lang="en-US" sz="2000" dirty="0"/>
              <a:t>, test per l’accesso al Sistema con credenziali corrette;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i="1" dirty="0"/>
              <a:t>TestInvalidPassword</a:t>
            </a:r>
            <a:r>
              <a:rPr lang="en-US" sz="2000" dirty="0"/>
              <a:t>, test che riconosce la password inserita nel login come non idonea;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i="1" dirty="0"/>
              <a:t>TestInvalidUsername</a:t>
            </a:r>
            <a:r>
              <a:rPr lang="en-US" sz="2000" dirty="0"/>
              <a:t>, test che riconosce lo username inserito nel login come non valido;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23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214790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Testing: Casi di Test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8977"/>
            <a:ext cx="10515600" cy="4783897"/>
          </a:xfrm>
        </p:spPr>
        <p:txBody>
          <a:bodyPr>
            <a:norm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Ruolo Dipendente </a:t>
            </a:r>
            <a:r>
              <a:rPr lang="en-US" sz="2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Sbagliato</a:t>
            </a:r>
            <a:endParaRPr kumimoji="0" lang="en-US" sz="2200" b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9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Il test riconosce come </a:t>
            </a:r>
            <a:r>
              <a:rPr lang="en-US" sz="1900" dirty="0">
                <a:solidFill>
                  <a:prstClr val="black"/>
                </a:solidFill>
                <a:latin typeface="Calibri" panose="020F0502020204030204"/>
              </a:rPr>
              <a:t>sbagliato l’inserimento di un ruolo non corrispondente rispetto al dipendente della matriola dichiarata;</a:t>
            </a:r>
            <a:endParaRPr kumimoji="0" lang="en-US" sz="19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Verbale Inesistente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9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Inserito un codice operazione non archiviato/insesistente, il test verifica che non esiste Nessun verbale medico associato;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Salvataggio Operazione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SalvataggioOperazioneFallito,</a:t>
            </a:r>
            <a:r>
              <a:rPr kumimoji="0" lang="en-US" sz="19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 si vuole simulare il salvataggio di un’operazione che fallisce, per mancanza di valori obbligatori;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900" i="1" dirty="0">
                <a:solidFill>
                  <a:prstClr val="black"/>
                </a:solidFill>
                <a:latin typeface="Calibri" panose="020F0502020204030204"/>
              </a:rPr>
              <a:t>SalvataggioOperazioneRiuscito</a:t>
            </a:r>
            <a:r>
              <a:rPr lang="en-US" sz="1900" dirty="0">
                <a:solidFill>
                  <a:prstClr val="black"/>
                </a:solidFill>
                <a:latin typeface="Calibri" panose="020F0502020204030204"/>
              </a:rPr>
              <a:t>, inseriti un insieme di valori d’operazione e il suddetto codice operazionale, il test salva tale operazione e, nel confronto con i valori salvati, ogni componente corrisponde;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900" i="1" dirty="0">
                <a:solidFill>
                  <a:prstClr val="black"/>
                </a:solidFill>
                <a:latin typeface="Calibri" panose="020F0502020204030204"/>
              </a:rPr>
              <a:t>SalvataggioOperazioneMedicoInesistente</a:t>
            </a:r>
            <a:r>
              <a:rPr lang="en-US" sz="1900" dirty="0">
                <a:solidFill>
                  <a:prstClr val="black"/>
                </a:solidFill>
                <a:latin typeface="Calibri" panose="020F0502020204030204"/>
              </a:rPr>
              <a:t>, test che simula il salvataggio di un’operazione ma che fallisce, per l’inserimento erratto della matricola del medico;</a:t>
            </a:r>
            <a:endParaRPr lang="en-US" sz="2000" i="1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24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689722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dirty="0"/>
              <a:t>Difficoltà Incontrate</a:t>
            </a:r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BE06A-2A10-766E-30FB-68BA1AE33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435476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/>
              <a:t>Le principali difficolà, incontrate durante la stesura del Progetto, </a:t>
            </a:r>
            <a:r>
              <a:rPr lang="en-US" sz="2200" dirty="0" err="1"/>
              <a:t>riguardano</a:t>
            </a:r>
            <a:r>
              <a:rPr lang="en-US" sz="2200" dirty="0"/>
              <a:t>: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Coordinamento tra i componenti del team, soprattutto a livello temporale e gestione del lavoro. </a:t>
            </a:r>
          </a:p>
          <a:p>
            <a:endParaRPr lang="en-US" sz="2200" dirty="0"/>
          </a:p>
          <a:p>
            <a:r>
              <a:rPr lang="en-US" sz="2200" dirty="0"/>
              <a:t>Ottenere un programma software che risponda a tutti i requisiti (del Sistema e </a:t>
            </a:r>
            <a:r>
              <a:rPr lang="en-US" sz="2200" dirty="0" err="1"/>
              <a:t>dell’utente</a:t>
            </a:r>
            <a:r>
              <a:rPr lang="en-US" sz="2200" dirty="0"/>
              <a:t>).</a:t>
            </a:r>
          </a:p>
          <a:p>
            <a:endParaRPr lang="en-US" sz="2200" dirty="0"/>
          </a:p>
          <a:p>
            <a:r>
              <a:rPr lang="en-US" sz="2200" dirty="0"/>
              <a:t>Conflitto nell’utilizzo di GitHub.</a:t>
            </a:r>
          </a:p>
          <a:p>
            <a:endParaRPr lang="en-US" sz="2200" dirty="0"/>
          </a:p>
          <a:p>
            <a:r>
              <a:rPr lang="en-US" sz="2200" dirty="0"/>
              <a:t>Possibilità di non consegnare in tempo il Progetto, causa ritardo nella realizzazione delle singole parti del programma.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Difficoltà nell’intuire quali tool e pattern sono stati utilizzati nella stesura del progetto.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03297" y="6189685"/>
            <a:ext cx="1468079" cy="60992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 smtClean="0"/>
              <a:pPr>
                <a:spcAft>
                  <a:spcPts val="600"/>
                </a:spcAft>
              </a:pPr>
              <a:t>3</a:t>
            </a:fld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24961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B8057E78-C79B-B48E-DB48-B7F3C18B6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899" y="1928061"/>
            <a:ext cx="3355619" cy="2376000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 smtClean="0"/>
              <a:pPr>
                <a:spcAft>
                  <a:spcPts val="600"/>
                </a:spcAft>
              </a:pPr>
              <a:t>4</a:t>
            </a:fld>
            <a:endParaRPr lang="en-US" sz="1800" b="1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E0CC97B-A6DE-8CA6-E657-2E691E6C3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31" y="1985560"/>
            <a:ext cx="2438400" cy="24384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AE3E7A1-BEDB-D97B-216D-E3415BE206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7964" y="1892061"/>
            <a:ext cx="2448000" cy="244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94653B8F-ADAC-D01C-5C88-2E369E0B3234}"/>
              </a:ext>
            </a:extLst>
          </p:cNvPr>
          <p:cNvSpPr txBox="1"/>
          <p:nvPr/>
        </p:nvSpPr>
        <p:spPr>
          <a:xfrm>
            <a:off x="1595534" y="4811295"/>
            <a:ext cx="107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StarUML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64845DF-E527-AE8E-132D-4C86AC60FCAB}"/>
              </a:ext>
            </a:extLst>
          </p:cNvPr>
          <p:cNvSpPr txBox="1"/>
          <p:nvPr/>
        </p:nvSpPr>
        <p:spPr>
          <a:xfrm>
            <a:off x="5592178" y="4811295"/>
            <a:ext cx="146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Eclipse IDE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AA31704-DD1F-62C0-B9AA-B224EB28798B}"/>
              </a:ext>
            </a:extLst>
          </p:cNvPr>
          <p:cNvSpPr txBox="1"/>
          <p:nvPr/>
        </p:nvSpPr>
        <p:spPr>
          <a:xfrm>
            <a:off x="9187776" y="4811295"/>
            <a:ext cx="861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418891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Programmazione: Tools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 smtClean="0"/>
              <a:pPr>
                <a:spcAft>
                  <a:spcPts val="600"/>
                </a:spcAft>
              </a:pPr>
              <a:t>5</a:t>
            </a:fld>
            <a:endParaRPr lang="en-US" sz="1800" b="1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1C708C4-D7EC-7ED8-A397-AF1F95BF1686}"/>
              </a:ext>
            </a:extLst>
          </p:cNvPr>
          <p:cNvSpPr txBox="1"/>
          <p:nvPr/>
        </p:nvSpPr>
        <p:spPr>
          <a:xfrm>
            <a:off x="838200" y="1884037"/>
            <a:ext cx="1068476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900" dirty="0"/>
              <a:t>Utilizzo di </a:t>
            </a:r>
            <a:r>
              <a:rPr lang="it-IT" sz="1900" b="1" dirty="0"/>
              <a:t>GitHub</a:t>
            </a:r>
            <a:r>
              <a:rPr lang="it-IT" sz="1900" dirty="0"/>
              <a:t> come strumento prescelto al coordinamento tra i membri del team, ma anche per tenere traccia di tutti i componenti e le modifiche apportate (si sfruttano </a:t>
            </a:r>
            <a:r>
              <a:rPr lang="it-IT" sz="1900" i="1" dirty="0"/>
              <a:t>issue </a:t>
            </a:r>
            <a:r>
              <a:rPr lang="it-IT" sz="1900" dirty="0"/>
              <a:t>e </a:t>
            </a:r>
            <a:r>
              <a:rPr lang="it-IT" sz="1900" i="1" dirty="0"/>
              <a:t>branch </a:t>
            </a:r>
            <a:r>
              <a:rPr lang="it-IT" sz="1900" dirty="0"/>
              <a:t>per organizzare al meglio il lavoro di squadra).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900" dirty="0"/>
              <a:t>Utilizzo di Linguaggio </a:t>
            </a:r>
            <a:r>
              <a:rPr lang="it-IT" sz="1900" b="1" dirty="0"/>
              <a:t>Java</a:t>
            </a:r>
            <a:r>
              <a:rPr lang="it-IT" sz="1900" dirty="0"/>
              <a:t> (alto livello) per la stesura del codice sorgente attraverso l’uso dell’ambiente di lavoro </a:t>
            </a:r>
            <a:r>
              <a:rPr lang="it-IT" sz="1900" b="1" dirty="0"/>
              <a:t>Eclipse</a:t>
            </a:r>
            <a:r>
              <a:rPr lang="it-IT" sz="1900" dirty="0"/>
              <a:t>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1900" i="1" dirty="0"/>
              <a:t>Windowbuilder</a:t>
            </a:r>
            <a:r>
              <a:rPr lang="it-IT" sz="1900" dirty="0"/>
              <a:t>, per la costruzione di un’interfaccia grafica che risponda ai requisiti del problema, ma che sia al tempo stesso di facile utilizzo e comprensibile agli utenti (principalmente medici).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1900" i="1" dirty="0"/>
              <a:t>JUNIT, </a:t>
            </a:r>
            <a:r>
              <a:rPr lang="it-IT" sz="1900" dirty="0"/>
              <a:t>framework per lo studio e l’esecuzione dei casi di test.</a:t>
            </a:r>
            <a:endParaRPr lang="it-IT" sz="19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sz="19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900" dirty="0"/>
              <a:t>Utilizzo di </a:t>
            </a:r>
            <a:r>
              <a:rPr lang="it-IT" sz="1900" b="1" dirty="0"/>
              <a:t>StarUML</a:t>
            </a:r>
            <a:r>
              <a:rPr lang="it-IT" sz="1900" dirty="0"/>
              <a:t> per la creazione dei vari diagrammi: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1900" i="1" dirty="0"/>
              <a:t>Use-Case Diagram</a:t>
            </a:r>
            <a:r>
              <a:rPr lang="it-IT" sz="1900" dirty="0"/>
              <a:t>, definizione di attori e casi d’uso del problema;</a:t>
            </a:r>
            <a:endParaRPr lang="it-IT" sz="19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1900" i="1" dirty="0"/>
              <a:t>Class Diagram</a:t>
            </a:r>
            <a:r>
              <a:rPr lang="it-IT" sz="1900" dirty="0"/>
              <a:t>, definizione delle classi del sistema, con annessi attributi, operazioni e associazioni;</a:t>
            </a:r>
            <a:endParaRPr lang="it-IT" sz="19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1900" i="1" dirty="0"/>
              <a:t>State-Chart Diagram, </a:t>
            </a:r>
            <a:r>
              <a:rPr lang="it-IT" sz="1900" dirty="0"/>
              <a:t>visualizzazione dello stato del sistema durante il suo utilizzo;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1900" i="1" dirty="0"/>
              <a:t>Sequence Diagram</a:t>
            </a:r>
            <a:r>
              <a:rPr lang="it-IT" sz="1900" dirty="0"/>
              <a:t>, definizione delle sequenze di azioni effettuate durante l’utilizzo del sistema;</a:t>
            </a:r>
            <a:endParaRPr lang="it-IT" sz="19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1900" i="1" dirty="0"/>
              <a:t>Activity Diagram,</a:t>
            </a:r>
            <a:r>
              <a:rPr lang="it-IT" sz="1900" dirty="0"/>
              <a:t> definizione delle varie attività svolte da uno o più soggetti;</a:t>
            </a:r>
            <a:endParaRPr lang="it-IT" sz="19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11224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8BBA2B-BE91-C2EE-1FE0-C361162FF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A923AE64-B99D-0BAC-49DF-519E23056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C0732DC-408E-D606-584F-25FC553B9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Programmazione: Tools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E142B649-A08B-3709-5F51-868064DCC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98F240AB-B85A-819A-7032-59F09154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 smtClean="0"/>
              <a:pPr>
                <a:spcAft>
                  <a:spcPts val="600"/>
                </a:spcAft>
              </a:pPr>
              <a:t>6</a:t>
            </a:fld>
            <a:endParaRPr lang="en-US" sz="1800" b="1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AAC9B74-463D-3112-DFEE-C3D0560A5363}"/>
              </a:ext>
            </a:extLst>
          </p:cNvPr>
          <p:cNvSpPr txBox="1"/>
          <p:nvPr/>
        </p:nvSpPr>
        <p:spPr>
          <a:xfrm>
            <a:off x="669036" y="1871147"/>
            <a:ext cx="106847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Principali Tools utilizzati nella stesura del codice sorgente:</a:t>
            </a:r>
          </a:p>
          <a:p>
            <a:endParaRPr lang="it-IT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i="1" dirty="0"/>
              <a:t>Extract Method </a:t>
            </a:r>
            <a:r>
              <a:rPr lang="it-IT" dirty="0"/>
              <a:t>&amp; </a:t>
            </a:r>
            <a:r>
              <a:rPr lang="it-IT" i="1" dirty="0"/>
              <a:t>Extract Local Variables</a:t>
            </a:r>
            <a:r>
              <a:rPr lang="it-IT" dirty="0"/>
              <a:t>, per estrarre metodi e variabili da una classe e implementarli in un’altra, evitando la riscrittura del codice e minimizzando i costi di progettazione;</a:t>
            </a:r>
            <a:br>
              <a:rPr lang="it-IT" dirty="0"/>
            </a:br>
            <a:endParaRPr lang="it-IT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i="1" dirty="0"/>
              <a:t>Push Down Method </a:t>
            </a:r>
            <a:r>
              <a:rPr lang="it-IT" dirty="0"/>
              <a:t>&amp; </a:t>
            </a:r>
            <a:r>
              <a:rPr lang="it-IT" i="1" dirty="0"/>
              <a:t>Push Down Field, </a:t>
            </a:r>
            <a:r>
              <a:rPr lang="it-IT" dirty="0"/>
              <a:t>trasferimento di campi/metodi da una superclasse ad una sottoclasse;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i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i="1" dirty="0"/>
              <a:t>Remove Method </a:t>
            </a:r>
            <a:r>
              <a:rPr lang="it-IT" dirty="0"/>
              <a:t>&amp; </a:t>
            </a:r>
            <a:r>
              <a:rPr lang="it-IT" i="1" dirty="0"/>
              <a:t>Remove Field, </a:t>
            </a:r>
            <a:r>
              <a:rPr lang="it-IT" dirty="0"/>
              <a:t>rimozione di metodi/campi inutili o non strettamente necessari ai fini del progetto;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i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i="1" dirty="0"/>
              <a:t>Structure 101, </a:t>
            </a:r>
            <a:r>
              <a:rPr lang="it-IT" dirty="0"/>
              <a:t>tool di analisi della struttura di un progetto/programma, attraverso il quale si può visualizzare la relazione tra moduli e classi, la complessità e la struttura ciclica </a:t>
            </a:r>
            <a:r>
              <a:rPr lang="it-IT"/>
              <a:t>dell’intero sistema. </a:t>
            </a:r>
            <a:r>
              <a:rPr lang="it-IT" dirty="0"/>
              <a:t>Questo strumento è stato utile agli sviluppatori per comprendere meglio la complessità del codice e per identificare problemi di design o dipendenze indesiderate.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243116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Software Configuration Management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F007E-FE0A-2A87-17AB-DD88FD1E8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56349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sz="2000" dirty="0"/>
              <a:t>Per il software configuration management è stato utilizzato GitHub come programma principale: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b="1" dirty="0"/>
              <a:t>BRANCH </a:t>
            </a:r>
            <a:r>
              <a:rPr lang="it-IT" sz="2000" dirty="0"/>
              <a:t>Creazione di branch diversi per ottimizzare il lavoro di squadra ed evitare eventuali  incomprensioni: ogni membro crea uno o più branch per lavorare sulle sue componenti, in modo tale da non confondere gli altri collaboratori, qualora si lavorasse in più persone su uno stesso aspetto. Il «ramo principale» Main è il branch di default, dove verrano trasferiti i file e il codice finale per la consegna del progetto.</a:t>
            </a:r>
          </a:p>
          <a:p>
            <a:pPr marL="0" indent="0">
              <a:buNone/>
            </a:pPr>
            <a:endParaRPr lang="it-IT" sz="2000" b="1" dirty="0"/>
          </a:p>
          <a:p>
            <a:pPr marL="0" indent="0">
              <a:buNone/>
            </a:pPr>
            <a:r>
              <a:rPr lang="it-IT" sz="2000" b="1" dirty="0"/>
              <a:t>ISSUE </a:t>
            </a:r>
            <a:r>
              <a:rPr lang="it-IT" sz="2000" dirty="0"/>
              <a:t>Per valutazione del progetto/project plan, risolvere bug o rispondere a determinati requisiti, sono state attivate issue corrispondenti. Le singole issue vengono affidate ad uno o più i membri del team e devono essere portate a compimento, prima di essere chiuse (indicate come «completate»). Le issue favoriscono la comunicazione tra i membri del team.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b="1" dirty="0"/>
              <a:t>PULL REQUEST </a:t>
            </a:r>
            <a:r>
              <a:rPr lang="it-IT" sz="2000" dirty="0"/>
              <a:t>Per</a:t>
            </a:r>
            <a:r>
              <a:rPr lang="it-IT" sz="2000" b="1" dirty="0"/>
              <a:t> </a:t>
            </a:r>
            <a:r>
              <a:rPr lang="it-IT" sz="2000" dirty="0"/>
              <a:t>modifiche importanti o azioni di merge («unione di materiale da un </a:t>
            </a:r>
            <a:r>
              <a:rPr lang="it-IT" sz="2000" dirty="0" err="1"/>
              <a:t>branch</a:t>
            </a:r>
            <a:r>
              <a:rPr lang="it-IT" sz="2000" dirty="0"/>
              <a:t> ad un altro»), sono state create delle pull request, le quali devono essere discusse tra tutti i membri del team e lo SCRUM Master, indicato per l’area di lavoro a cui la request fa riferimento, ha il compito di approvarla ed portarla a compimento. Possono essere richieste delle </a:t>
            </a:r>
            <a:r>
              <a:rPr lang="it-IT" sz="2000" i="1" dirty="0"/>
              <a:t>Review</a:t>
            </a:r>
            <a:r>
              <a:rPr lang="it-IT" sz="2000" dirty="0"/>
              <a:t>, per consentire ai membri di esaminare e discutere le modifiche proposte, che verranno poi unite nel ramo principale del repository. </a:t>
            </a:r>
            <a:endParaRPr lang="it-IT" sz="2200" b="1" dirty="0"/>
          </a:p>
          <a:p>
            <a:pPr marL="0" indent="0">
              <a:buNone/>
            </a:pPr>
            <a:endParaRPr lang="it-IT" sz="2200" b="1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01972"/>
            <a:ext cx="2743200" cy="47346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7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3996999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Software Life </a:t>
            </a:r>
            <a:r>
              <a:rPr lang="en-US" sz="5400" b="1" dirty="0"/>
              <a:t>C</a:t>
            </a:r>
            <a:r>
              <a:rPr lang="en-US" sz="5400" b="1" kern="1200" dirty="0">
                <a:latin typeface="+mj-lt"/>
                <a:ea typeface="+mj-ea"/>
                <a:cs typeface="+mj-cs"/>
              </a:rPr>
              <a:t>ycle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8</a:t>
            </a:fld>
            <a:endParaRPr lang="en-US" sz="1800" b="1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00439959-3544-4100-55BB-F64ED0400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-1" b="18914"/>
          <a:stretch/>
        </p:blipFill>
        <p:spPr>
          <a:xfrm>
            <a:off x="1436909" y="1851427"/>
            <a:ext cx="8895673" cy="439200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B88BF4B9-E07C-741C-1A38-C0055344970A}"/>
              </a:ext>
            </a:extLst>
          </p:cNvPr>
          <p:cNvSpPr txBox="1"/>
          <p:nvPr/>
        </p:nvSpPr>
        <p:spPr>
          <a:xfrm>
            <a:off x="1343609" y="2472612"/>
            <a:ext cx="349898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METODO AGILE: SCRUM LIFE CYCLE</a:t>
            </a:r>
          </a:p>
        </p:txBody>
      </p:sp>
    </p:spTree>
    <p:extLst>
      <p:ext uri="{BB962C8B-B14F-4D97-AF65-F5344CB8AC3E}">
        <p14:creationId xmlns:p14="http://schemas.microsoft.com/office/powerpoint/2010/main" val="930824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Software Life </a:t>
            </a:r>
            <a:r>
              <a:rPr lang="en-US" sz="5400" b="1" dirty="0"/>
              <a:t>C</a:t>
            </a:r>
            <a:r>
              <a:rPr lang="en-US" sz="5400" b="1" kern="1200" dirty="0">
                <a:latin typeface="+mj-lt"/>
                <a:ea typeface="+mj-ea"/>
                <a:cs typeface="+mj-cs"/>
              </a:rPr>
              <a:t>ycle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7950" y="6531428"/>
            <a:ext cx="513183" cy="326571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9</a:t>
            </a:fld>
            <a:endParaRPr lang="en-US" sz="1800" b="1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4C2922B9-05A6-2851-4268-32FCA9934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35" y="1708976"/>
            <a:ext cx="11442099" cy="51490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800" dirty="0"/>
              <a:t>Il ruolo di </a:t>
            </a:r>
            <a:r>
              <a:rPr lang="it-IT" sz="1800" b="1" dirty="0"/>
              <a:t>Scrum Master </a:t>
            </a:r>
            <a:r>
              <a:rPr lang="it-IT" sz="1800" dirty="0"/>
              <a:t>non appartiene ad un singolo membro del gruppo, ma viene condiviso tra tutti i collaboratori: in base alla sezione/parte del progetto su cui si sta lavorando, è stato scelto un membro come scrum master </a:t>
            </a:r>
            <a:r>
              <a:rPr lang="it-IT" sz="1800" b="1" dirty="0"/>
              <a:t>temporaneo</a:t>
            </a:r>
            <a:r>
              <a:rPr lang="it-IT" sz="1800" dirty="0"/>
              <a:t>; se gli altri membri vogliono apportare una modifica in quella parte del progetto, dovranno fare riferimento a lui, per capire se tale modifica è necessaria o meno (lo scrum master ha sempre l’ultima parola). Sebbene il ruolo di scrum master venga designato anticipatamente, i tre collaboratori devono sempre confrontarsi per le nuove modifiche e dare tutti il proprio consenso: sarà compito dello scrum master verificare se tali cambiamenti mantengono la qualità del software alta. Inoltre, lo scrum master deve mantenere alta la motivazione/concentrazione del gruppo, per portare a compimento le singole parti ed eliminare ostacoli che rallentano il lavoro.</a:t>
            </a:r>
          </a:p>
          <a:p>
            <a:pPr marL="0" indent="0">
              <a:buNone/>
            </a:pPr>
            <a:endParaRPr lang="it-IT" sz="1800" dirty="0"/>
          </a:p>
          <a:p>
            <a:pPr marL="0" indent="0">
              <a:buNone/>
            </a:pPr>
            <a:r>
              <a:rPr lang="it-IT" sz="1800" dirty="0"/>
              <a:t>Ogni settimana i membri si incontrano per effettuare un </a:t>
            </a:r>
            <a:r>
              <a:rPr lang="it-IT" sz="1800" b="1" dirty="0"/>
              <a:t>weekly scrum</a:t>
            </a:r>
            <a:r>
              <a:rPr lang="it-IT" sz="1800" dirty="0"/>
              <a:t>: viene eseguito un resoconto sull’andamento del progetto nella settimana passata, vengono corretti errori e si cerca di trovare una soluzione comune a problemi di comprensione/dubbi di uno o più membri. Ogni </a:t>
            </a:r>
            <a:r>
              <a:rPr lang="it-IT" sz="1800" b="1" dirty="0"/>
              <a:t>sprint </a:t>
            </a:r>
            <a:r>
              <a:rPr lang="it-IT" sz="1800" dirty="0"/>
              <a:t>ha la</a:t>
            </a:r>
            <a:r>
              <a:rPr lang="it-IT" sz="1800" b="1" dirty="0"/>
              <a:t> </a:t>
            </a:r>
            <a:r>
              <a:rPr lang="it-IT" sz="1800" dirty="0"/>
              <a:t>durata di una settimana, entro la quale viene effettuato il weekly scrum; prima di procedere con lo sprint vero e proprio, è necessario stilare una lista di desideri/richieste, i quali devono essere portati a compimento entro la settimana corrente (</a:t>
            </a:r>
            <a:r>
              <a:rPr lang="it-IT" sz="1800" b="1" dirty="0"/>
              <a:t>sprint backlog</a:t>
            </a:r>
            <a:r>
              <a:rPr lang="it-IT" sz="1800" dirty="0"/>
              <a:t>). Il </a:t>
            </a:r>
            <a:r>
              <a:rPr lang="it-IT" sz="1800" b="1" dirty="0"/>
              <a:t>product owner</a:t>
            </a:r>
            <a:r>
              <a:rPr lang="it-IT" sz="1800" dirty="0"/>
              <a:t>, oltre a fare da tramite tra il gruppo di lavoro e i «clienti» (ospedale), deve definire una lista di priorità (</a:t>
            </a:r>
            <a:r>
              <a:rPr lang="it-IT" sz="1800" b="1" dirty="0"/>
              <a:t>product backlog</a:t>
            </a:r>
            <a:r>
              <a:rPr lang="it-IT" sz="1800" dirty="0"/>
              <a:t>): da essa si ricavano le voci degli sprint backlog; quindi, l’obiettivo è andare a concludere tutti i punti presenti nell’elenco attraverso la sequenza di sprint.</a:t>
            </a:r>
          </a:p>
          <a:p>
            <a:pPr marL="0" indent="0">
              <a:buNone/>
            </a:pPr>
            <a:r>
              <a:rPr lang="it-IT" sz="1800" dirty="0"/>
              <a:t>La comunicazione, diretta e non, è molto importante: i membri del gruppo devono sempre essere aggiornati su nuove modifiche o richieste, e ciò avviene grazie ad app di messagistica o issue su GitHub.</a:t>
            </a:r>
          </a:p>
        </p:txBody>
      </p:sp>
    </p:spTree>
    <p:extLst>
      <p:ext uri="{BB962C8B-B14F-4D97-AF65-F5344CB8AC3E}">
        <p14:creationId xmlns:p14="http://schemas.microsoft.com/office/powerpoint/2010/main" val="762597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CE6213B20D2F945B0D1473923EE410F" ma:contentTypeVersion="7" ma:contentTypeDescription="Creare un nuovo documento." ma:contentTypeScope="" ma:versionID="dc8ac43e96b461727accd63cf925a5cf">
  <xsd:schema xmlns:xsd="http://www.w3.org/2001/XMLSchema" xmlns:xs="http://www.w3.org/2001/XMLSchema" xmlns:p="http://schemas.microsoft.com/office/2006/metadata/properties" xmlns:ns2="243f3390-b919-40e8-8195-3613e8527352" targetNamespace="http://schemas.microsoft.com/office/2006/metadata/properties" ma:root="true" ma:fieldsID="1987007e621e1b24d40e437f012b913d" ns2:_="">
    <xsd:import namespace="243f3390-b919-40e8-8195-3613e85273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3f3390-b919-40e8-8195-3613e85273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A503E23-9696-4358-8F00-F7F66AC755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3f3390-b919-40e8-8195-3613e85273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36d25196-f32b-43e1-8250-558e5711512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1048</TotalTime>
  <Words>2889</Words>
  <Application>Microsoft Office PowerPoint</Application>
  <PresentationFormat>Widescreen</PresentationFormat>
  <Paragraphs>224</Paragraphs>
  <Slides>24</Slides>
  <Notes>18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Office Theme</vt:lpstr>
      <vt:lpstr>Progetto Ingegneria del Software  Gestione Ospedale</vt:lpstr>
      <vt:lpstr>Obiettivo</vt:lpstr>
      <vt:lpstr>Difficoltà Incontrate</vt:lpstr>
      <vt:lpstr>Paradigma di Programmazione</vt:lpstr>
      <vt:lpstr>Paradigma di Programmazione: Tools</vt:lpstr>
      <vt:lpstr>Paradigma di Programmazione: Tools</vt:lpstr>
      <vt:lpstr>Software Configuration Management</vt:lpstr>
      <vt:lpstr>Software Life Cycle</vt:lpstr>
      <vt:lpstr>Software Life Cycle</vt:lpstr>
      <vt:lpstr>Qualità del Software</vt:lpstr>
      <vt:lpstr>Requisiti</vt:lpstr>
      <vt:lpstr>Requisiti: MOSCOW</vt:lpstr>
      <vt:lpstr>Architettura</vt:lpstr>
      <vt:lpstr>Architettura</vt:lpstr>
      <vt:lpstr>Design Pattern</vt:lpstr>
      <vt:lpstr>Implementazione</vt:lpstr>
      <vt:lpstr>Manutenzione</vt:lpstr>
      <vt:lpstr>Modellazione</vt:lpstr>
      <vt:lpstr>Modellazione: Diagrammi</vt:lpstr>
      <vt:lpstr>Modellazione: Diagrammi</vt:lpstr>
      <vt:lpstr>Modellazione: Diagrammi</vt:lpstr>
      <vt:lpstr>Dimostrazione</vt:lpstr>
      <vt:lpstr>Testing</vt:lpstr>
      <vt:lpstr>Testing: Casi di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ingegneria del software concessionaria</dc:title>
  <dc:creator>365 Pro Plus</dc:creator>
  <cp:lastModifiedBy>Matteo MANGILI</cp:lastModifiedBy>
  <cp:revision>27</cp:revision>
  <dcterms:created xsi:type="dcterms:W3CDTF">2022-02-12T14:59:00Z</dcterms:created>
  <dcterms:modified xsi:type="dcterms:W3CDTF">2024-03-20T21:37:19Z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0x0101007CE6213B20D2F945B0D1473923EE410F</vt:lpwstr>
  </property>
</Properties>
</file>