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6" r:id="rId6"/>
    <p:sldId id="297" r:id="rId7"/>
    <p:sldId id="312" r:id="rId8"/>
    <p:sldId id="318" r:id="rId9"/>
    <p:sldId id="322" r:id="rId10"/>
    <p:sldId id="298" r:id="rId11"/>
    <p:sldId id="300" r:id="rId12"/>
    <p:sldId id="319" r:id="rId13"/>
    <p:sldId id="317" r:id="rId14"/>
    <p:sldId id="309" r:id="rId15"/>
    <p:sldId id="313" r:id="rId16"/>
    <p:sldId id="302" r:id="rId17"/>
    <p:sldId id="320" r:id="rId18"/>
    <p:sldId id="303" r:id="rId19"/>
    <p:sldId id="304" r:id="rId20"/>
    <p:sldId id="321" r:id="rId21"/>
    <p:sldId id="307" r:id="rId22"/>
    <p:sldId id="314" r:id="rId23"/>
    <p:sldId id="323" r:id="rId24"/>
    <p:sldId id="316" r:id="rId25"/>
    <p:sldId id="306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C4EAA-0AC7-4D8A-9ABA-9B4C09DD8308}" v="301" dt="2024-03-17T16:50:19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E6DC4EAA-0AC7-4D8A-9ABA-9B4C09DD8308}"/>
    <pc:docChg chg="undo custSel addSld delSld modSld sldOrd">
      <pc:chgData name="Matteo MANGILI" userId="89c7df381375e6aa" providerId="LiveId" clId="{E6DC4EAA-0AC7-4D8A-9ABA-9B4C09DD8308}" dt="2024-03-17T17:02:23.668" v="9288" actId="20577"/>
      <pc:docMkLst>
        <pc:docMk/>
      </pc:docMkLst>
      <pc:sldChg chg="addSp delSp modSp mod">
        <pc:chgData name="Matteo MANGILI" userId="89c7df381375e6aa" providerId="LiveId" clId="{E6DC4EAA-0AC7-4D8A-9ABA-9B4C09DD8308}" dt="2024-03-03T16:40:00.445" v="7804" actId="14100"/>
        <pc:sldMkLst>
          <pc:docMk/>
          <pc:sldMk cId="1642425379" sldId="256"/>
        </pc:sldMkLst>
        <pc:spChg chg="mod">
          <ac:chgData name="Matteo MANGILI" userId="89c7df381375e6aa" providerId="LiveId" clId="{E6DC4EAA-0AC7-4D8A-9ABA-9B4C09DD8308}" dt="2024-03-03T16:40:00.445" v="7804" actId="14100"/>
          <ac:spMkLst>
            <pc:docMk/>
            <pc:sldMk cId="1642425379" sldId="256"/>
            <ac:spMk id="3" creationId="{1901B20D-4C28-4DA3-ABBD-718C22A5E58B}"/>
          </ac:spMkLst>
        </pc:spChg>
        <pc:picChg chg="add mod">
          <ac:chgData name="Matteo MANGILI" userId="89c7df381375e6aa" providerId="LiveId" clId="{E6DC4EAA-0AC7-4D8A-9ABA-9B4C09DD8308}" dt="2024-02-23T17:56:03.400" v="503" actId="1076"/>
          <ac:picMkLst>
            <pc:docMk/>
            <pc:sldMk cId="1642425379" sldId="256"/>
            <ac:picMk id="4" creationId="{ACAE673E-0113-63B7-C455-36A2E98F59E0}"/>
          </ac:picMkLst>
        </pc:picChg>
        <pc:picChg chg="add del mod">
          <ac:chgData name="Matteo MANGILI" userId="89c7df381375e6aa" providerId="LiveId" clId="{E6DC4EAA-0AC7-4D8A-9ABA-9B4C09DD8308}" dt="2024-02-25T16:05:35.459" v="963" actId="21"/>
          <ac:picMkLst>
            <pc:docMk/>
            <pc:sldMk cId="1642425379" sldId="256"/>
            <ac:picMk id="5" creationId="{06FE8080-EB40-19AA-31EE-18CFBFECA151}"/>
          </ac:picMkLst>
        </pc:picChg>
      </pc:sldChg>
      <pc:sldChg chg="modSp mod">
        <pc:chgData name="Matteo MANGILI" userId="89c7df381375e6aa" providerId="LiveId" clId="{E6DC4EAA-0AC7-4D8A-9ABA-9B4C09DD8308}" dt="2024-03-03T16:45:15.591" v="7872" actId="255"/>
        <pc:sldMkLst>
          <pc:docMk/>
          <pc:sldMk cId="3250768115" sldId="296"/>
        </pc:sldMkLst>
        <pc:spChg chg="mod">
          <ac:chgData name="Matteo MANGILI" userId="89c7df381375e6aa" providerId="LiveId" clId="{E6DC4EAA-0AC7-4D8A-9ABA-9B4C09DD8308}" dt="2024-03-03T16:45:15.591" v="7872" actId="255"/>
          <ac:spMkLst>
            <pc:docMk/>
            <pc:sldMk cId="3250768115" sldId="296"/>
            <ac:spMk id="4" creationId="{6EADD32B-2BED-B9CD-8880-5933A888D00B}"/>
          </ac:spMkLst>
        </pc:spChg>
        <pc:picChg chg="mod">
          <ac:chgData name="Matteo MANGILI" userId="89c7df381375e6aa" providerId="LiveId" clId="{E6DC4EAA-0AC7-4D8A-9ABA-9B4C09DD8308}" dt="2024-02-23T18:01:00.672" v="773" actId="1076"/>
          <ac:picMkLst>
            <pc:docMk/>
            <pc:sldMk cId="3250768115" sldId="296"/>
            <ac:picMk id="1026" creationId="{A7F9973B-346C-5A43-7527-B97E92BAF68D}"/>
          </ac:picMkLst>
        </pc:picChg>
      </pc:sldChg>
      <pc:sldChg chg="modSp mod">
        <pc:chgData name="Matteo MANGILI" userId="89c7df381375e6aa" providerId="LiveId" clId="{E6DC4EAA-0AC7-4D8A-9ABA-9B4C09DD8308}" dt="2024-03-03T16:45:23.898" v="7873" actId="255"/>
        <pc:sldMkLst>
          <pc:docMk/>
          <pc:sldMk cId="1249612630" sldId="297"/>
        </pc:sldMkLst>
        <pc:spChg chg="mod">
          <ac:chgData name="Matteo MANGILI" userId="89c7df381375e6aa" providerId="LiveId" clId="{E6DC4EAA-0AC7-4D8A-9ABA-9B4C09DD8308}" dt="2024-03-03T16:45:23.898" v="7873" actId="255"/>
          <ac:spMkLst>
            <pc:docMk/>
            <pc:sldMk cId="1249612630" sldId="297"/>
            <ac:spMk id="4" creationId="{0B9BE06A-2A10-766E-30FB-68BA1AE33F20}"/>
          </ac:spMkLst>
        </pc:spChg>
        <pc:spChg chg="mod">
          <ac:chgData name="Matteo MANGILI" userId="89c7df381375e6aa" providerId="LiveId" clId="{E6DC4EAA-0AC7-4D8A-9ABA-9B4C09DD8308}" dt="2024-02-25T16:21:24.799" v="1616" actId="1076"/>
          <ac:spMkLst>
            <pc:docMk/>
            <pc:sldMk cId="1249612630" sldId="297"/>
            <ac:spMk id="82" creationId="{CE36A058-BEC2-4BC5-A467-F2EB2A365051}"/>
          </ac:spMkLst>
        </pc:spChg>
      </pc:sldChg>
      <pc:sldChg chg="modSp mod">
        <pc:chgData name="Matteo MANGILI" userId="89c7df381375e6aa" providerId="LiveId" clId="{E6DC4EAA-0AC7-4D8A-9ABA-9B4C09DD8308}" dt="2024-03-03T16:54:17.716" v="7956" actId="313"/>
        <pc:sldMkLst>
          <pc:docMk/>
          <pc:sldMk cId="3996999348" sldId="298"/>
        </pc:sldMkLst>
        <pc:spChg chg="mod">
          <ac:chgData name="Matteo MANGILI" userId="89c7df381375e6aa" providerId="LiveId" clId="{E6DC4EAA-0AC7-4D8A-9ABA-9B4C09DD8308}" dt="2024-03-03T16:54:17.716" v="795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E6DC4EAA-0AC7-4D8A-9ABA-9B4C09DD8308}" dt="2024-03-03T16:54:57.183" v="7968" actId="1076"/>
        <pc:sldMkLst>
          <pc:docMk/>
          <pc:sldMk cId="930824607" sldId="300"/>
        </pc:sldMkLst>
        <pc:picChg chg="mod modCrop">
          <ac:chgData name="Matteo MANGILI" userId="89c7df381375e6aa" providerId="LiveId" clId="{E6DC4EAA-0AC7-4D8A-9ABA-9B4C09DD8308}" dt="2024-03-03T16:54:57.183" v="7968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E6DC4EAA-0AC7-4D8A-9ABA-9B4C09DD8308}" dt="2024-03-03T17:02:19.035" v="8005" actId="20577"/>
        <pc:sldMkLst>
          <pc:docMk/>
          <pc:sldMk cId="2944479634" sldId="303"/>
        </pc:sldMkLst>
        <pc:spChg chg="mod">
          <ac:chgData name="Matteo MANGILI" userId="89c7df381375e6aa" providerId="LiveId" clId="{E6DC4EAA-0AC7-4D8A-9ABA-9B4C09DD8308}" dt="2024-03-03T17:02:19.035" v="800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E6DC4EAA-0AC7-4D8A-9ABA-9B4C09DD8308}" dt="2024-03-03T17:07:03.699" v="8123" actId="20577"/>
        <pc:sldMkLst>
          <pc:docMk/>
          <pc:sldMk cId="2728347993" sldId="304"/>
        </pc:sldMkLst>
        <pc:spChg chg="mod">
          <ac:chgData name="Matteo MANGILI" userId="89c7df381375e6aa" providerId="LiveId" clId="{E6DC4EAA-0AC7-4D8A-9ABA-9B4C09DD8308}" dt="2024-03-03T17:07:03.699" v="8123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E6DC4EAA-0AC7-4D8A-9ABA-9B4C09DD8308}" dt="2024-03-17T17:02:23.668" v="9288" actId="20577"/>
        <pc:sldMkLst>
          <pc:docMk/>
          <pc:sldMk cId="3568766427" sldId="306"/>
        </pc:sldMkLst>
        <pc:spChg chg="add del mod">
          <ac:chgData name="Matteo MANGILI" userId="89c7df381375e6aa" providerId="LiveId" clId="{E6DC4EAA-0AC7-4D8A-9ABA-9B4C09DD8308}" dt="2024-03-17T17:02:23.668" v="9288" actId="20577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E6DC4EAA-0AC7-4D8A-9ABA-9B4C09DD8308}" dt="2024-03-17T16:50:56.017" v="8670"/>
          <ac:spMkLst>
            <pc:docMk/>
            <pc:sldMk cId="3568766427" sldId="306"/>
            <ac:spMk id="5" creationId="{74A5CB71-4176-D981-436C-6B31FDE92B0B}"/>
          </ac:spMkLst>
        </pc:spChg>
        <pc:picChg chg="add mod">
          <ac:chgData name="Matteo MANGILI" userId="89c7df381375e6aa" providerId="LiveId" clId="{E6DC4EAA-0AC7-4D8A-9ABA-9B4C09DD8308}" dt="2024-03-17T16:49:59.928" v="8658"/>
          <ac:picMkLst>
            <pc:docMk/>
            <pc:sldMk cId="3568766427" sldId="306"/>
            <ac:picMk id="4" creationId="{A9F0F540-20BC-7A44-5001-1332740D6CC2}"/>
          </ac:picMkLst>
        </pc:picChg>
        <pc:picChg chg="add mod">
          <ac:chgData name="Matteo MANGILI" userId="89c7df381375e6aa" providerId="LiveId" clId="{E6DC4EAA-0AC7-4D8A-9ABA-9B4C09DD8308}" dt="2024-03-17T16:57:56.838" v="8680" actId="1076"/>
          <ac:picMkLst>
            <pc:docMk/>
            <pc:sldMk cId="3568766427" sldId="306"/>
            <ac:picMk id="7" creationId="{EA8F449D-B15B-10AF-54BB-BA0E8A93809F}"/>
          </ac:picMkLst>
        </pc:picChg>
      </pc:sldChg>
      <pc:sldChg chg="modSp mod">
        <pc:chgData name="Matteo MANGILI" userId="89c7df381375e6aa" providerId="LiveId" clId="{E6DC4EAA-0AC7-4D8A-9ABA-9B4C09DD8308}" dt="2024-03-03T17:12:46.390" v="8224" actId="20577"/>
        <pc:sldMkLst>
          <pc:docMk/>
          <pc:sldMk cId="42136755" sldId="307"/>
        </pc:sldMkLst>
        <pc:spChg chg="mod">
          <ac:chgData name="Matteo MANGILI" userId="89c7df381375e6aa" providerId="LiveId" clId="{E6DC4EAA-0AC7-4D8A-9ABA-9B4C09DD8308}" dt="2024-03-03T17:12:46.390" v="8224" actId="20577"/>
          <ac:spMkLst>
            <pc:docMk/>
            <pc:sldMk cId="42136755" sldId="307"/>
            <ac:spMk id="3" creationId="{A07BF9D8-A7CB-D3F1-7E12-AD682B8F05A3}"/>
          </ac:spMkLst>
        </pc:spChg>
      </pc:sldChg>
      <pc:sldChg chg="modSp mod">
        <pc:chgData name="Matteo MANGILI" userId="89c7df381375e6aa" providerId="LiveId" clId="{E6DC4EAA-0AC7-4D8A-9ABA-9B4C09DD8308}" dt="2024-03-03T16:58:21.971" v="7983" actId="20577"/>
        <pc:sldMkLst>
          <pc:docMk/>
          <pc:sldMk cId="1581940243" sldId="309"/>
        </pc:sldMkLst>
        <pc:spChg chg="mod">
          <ac:chgData name="Matteo MANGILI" userId="89c7df381375e6aa" providerId="LiveId" clId="{E6DC4EAA-0AC7-4D8A-9ABA-9B4C09DD8308}" dt="2024-03-03T16:58:21.971" v="7983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E6DC4EAA-0AC7-4D8A-9ABA-9B4C09DD8308}" dt="2024-03-17T16:20:22.576" v="8579" actId="114"/>
        <pc:sldMkLst>
          <pc:docMk/>
          <pc:sldMk cId="2214790197" sldId="310"/>
        </pc:sldMkLst>
        <pc:spChg chg="mod">
          <ac:chgData name="Matteo MANGILI" userId="89c7df381375e6aa" providerId="LiveId" clId="{E6DC4EAA-0AC7-4D8A-9ABA-9B4C09DD8308}" dt="2024-03-17T16:20:22.576" v="8579" actId="114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E6DC4EAA-0AC7-4D8A-9ABA-9B4C09DD8308}" dt="2024-03-17T16:11:04.359" v="8254" actId="20577"/>
        <pc:sldMkLst>
          <pc:docMk/>
          <pc:sldMk cId="3576197673" sldId="313"/>
        </pc:sldMkLst>
        <pc:graphicFrameChg chg="modGraphic">
          <ac:chgData name="Matteo MANGILI" userId="89c7df381375e6aa" providerId="LiveId" clId="{E6DC4EAA-0AC7-4D8A-9ABA-9B4C09DD8308}" dt="2024-03-17T16:11:04.359" v="8254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E6DC4EAA-0AC7-4D8A-9ABA-9B4C09DD8308}" dt="2024-02-25T17:40:12.090" v="3460" actId="1076"/>
        <pc:sldMkLst>
          <pc:docMk/>
          <pc:sldMk cId="2994462458" sldId="314"/>
        </pc:sldMkLst>
        <pc:spChg chg="add del mod">
          <ac:chgData name="Matteo MANGILI" userId="89c7df381375e6aa" providerId="LiveId" clId="{E6DC4EAA-0AC7-4D8A-9ABA-9B4C09DD8308}" dt="2024-02-19T21:08:40.195" v="19" actId="22"/>
          <ac:spMkLst>
            <pc:docMk/>
            <pc:sldMk cId="2994462458" sldId="314"/>
            <ac:spMk id="4" creationId="{1382BF33-D4C3-1609-FA12-EC09BEED9465}"/>
          </ac:spMkLst>
        </pc:spChg>
        <pc:picChg chg="add mod">
          <ac:chgData name="Matteo MANGILI" userId="89c7df381375e6aa" providerId="LiveId" clId="{E6DC4EAA-0AC7-4D8A-9ABA-9B4C09DD8308}" dt="2024-02-25T17:40:12.090" v="3460" actId="1076"/>
          <ac:picMkLst>
            <pc:docMk/>
            <pc:sldMk cId="2994462458" sldId="314"/>
            <ac:picMk id="4" creationId="{FBBF433F-AF38-288E-6DBA-F555A48DC93B}"/>
          </ac:picMkLst>
        </pc:picChg>
        <pc:picChg chg="add mod ord">
          <ac:chgData name="Matteo MANGILI" userId="89c7df381375e6aa" providerId="LiveId" clId="{E6DC4EAA-0AC7-4D8A-9ABA-9B4C09DD8308}" dt="2024-02-19T21:08:45.634" v="20" actId="1076"/>
          <ac:picMkLst>
            <pc:docMk/>
            <pc:sldMk cId="2994462458" sldId="314"/>
            <ac:picMk id="8" creationId="{DA974598-9005-7A60-6B66-EEBC98623935}"/>
          </ac:picMkLst>
        </pc:picChg>
        <pc:picChg chg="del">
          <ac:chgData name="Matteo MANGILI" userId="89c7df381375e6aa" providerId="LiveId" clId="{E6DC4EAA-0AC7-4D8A-9ABA-9B4C09DD8308}" dt="2024-02-19T21:08:32.864" v="18" actId="21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E6DC4EAA-0AC7-4D8A-9ABA-9B4C09DD8308}" dt="2024-02-25T17:39:33.595" v="3458" actId="21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del mod">
        <pc:chgData name="Matteo MANGILI" userId="89c7df381375e6aa" providerId="LiveId" clId="{E6DC4EAA-0AC7-4D8A-9ABA-9B4C09DD8308}" dt="2024-02-21T10:57:04.839" v="76" actId="2696"/>
        <pc:sldMkLst>
          <pc:docMk/>
          <pc:sldMk cId="1549231609" sldId="315"/>
        </pc:sldMkLst>
        <pc:spChg chg="add mod">
          <ac:chgData name="Matteo MANGILI" userId="89c7df381375e6aa" providerId="LiveId" clId="{E6DC4EAA-0AC7-4D8A-9ABA-9B4C09DD8308}" dt="2024-02-21T10:56:35.220" v="72" actId="21"/>
          <ac:spMkLst>
            <pc:docMk/>
            <pc:sldMk cId="1549231609" sldId="315"/>
            <ac:spMk id="8" creationId="{DEE4C67E-A4E9-FA36-8B0F-5A723F581540}"/>
          </ac:spMkLst>
        </pc:spChg>
        <pc:spChg chg="add del mod">
          <ac:chgData name="Matteo MANGILI" userId="89c7df381375e6aa" providerId="LiveId" clId="{E6DC4EAA-0AC7-4D8A-9ABA-9B4C09DD8308}" dt="2024-02-21T10:55:27.108" v="67"/>
          <ac:spMkLst>
            <pc:docMk/>
            <pc:sldMk cId="1549231609" sldId="315"/>
            <ac:spMk id="9" creationId="{1C5CFB60-D9FD-610D-B4CC-2295C2CA41F4}"/>
          </ac:spMkLst>
        </pc:spChg>
        <pc:spChg chg="add del mod">
          <ac:chgData name="Matteo MANGILI" userId="89c7df381375e6aa" providerId="LiveId" clId="{E6DC4EAA-0AC7-4D8A-9ABA-9B4C09DD8308}" dt="2024-02-21T10:56:22.358" v="70"/>
          <ac:spMkLst>
            <pc:docMk/>
            <pc:sldMk cId="1549231609" sldId="315"/>
            <ac:spMk id="16" creationId="{2098189D-9791-9EFE-5A81-B64280121620}"/>
          </ac:spMkLst>
        </pc:spChg>
        <pc:picChg chg="add del mod">
          <ac:chgData name="Matteo MANGILI" userId="89c7df381375e6aa" providerId="LiveId" clId="{E6DC4EAA-0AC7-4D8A-9ABA-9B4C09DD8308}" dt="2024-02-21T10:56:35.220" v="72" actId="21"/>
          <ac:picMkLst>
            <pc:docMk/>
            <pc:sldMk cId="1549231609" sldId="315"/>
            <ac:picMk id="3" creationId="{7CCB33C6-C15B-849D-5406-C914813444D0}"/>
          </ac:picMkLst>
        </pc:picChg>
        <pc:picChg chg="add mod">
          <ac:chgData name="Matteo MANGILI" userId="89c7df381375e6aa" providerId="LiveId" clId="{E6DC4EAA-0AC7-4D8A-9ABA-9B4C09DD8308}" dt="2024-02-21T10:55:11.846" v="66" actId="14100"/>
          <ac:picMkLst>
            <pc:docMk/>
            <pc:sldMk cId="1549231609" sldId="315"/>
            <ac:picMk id="4" creationId="{F66568C3-D353-C8A8-03C2-4BA2DDC28228}"/>
          </ac:picMkLst>
        </pc:picChg>
        <pc:picChg chg="del">
          <ac:chgData name="Matteo MANGILI" userId="89c7df381375e6aa" providerId="LiveId" clId="{E6DC4EAA-0AC7-4D8A-9ABA-9B4C09DD8308}" dt="2024-02-21T10:54:47.879" v="23" actId="21"/>
          <ac:picMkLst>
            <pc:docMk/>
            <pc:sldMk cId="1549231609" sldId="315"/>
            <ac:picMk id="8" creationId="{6422998A-2562-0AB5-EB19-7C86EC90F6B5}"/>
          </ac:picMkLst>
        </pc:picChg>
        <pc:picChg chg="add del mod">
          <ac:chgData name="Matteo MANGILI" userId="89c7df381375e6aa" providerId="LiveId" clId="{E6DC4EAA-0AC7-4D8A-9ABA-9B4C09DD8308}" dt="2024-02-21T10:55:34.392" v="69" actId="21"/>
          <ac:picMkLst>
            <pc:docMk/>
            <pc:sldMk cId="1549231609" sldId="315"/>
            <ac:picMk id="14" creationId="{0C701E2E-DD6C-7F3E-A234-BC1ADCF2148A}"/>
          </ac:picMkLst>
        </pc:picChg>
      </pc:sldChg>
      <pc:sldChg chg="addSp delSp modSp mod">
        <pc:chgData name="Matteo MANGILI" userId="89c7df381375e6aa" providerId="LiveId" clId="{E6DC4EAA-0AC7-4D8A-9ABA-9B4C09DD8308}" dt="2024-02-25T17:59:57.820" v="3582" actId="22"/>
        <pc:sldMkLst>
          <pc:docMk/>
          <pc:sldMk cId="1841377636" sldId="316"/>
        </pc:sldMkLst>
        <pc:spChg chg="add del mod">
          <ac:chgData name="Matteo MANGILI" userId="89c7df381375e6aa" providerId="LiveId" clId="{E6DC4EAA-0AC7-4D8A-9ABA-9B4C09DD8308}" dt="2024-02-25T17:58:34.049" v="3551" actId="22"/>
          <ac:spMkLst>
            <pc:docMk/>
            <pc:sldMk cId="1841377636" sldId="316"/>
            <ac:spMk id="5" creationId="{B0F0725A-54BB-AA7A-BD20-927905CD1E60}"/>
          </ac:spMkLst>
        </pc:spChg>
        <pc:spChg chg="add del mod">
          <ac:chgData name="Matteo MANGILI" userId="89c7df381375e6aa" providerId="LiveId" clId="{E6DC4EAA-0AC7-4D8A-9ABA-9B4C09DD8308}" dt="2024-02-25T17:59:57.820" v="3582" actId="22"/>
          <ac:spMkLst>
            <pc:docMk/>
            <pc:sldMk cId="1841377636" sldId="316"/>
            <ac:spMk id="12" creationId="{D461A849-27D5-5209-4189-BF5F810E0B04}"/>
          </ac:spMkLst>
        </pc:spChg>
        <pc:picChg chg="del">
          <ac:chgData name="Matteo MANGILI" userId="89c7df381375e6aa" providerId="LiveId" clId="{E6DC4EAA-0AC7-4D8A-9ABA-9B4C09DD8308}" dt="2024-02-25T17:58:27.374" v="3550" actId="21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E6DC4EAA-0AC7-4D8A-9ABA-9B4C09DD8308}" dt="2024-02-25T17:58:47.051" v="3581" actId="21"/>
          <ac:picMkLst>
            <pc:docMk/>
            <pc:sldMk cId="1841377636" sldId="316"/>
            <ac:picMk id="8" creationId="{5B6410A3-8AD2-C16C-DFA9-BABF18DEF8C4}"/>
          </ac:picMkLst>
        </pc:picChg>
        <pc:picChg chg="add mod ord">
          <ac:chgData name="Matteo MANGILI" userId="89c7df381375e6aa" providerId="LiveId" clId="{E6DC4EAA-0AC7-4D8A-9ABA-9B4C09DD8308}" dt="2024-02-25T17:59:57.820" v="3582" actId="22"/>
          <ac:picMkLst>
            <pc:docMk/>
            <pc:sldMk cId="1841377636" sldId="316"/>
            <ac:picMk id="15" creationId="{07B11D30-AEBE-76A2-6929-70D4FF1B76BF}"/>
          </ac:picMkLst>
        </pc:picChg>
      </pc:sldChg>
      <pc:sldChg chg="modSp mod">
        <pc:chgData name="Matteo MANGILI" userId="89c7df381375e6aa" providerId="LiveId" clId="{E6DC4EAA-0AC7-4D8A-9ABA-9B4C09DD8308}" dt="2024-02-28T10:03:08.805" v="5001" actId="20577"/>
        <pc:sldMkLst>
          <pc:docMk/>
          <pc:sldMk cId="1634375711" sldId="317"/>
        </pc:sldMkLst>
        <pc:spChg chg="mod">
          <ac:chgData name="Matteo MANGILI" userId="89c7df381375e6aa" providerId="LiveId" clId="{E6DC4EAA-0AC7-4D8A-9ABA-9B4C09DD8308}" dt="2024-02-28T10:03:08.805" v="5001" actId="20577"/>
          <ac:spMkLst>
            <pc:docMk/>
            <pc:sldMk cId="1634375711" sldId="317"/>
            <ac:spMk id="3" creationId="{C091BD2F-CDA6-C472-7A74-9AFC99D67D26}"/>
          </ac:spMkLst>
        </pc:spChg>
        <pc:spChg chg="mod">
          <ac:chgData name="Matteo MANGILI" userId="89c7df381375e6aa" providerId="LiveId" clId="{E6DC4EAA-0AC7-4D8A-9ABA-9B4C09DD8308}" dt="2024-02-25T16:52:48.501" v="2243" actId="14100"/>
          <ac:spMkLst>
            <pc:docMk/>
            <pc:sldMk cId="1634375711" sldId="317"/>
            <ac:spMk id="82" creationId="{CE36A058-BEC2-4BC5-A467-F2EB2A365051}"/>
          </ac:spMkLst>
        </pc:spChg>
        <pc:graphicFrameChg chg="mod modGraphic">
          <ac:chgData name="Matteo MANGILI" userId="89c7df381375e6aa" providerId="LiveId" clId="{E6DC4EAA-0AC7-4D8A-9ABA-9B4C09DD8308}" dt="2024-02-25T16:54:51.013" v="2249" actId="255"/>
          <ac:graphicFrameMkLst>
            <pc:docMk/>
            <pc:sldMk cId="1634375711" sldId="317"/>
            <ac:graphicFrameMk id="6" creationId="{D4C19112-8E86-20DC-4B1E-612DCB806B9E}"/>
          </ac:graphicFrameMkLst>
        </pc:graphicFrameChg>
      </pc:sldChg>
      <pc:sldChg chg="modSp mod">
        <pc:chgData name="Matteo MANGILI" userId="89c7df381375e6aa" providerId="LiveId" clId="{E6DC4EAA-0AC7-4D8A-9ABA-9B4C09DD8308}" dt="2024-03-17T16:23:14.072" v="8654" actId="255"/>
        <pc:sldMkLst>
          <pc:docMk/>
          <pc:sldMk cId="112244765" sldId="318"/>
        </pc:sldMkLst>
        <pc:spChg chg="mod">
          <ac:chgData name="Matteo MANGILI" userId="89c7df381375e6aa" providerId="LiveId" clId="{E6DC4EAA-0AC7-4D8A-9ABA-9B4C09DD8308}" dt="2024-03-17T16:23:14.072" v="8654" actId="255"/>
          <ac:spMkLst>
            <pc:docMk/>
            <pc:sldMk cId="112244765" sldId="318"/>
            <ac:spMk id="11" creationId="{C1C708C4-D7EC-7ED8-A397-AF1F95BF1686}"/>
          </ac:spMkLst>
        </pc:spChg>
      </pc:sldChg>
      <pc:sldChg chg="modSp mod">
        <pc:chgData name="Matteo MANGILI" userId="89c7df381375e6aa" providerId="LiveId" clId="{E6DC4EAA-0AC7-4D8A-9ABA-9B4C09DD8308}" dt="2024-02-28T09:57:53.864" v="4895" actId="14100"/>
        <pc:sldMkLst>
          <pc:docMk/>
          <pc:sldMk cId="762597572" sldId="319"/>
        </pc:sldMkLst>
        <pc:spChg chg="mod">
          <ac:chgData name="Matteo MANGILI" userId="89c7df381375e6aa" providerId="LiveId" clId="{E6DC4EAA-0AC7-4D8A-9ABA-9B4C09DD8308}" dt="2024-02-28T09:57:53.864" v="4895" actId="14100"/>
          <ac:spMkLst>
            <pc:docMk/>
            <pc:sldMk cId="762597572" sldId="319"/>
            <ac:spMk id="5" creationId="{4C2922B9-05A6-2851-4268-32FCA9934BC2}"/>
          </ac:spMkLst>
        </pc:spChg>
      </pc:sldChg>
      <pc:sldChg chg="modSp mod">
        <pc:chgData name="Matteo MANGILI" userId="89c7df381375e6aa" providerId="LiveId" clId="{E6DC4EAA-0AC7-4D8A-9ABA-9B4C09DD8308}" dt="2024-02-28T10:16:39.752" v="5146" actId="20577"/>
        <pc:sldMkLst>
          <pc:docMk/>
          <pc:sldMk cId="3754641538" sldId="320"/>
        </pc:sldMkLst>
        <pc:spChg chg="mod">
          <ac:chgData name="Matteo MANGILI" userId="89c7df381375e6aa" providerId="LiveId" clId="{E6DC4EAA-0AC7-4D8A-9ABA-9B4C09DD8308}" dt="2024-02-28T10:16:39.752" v="5146" actId="20577"/>
          <ac:spMkLst>
            <pc:docMk/>
            <pc:sldMk cId="3754641538" sldId="320"/>
            <ac:spMk id="19" creationId="{8B9F0681-6C98-C87F-B39F-F7A05657163C}"/>
          </ac:spMkLst>
        </pc:spChg>
      </pc:sldChg>
      <pc:sldChg chg="modSp mod">
        <pc:chgData name="Matteo MANGILI" userId="89c7df381375e6aa" providerId="LiveId" clId="{E6DC4EAA-0AC7-4D8A-9ABA-9B4C09DD8308}" dt="2024-03-03T17:10:14.688" v="8140" actId="113"/>
        <pc:sldMkLst>
          <pc:docMk/>
          <pc:sldMk cId="3518618096" sldId="321"/>
        </pc:sldMkLst>
        <pc:spChg chg="mod">
          <ac:chgData name="Matteo MANGILI" userId="89c7df381375e6aa" providerId="LiveId" clId="{E6DC4EAA-0AC7-4D8A-9ABA-9B4C09DD8308}" dt="2024-03-03T17:10:14.688" v="8140" actId="113"/>
          <ac:spMkLst>
            <pc:docMk/>
            <pc:sldMk cId="3518618096" sldId="321"/>
            <ac:spMk id="7" creationId="{1BFAFA53-B5DB-7FF0-D80B-1D38652788B6}"/>
          </ac:spMkLst>
        </pc:spChg>
        <pc:picChg chg="mod modCrop">
          <ac:chgData name="Matteo MANGILI" userId="89c7df381375e6aa" providerId="LiveId" clId="{E6DC4EAA-0AC7-4D8A-9ABA-9B4C09DD8308}" dt="2024-02-28T10:58:33.231" v="7036" actId="732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mod">
        <pc:chgData name="Matteo MANGILI" userId="89c7df381375e6aa" providerId="LiveId" clId="{E6DC4EAA-0AC7-4D8A-9ABA-9B4C09DD8308}" dt="2024-03-03T16:45:42.509" v="7877" actId="20577"/>
        <pc:sldMkLst>
          <pc:docMk/>
          <pc:sldMk cId="243116288" sldId="322"/>
        </pc:sldMkLst>
        <pc:spChg chg="mod">
          <ac:chgData name="Matteo MANGILI" userId="89c7df381375e6aa" providerId="LiveId" clId="{E6DC4EAA-0AC7-4D8A-9ABA-9B4C09DD8308}" dt="2024-03-03T16:45:42.509" v="7877" actId="20577"/>
          <ac:spMkLst>
            <pc:docMk/>
            <pc:sldMk cId="243116288" sldId="322"/>
            <ac:spMk id="11" creationId="{AAAC9B74-463D-3112-DFEE-C3D0560A5363}"/>
          </ac:spMkLst>
        </pc:spChg>
      </pc:sldChg>
      <pc:sldChg chg="addSp delSp modSp add mod ord">
        <pc:chgData name="Matteo MANGILI" userId="89c7df381375e6aa" providerId="LiveId" clId="{E6DC4EAA-0AC7-4D8A-9ABA-9B4C09DD8308}" dt="2024-02-21T11:03:31.003" v="286" actId="20577"/>
        <pc:sldMkLst>
          <pc:docMk/>
          <pc:sldMk cId="242682486" sldId="323"/>
        </pc:sldMkLst>
        <pc:spChg chg="mod">
          <ac:chgData name="Matteo MANGILI" userId="89c7df381375e6aa" providerId="LiveId" clId="{E6DC4EAA-0AC7-4D8A-9ABA-9B4C09DD8308}" dt="2024-02-21T10:57:48.444" v="120" actId="27636"/>
          <ac:spMkLst>
            <pc:docMk/>
            <pc:sldMk cId="242682486" sldId="323"/>
            <ac:spMk id="2" creationId="{C32F809D-8F5C-4F9D-8B46-523C04D0F1EB}"/>
          </ac:spMkLst>
        </pc:spChg>
        <pc:spChg chg="del">
          <ac:chgData name="Matteo MANGILI" userId="89c7df381375e6aa" providerId="LiveId" clId="{E6DC4EAA-0AC7-4D8A-9ABA-9B4C09DD8308}" dt="2024-02-21T10:58:33.729" v="121" actId="22"/>
          <ac:spMkLst>
            <pc:docMk/>
            <pc:sldMk cId="242682486" sldId="323"/>
            <ac:spMk id="3" creationId="{E9830DC9-A0C4-CCB4-C7A4-402F8E0073FD}"/>
          </ac:spMkLst>
        </pc:spChg>
        <pc:spChg chg="mod">
          <ac:chgData name="Matteo MANGILI" userId="89c7df381375e6aa" providerId="LiveId" clId="{E6DC4EAA-0AC7-4D8A-9ABA-9B4C09DD8308}" dt="2024-02-21T10:57:28.205" v="80" actId="20577"/>
          <ac:spMkLst>
            <pc:docMk/>
            <pc:sldMk cId="242682486" sldId="323"/>
            <ac:spMk id="6" creationId="{9ECCC4DB-30C9-98CC-24D1-1A6751175B24}"/>
          </ac:spMkLst>
        </pc:spChg>
        <pc:spChg chg="add mod">
          <ac:chgData name="Matteo MANGILI" userId="89c7df381375e6aa" providerId="LiveId" clId="{E6DC4EAA-0AC7-4D8A-9ABA-9B4C09DD8308}" dt="2024-02-21T10:59:27.777" v="159" actId="1076"/>
          <ac:spMkLst>
            <pc:docMk/>
            <pc:sldMk cId="242682486" sldId="323"/>
            <ac:spMk id="7" creationId="{2D1D9893-C2F1-4A58-703E-42DBAC636B60}"/>
          </ac:spMkLst>
        </pc:spChg>
        <pc:spChg chg="add mod">
          <ac:chgData name="Matteo MANGILI" userId="89c7df381375e6aa" providerId="LiveId" clId="{E6DC4EAA-0AC7-4D8A-9ABA-9B4C09DD8308}" dt="2024-02-21T11:03:31.003" v="286" actId="20577"/>
          <ac:spMkLst>
            <pc:docMk/>
            <pc:sldMk cId="242682486" sldId="323"/>
            <ac:spMk id="14" creationId="{00721506-FFB9-2318-F45B-FE7F7EEAD4F5}"/>
          </ac:spMkLst>
        </pc:spChg>
        <pc:picChg chg="add mod ord modCrop">
          <ac:chgData name="Matteo MANGILI" userId="89c7df381375e6aa" providerId="LiveId" clId="{E6DC4EAA-0AC7-4D8A-9ABA-9B4C09DD8308}" dt="2024-02-21T11:02:49.679" v="266" actId="732"/>
          <ac:picMkLst>
            <pc:docMk/>
            <pc:sldMk cId="242682486" sldId="323"/>
            <ac:picMk id="5" creationId="{2579056C-1632-EA34-7609-B5BA82181028}"/>
          </ac:picMkLst>
        </pc:picChg>
        <pc:picChg chg="add del mod modCrop">
          <ac:chgData name="Matteo MANGILI" userId="89c7df381375e6aa" providerId="LiveId" clId="{E6DC4EAA-0AC7-4D8A-9ABA-9B4C09DD8308}" dt="2024-02-21T11:01:18.349" v="203" actId="21"/>
          <ac:picMkLst>
            <pc:docMk/>
            <pc:sldMk cId="242682486" sldId="323"/>
            <ac:picMk id="9" creationId="{F8D2AD4D-2009-2581-60F3-BB7E8BBEA720}"/>
          </ac:picMkLst>
        </pc:picChg>
        <pc:picChg chg="add mod modCrop">
          <ac:chgData name="Matteo MANGILI" userId="89c7df381375e6aa" providerId="LiveId" clId="{E6DC4EAA-0AC7-4D8A-9ABA-9B4C09DD8308}" dt="2024-02-21T11:02:56.102" v="267" actId="1076"/>
          <ac:picMkLst>
            <pc:docMk/>
            <pc:sldMk cId="242682486" sldId="323"/>
            <ac:picMk id="12" creationId="{E45DDE6C-A26D-719F-E8B6-2D723FFBF1EF}"/>
          </ac:picMkLst>
        </pc:picChg>
      </pc:sldChg>
    </pc:docChg>
  </pc:docChgLst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10T18:31:07.388" v="10579" actId="20577"/>
      <pc:docMkLst>
        <pc:docMk/>
      </pc:docMkLst>
      <pc:sldChg chg="modSp mod">
        <pc:chgData name="Matteo MANGILI" userId="89c7df381375e6aa" providerId="LiveId" clId="{740BB46D-1FBD-4BE5-BEA3-98CD9E9E2715}" dt="2024-02-10T18:29:51.751" v="10575" actId="20577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2-10T18:29:28.169" v="10574" actId="20577"/>
          <ac:spMkLst>
            <pc:docMk/>
            <pc:sldMk cId="3250768115" sldId="296"/>
            <ac:spMk id="2" creationId="{75031FE9-9059-4FE8-B4AC-9771F23A1B89}"/>
          </ac:spMkLst>
        </pc:spChg>
        <pc:spChg chg="mod">
          <ac:chgData name="Matteo MANGILI" userId="89c7df381375e6aa" providerId="LiveId" clId="{740BB46D-1FBD-4BE5-BEA3-98CD9E9E2715}" dt="2024-02-10T18:29:51.751" v="10575" actId="20577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2-10T18:31:07.388" v="10579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2-10T18:31:07.388" v="10579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2-07T20:25:27.426" v="9066" actId="313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2-07T20:25:27.426" v="9066" actId="313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2-07T14:54:10.006" v="8040" actId="1076"/>
        <pc:sldMkLst>
          <pc:docMk/>
          <pc:sldMk cId="930824607" sldId="300"/>
        </pc:sldMkLst>
        <pc:picChg chg="mod">
          <ac:chgData name="Matteo MANGILI" userId="89c7df381375e6aa" providerId="LiveId" clId="{740BB46D-1FBD-4BE5-BEA3-98CD9E9E2715}" dt="2024-02-07T14:54:10.006" v="8040" actId="1076"/>
          <ac:picMkLst>
            <pc:docMk/>
            <pc:sldMk cId="930824607" sldId="300"/>
            <ac:picMk id="3" creationId="{00439959-3544-4100-55BB-F64ED0400005}"/>
          </ac:picMkLst>
        </pc:picChg>
      </pc:sldChg>
      <pc:sldChg chg="modSp mod">
        <pc:chgData name="Matteo MANGILI" userId="89c7df381375e6aa" providerId="LiveId" clId="{740BB46D-1FBD-4BE5-BEA3-98CD9E9E2715}" dt="2024-02-07T20:41:23.038" v="9545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2-07T20:41:23.038" v="9545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2-08T21:18:33.320" v="10548" actId="255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2-08T21:18:33.320" v="10548" actId="255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7T14:32:04.698" v="7141" actId="20577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2-07T14:32:04.698" v="7141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7T14:31:30.838" v="7130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7T14:31:30.838" v="7130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2-07T15:13:19.444" v="8639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2-07T15:13:19.444" v="8639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7T21:06:39.500" v="10385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7T21:06:39.500" v="10385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modSp mod">
        <pc:chgData name="Matteo MANGILI" userId="89c7df381375e6aa" providerId="LiveId" clId="{740BB46D-1FBD-4BE5-BEA3-98CD9E9E2715}" dt="2024-02-04T20:46:58.413" v="6849" actId="113"/>
        <pc:sldMkLst>
          <pc:docMk/>
          <pc:sldMk cId="4188911557" sldId="312"/>
        </pc:sldMkLst>
        <pc:spChg chg="mod">
          <ac:chgData name="Matteo MANGILI" userId="89c7df381375e6aa" providerId="LiveId" clId="{740BB46D-1FBD-4BE5-BEA3-98CD9E9E2715}" dt="2024-02-04T20:46:58.413" v="6849" actId="113"/>
          <ac:spMkLst>
            <pc:docMk/>
            <pc:sldMk cId="4188911557" sldId="312"/>
            <ac:spMk id="82" creationId="{CE36A058-BEC2-4BC5-A467-F2EB2A365051}"/>
          </ac:spMkLst>
        </pc:spChg>
      </pc:sldChg>
      <pc:sldChg chg="modSp mod">
        <pc:chgData name="Matteo MANGILI" userId="89c7df381375e6aa" providerId="LiveId" clId="{740BB46D-1FBD-4BE5-BEA3-98CD9E9E2715}" dt="2024-02-10T18:30:58.101" v="10577" actId="20577"/>
        <pc:sldMkLst>
          <pc:docMk/>
          <pc:sldMk cId="3576197673" sldId="313"/>
        </pc:sldMkLst>
        <pc:graphicFrameChg chg="modGraphic">
          <ac:chgData name="Matteo MANGILI" userId="89c7df381375e6aa" providerId="LiveId" clId="{740BB46D-1FBD-4BE5-BEA3-98CD9E9E2715}" dt="2024-02-10T18:30:58.101" v="10577" actId="20577"/>
          <ac:graphicFrameMkLst>
            <pc:docMk/>
            <pc:sldMk cId="3576197673" sldId="313"/>
            <ac:graphicFrameMk id="7" creationId="{27CC74FB-BD97-33CB-0677-7767F0959E2B}"/>
          </ac:graphicFrameMkLst>
        </pc:graphicFrameChg>
      </pc:sldChg>
      <pc:sldChg chg="addSp delSp modSp mod">
        <pc:chgData name="Matteo MANGILI" userId="89c7df381375e6aa" providerId="LiveId" clId="{740BB46D-1FBD-4BE5-BEA3-98CD9E9E2715}" dt="2024-02-08T11:13:41.762" v="10405" actId="1076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8T11:12:08.291" v="10387" actId="22"/>
          <ac:spMkLst>
            <pc:docMk/>
            <pc:sldMk cId="2994462458" sldId="314"/>
            <ac:spMk id="4" creationId="{83D33DD5-F91A-21CB-F79F-B2454585B8A0}"/>
          </ac:spMkLst>
        </pc:spChg>
        <pc:spChg chg="add del mod">
          <ac:chgData name="Matteo MANGILI" userId="89c7df381375e6aa" providerId="LiveId" clId="{740BB46D-1FBD-4BE5-BEA3-98CD9E9E2715}" dt="2024-02-07T14:31:36.470" v="7132" actId="20577"/>
          <ac:spMkLst>
            <pc:docMk/>
            <pc:sldMk cId="2994462458" sldId="314"/>
            <ac:spMk id="6" creationId="{07D5F90B-A703-3979-44A8-9125B7AA3463}"/>
          </ac:spMkLst>
        </pc:spChg>
        <pc:picChg chg="del">
          <ac:chgData name="Matteo MANGILI" userId="89c7df381375e6aa" providerId="LiveId" clId="{740BB46D-1FBD-4BE5-BEA3-98CD9E9E2715}" dt="2024-02-08T11:11:59.743" v="10386" actId="21"/>
          <ac:picMkLst>
            <pc:docMk/>
            <pc:sldMk cId="2994462458" sldId="314"/>
            <ac:picMk id="5" creationId="{2B1C7207-78AF-C703-0371-186CE2A9C3D6}"/>
          </ac:picMkLst>
        </pc:picChg>
        <pc:picChg chg="add mod ord">
          <ac:chgData name="Matteo MANGILI" userId="89c7df381375e6aa" providerId="LiveId" clId="{740BB46D-1FBD-4BE5-BEA3-98CD9E9E2715}" dt="2024-02-08T11:12:15.697" v="10389" actId="1076"/>
          <ac:picMkLst>
            <pc:docMk/>
            <pc:sldMk cId="2994462458" sldId="314"/>
            <ac:picMk id="9" creationId="{D632F88F-B7F1-FCF1-6B5E-D9317E32DE52}"/>
          </ac:picMkLst>
        </pc:picChg>
        <pc:picChg chg="del">
          <ac:chgData name="Matteo MANGILI" userId="89c7df381375e6aa" providerId="LiveId" clId="{740BB46D-1FBD-4BE5-BEA3-98CD9E9E2715}" dt="2024-02-08T11:12:22.370" v="10390" actId="21"/>
          <ac:picMkLst>
            <pc:docMk/>
            <pc:sldMk cId="2994462458" sldId="314"/>
            <ac:picMk id="14" creationId="{1FFF48D2-F50E-9EA5-159F-A795661EEE68}"/>
          </ac:picMkLst>
        </pc:picChg>
        <pc:picChg chg="add mod">
          <ac:chgData name="Matteo MANGILI" userId="89c7df381375e6aa" providerId="LiveId" clId="{740BB46D-1FBD-4BE5-BEA3-98CD9E9E2715}" dt="2024-02-08T11:13:41.762" v="10405" actId="1076"/>
          <ac:picMkLst>
            <pc:docMk/>
            <pc:sldMk cId="2994462458" sldId="314"/>
            <ac:picMk id="15" creationId="{38829EC7-B73C-44B8-D4CD-DEEE234C82B3}"/>
          </ac:picMkLst>
        </pc:picChg>
      </pc:sldChg>
      <pc:sldChg chg="addSp delSp modSp mod">
        <pc:chgData name="Matteo MANGILI" userId="89c7df381375e6aa" providerId="LiveId" clId="{740BB46D-1FBD-4BE5-BEA3-98CD9E9E2715}" dt="2024-02-08T11:17:07.351" v="10460" actId="1076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8T11:14:39.570" v="10407" actId="22"/>
          <ac:spMkLst>
            <pc:docMk/>
            <pc:sldMk cId="1549231609" sldId="315"/>
            <ac:spMk id="4" creationId="{75632E67-71A9-220F-0ACF-27B19A88D20B}"/>
          </ac:spMkLst>
        </pc:spChg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2-07T14:31:40.991" v="7134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add mod ord modCrop">
          <ac:chgData name="Matteo MANGILI" userId="89c7df381375e6aa" providerId="LiveId" clId="{740BB46D-1FBD-4BE5-BEA3-98CD9E9E2715}" dt="2024-02-08T11:15:04.420" v="10432" actId="1076"/>
          <ac:picMkLst>
            <pc:docMk/>
            <pc:sldMk cId="1549231609" sldId="315"/>
            <ac:picMk id="8" creationId="{6422998A-2562-0AB5-EB19-7C86EC90F6B5}"/>
          </ac:picMkLst>
        </pc:picChg>
        <pc:picChg chg="add mod">
          <ac:chgData name="Matteo MANGILI" userId="89c7df381375e6aa" providerId="LiveId" clId="{740BB46D-1FBD-4BE5-BEA3-98CD9E9E2715}" dt="2024-02-08T11:17:07.351" v="10460" actId="1076"/>
          <ac:picMkLst>
            <pc:docMk/>
            <pc:sldMk cId="1549231609" sldId="315"/>
            <ac:picMk id="12" creationId="{C41D60B2-F2C9-77C6-B866-A6FB4DEBDB27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del mod ord">
          <ac:chgData name="Matteo MANGILI" userId="89c7df381375e6aa" providerId="LiveId" clId="{740BB46D-1FBD-4BE5-BEA3-98CD9E9E2715}" dt="2024-02-08T11:13:48.943" v="10406" actId="21"/>
          <ac:picMkLst>
            <pc:docMk/>
            <pc:sldMk cId="1549231609" sldId="315"/>
            <ac:picMk id="16" creationId="{16F4AA7E-1FBB-80B5-4549-4C20D06C1CE6}"/>
          </ac:picMkLst>
        </pc:picChg>
        <pc:picChg chg="add del mod">
          <ac:chgData name="Matteo MANGILI" userId="89c7df381375e6aa" providerId="LiveId" clId="{740BB46D-1FBD-4BE5-BEA3-98CD9E9E2715}" dt="2024-02-08T11:15:19.434" v="10434" actId="21"/>
          <ac:picMkLst>
            <pc:docMk/>
            <pc:sldMk cId="1549231609" sldId="315"/>
            <ac:picMk id="18" creationId="{146C13CC-49B2-BCA0-6FCF-F39784C053EB}"/>
          </ac:picMkLst>
        </pc:picChg>
      </pc:sldChg>
      <pc:sldChg chg="addSp delSp modSp mod">
        <pc:chgData name="Matteo MANGILI" userId="89c7df381375e6aa" providerId="LiveId" clId="{740BB46D-1FBD-4BE5-BEA3-98CD9E9E2715}" dt="2024-02-08T11:25:22.551" v="10473" actId="22"/>
        <pc:sldMkLst>
          <pc:docMk/>
          <pc:sldMk cId="1841377636" sldId="316"/>
        </pc:sldMkLst>
        <pc:spChg chg="add del mod">
          <ac:chgData name="Matteo MANGILI" userId="89c7df381375e6aa" providerId="LiveId" clId="{740BB46D-1FBD-4BE5-BEA3-98CD9E9E2715}" dt="2024-02-08T11:25:22.551" v="10473" actId="22"/>
          <ac:spMkLst>
            <pc:docMk/>
            <pc:sldMk cId="1841377636" sldId="316"/>
            <ac:spMk id="5" creationId="{DC453C75-5BAB-7BCF-E64F-7963EF3E8A64}"/>
          </ac:spMkLst>
        </pc:spChg>
        <pc:spChg chg="mod">
          <ac:chgData name="Matteo MANGILI" userId="89c7df381375e6aa" providerId="LiveId" clId="{740BB46D-1FBD-4BE5-BEA3-98CD9E9E2715}" dt="2024-02-07T14:31:48.275" v="7138" actId="20577"/>
          <ac:spMkLst>
            <pc:docMk/>
            <pc:sldMk cId="1841377636" sldId="316"/>
            <ac:spMk id="6" creationId="{07D5F90B-A703-3979-44A8-9125B7AA3463}"/>
          </ac:spMkLst>
        </pc:spChg>
        <pc:spChg chg="del">
          <ac:chgData name="Matteo MANGILI" userId="89c7df381375e6aa" providerId="LiveId" clId="{740BB46D-1FBD-4BE5-BEA3-98CD9E9E2715}" dt="2024-02-04T20:45:15.554" v="6824" actId="22"/>
          <ac:spMkLst>
            <pc:docMk/>
            <pc:sldMk cId="1841377636" sldId="316"/>
            <ac:spMk id="9" creationId="{093A462C-9B50-FE8F-AD29-63FB46C03202}"/>
          </ac:spMkLst>
        </pc:spChg>
        <pc:spChg chg="mod">
          <ac:chgData name="Matteo MANGILI" userId="89c7df381375e6aa" providerId="LiveId" clId="{740BB46D-1FBD-4BE5-BEA3-98CD9E9E2715}" dt="2024-02-08T11:24:29.854" v="10472" actId="1076"/>
          <ac:spMkLst>
            <pc:docMk/>
            <pc:sldMk cId="1841377636" sldId="316"/>
            <ac:spMk id="10" creationId="{6A436C8B-00CB-47DF-CE0F-3E6AF627C2BC}"/>
          </ac:spMkLst>
        </pc:spChg>
        <pc:picChg chg="add mod ord">
          <ac:chgData name="Matteo MANGILI" userId="89c7df381375e6aa" providerId="LiveId" clId="{740BB46D-1FBD-4BE5-BEA3-98CD9E9E2715}" dt="2024-02-08T11:25:22.551" v="10473" actId="22"/>
          <ac:picMkLst>
            <pc:docMk/>
            <pc:sldMk cId="1841377636" sldId="316"/>
            <ac:picMk id="4" creationId="{64E682A3-C286-B7AC-4CF1-DE3330AAF832}"/>
          </ac:picMkLst>
        </pc:picChg>
        <pc:picChg chg="add del mod ord">
          <ac:chgData name="Matteo MANGILI" userId="89c7df381375e6aa" providerId="LiveId" clId="{740BB46D-1FBD-4BE5-BEA3-98CD9E9E2715}" dt="2024-02-08T11:17:17.462" v="10461" actId="21"/>
          <ac:picMkLst>
            <pc:docMk/>
            <pc:sldMk cId="1841377636" sldId="316"/>
            <ac:picMk id="4" creationId="{C9478E04-5045-F213-EE5F-B0EBAAC6ED03}"/>
          </ac:picMkLst>
        </pc:picChg>
      </pc:sldChg>
      <pc:sldChg chg="addSp modSp mod">
        <pc:chgData name="Matteo MANGILI" userId="89c7df381375e6aa" providerId="LiveId" clId="{740BB46D-1FBD-4BE5-BEA3-98CD9E9E2715}" dt="2024-02-07T20:22:41.232" v="8984" actId="114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2-07T20:22:41.232" v="8984" actId="114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2-07T20:24:23.318" v="9060" actId="20577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2-07T20:24:23.318" v="9060" actId="20577"/>
          <ac:spMkLst>
            <pc:docMk/>
            <pc:sldMk cId="112244765" sldId="318"/>
            <ac:spMk id="11" creationId="{C1C708C4-D7EC-7ED8-A397-AF1F95BF1686}"/>
          </ac:spMkLst>
        </pc:spChg>
        <pc:spChg chg="mod">
          <ac:chgData name="Matteo MANGILI" userId="89c7df381375e6aa" providerId="LiveId" clId="{740BB46D-1FBD-4BE5-BEA3-98CD9E9E2715}" dt="2024-02-04T20:46:40.516" v="6848" actId="113"/>
          <ac:spMkLst>
            <pc:docMk/>
            <pc:sldMk cId="112244765" sldId="318"/>
            <ac:spMk id="82" creationId="{CE36A058-BEC2-4BC5-A467-F2EB2A365051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2-07T14:56:56.398" v="8248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2-07T14:56:56.398" v="8248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2-09T17:59:30.589" v="10573" actId="113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2-09T17:59:30.589" v="10573" actId="113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7T21:00:43.082" v="10209" actId="313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7T21:00:43.082" v="10209" actId="313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  <pc:sldChg chg="modSp add mod">
        <pc:chgData name="Matteo MANGILI" userId="89c7df381375e6aa" providerId="LiveId" clId="{740BB46D-1FBD-4BE5-BEA3-98CD9E9E2715}" dt="2024-02-07T14:44:02.146" v="7682" actId="20577"/>
        <pc:sldMkLst>
          <pc:docMk/>
          <pc:sldMk cId="243116288" sldId="322"/>
        </pc:sldMkLst>
        <pc:spChg chg="mod">
          <ac:chgData name="Matteo MANGILI" userId="89c7df381375e6aa" providerId="LiveId" clId="{740BB46D-1FBD-4BE5-BEA3-98CD9E9E2715}" dt="2024-02-07T14:44:02.146" v="7682" actId="20577"/>
          <ac:spMkLst>
            <pc:docMk/>
            <pc:sldMk cId="243116288" sldId="322"/>
            <ac:spMk id="11" creationId="{AAAC9B74-463D-3112-DFEE-C3D0560A536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17/03/2024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17/03/2024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5C06-32A1-E051-540C-A58BFDA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2F6719-48CD-BA1A-BF59-F19A33ACC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7F8F74-F253-0279-BE7C-BA185117C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C121D-BA2A-74E1-4586-5E7CBDBBC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67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65" y="3283668"/>
            <a:ext cx="11775233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dirty="0"/>
              <a:t>Progetto di: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963" y="6338130"/>
            <a:ext cx="521301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10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470672"/>
              </p:ext>
            </p:extLst>
          </p:nvPr>
        </p:nvGraphicFramePr>
        <p:xfrm>
          <a:off x="648820" y="1772816"/>
          <a:ext cx="10515597" cy="19478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80582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155160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19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3741079"/>
            <a:ext cx="1051559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La qualità del software è definita come «il grado in cui il sistema soddisfa le esigenze/aspettative del cliente». I criteri di qualità possono essere misurati </a:t>
            </a:r>
            <a:r>
              <a:rPr lang="it-IT" sz="1900" i="1" dirty="0"/>
              <a:t>soggettivamente</a:t>
            </a:r>
            <a:r>
              <a:rPr lang="it-IT" sz="1900" dirty="0"/>
              <a:t> o </a:t>
            </a:r>
            <a:r>
              <a:rPr lang="it-IT" sz="1900" i="1" dirty="0"/>
              <a:t>oggettivamente</a:t>
            </a:r>
            <a:r>
              <a:rPr lang="it-IT" sz="1900" dirty="0"/>
              <a:t>, al fine di ottenere una misura complessiva dell’intero grado di qualità del software, e possono essere </a:t>
            </a:r>
            <a:r>
              <a:rPr lang="it-IT" sz="1900" i="1" dirty="0"/>
              <a:t>interni</a:t>
            </a:r>
            <a:r>
              <a:rPr lang="it-IT" sz="1900" dirty="0"/>
              <a:t> o </a:t>
            </a:r>
            <a:r>
              <a:rPr lang="it-IT" sz="1900" i="1" dirty="0"/>
              <a:t>esterni </a:t>
            </a:r>
            <a:r>
              <a:rPr lang="it-IT" sz="1900" dirty="0"/>
              <a:t>(rispettivamente, se rispondono alle esigenze degli sviluppatori o dell’utente finale). </a:t>
            </a:r>
          </a:p>
          <a:p>
            <a:r>
              <a:rPr lang="it-IT" sz="1900" dirty="0"/>
              <a:t>Il team si è impegnato a rispondere ai requisiti di qualità tassonomici di McCall.</a:t>
            </a:r>
          </a:p>
          <a:p>
            <a:r>
              <a:rPr lang="it-IT" sz="19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 L’attenzione è rivolta in particolare al </a:t>
            </a:r>
            <a:r>
              <a:rPr lang="it-IT" sz="1900" i="1" dirty="0"/>
              <a:t>funzionamento e revisione del prodotto</a:t>
            </a:r>
            <a:r>
              <a:rPr lang="it-IT" sz="1900" dirty="0"/>
              <a:t>: l’obiettivo è far funzionare il programma, facendo in modo che risponda a tutti i requisiti, anche se non sarà ancora pronto per la commercializzazione (si possono tuttavia fare delle ipotesi).</a:t>
            </a:r>
            <a:endParaRPr lang="it-IT" sz="1900" i="1" dirty="0"/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3"/>
            <a:ext cx="10853928" cy="479209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Le informazioni generali per lavorare al Sistema le abbiamo </a:t>
            </a:r>
            <a:r>
              <a:rPr lang="en-US" sz="2300" dirty="0" err="1">
                <a:cs typeface="Calibri"/>
              </a:rPr>
              <a:t>ricavatte</a:t>
            </a:r>
            <a:r>
              <a:rPr lang="en-US" sz="2300" dirty="0">
                <a:cs typeface="Calibri"/>
              </a:rPr>
              <a:t> da </a:t>
            </a:r>
            <a:r>
              <a:rPr lang="en-US" sz="2300" dirty="0" err="1">
                <a:cs typeface="Calibri"/>
              </a:rPr>
              <a:t>un’intervista</a:t>
            </a:r>
            <a:r>
              <a:rPr lang="en-US" sz="2300" dirty="0">
                <a:cs typeface="Calibri"/>
              </a:rPr>
              <a:t>, effettuata dal </a:t>
            </a:r>
            <a:r>
              <a:rPr lang="en-US" sz="2300" dirty="0" err="1">
                <a:cs typeface="Calibri"/>
              </a:rPr>
              <a:t>responsabile</a:t>
            </a:r>
            <a:r>
              <a:rPr lang="en-US" sz="2300" dirty="0">
                <a:cs typeface="Calibri"/>
              </a:rPr>
              <a:t> </a:t>
            </a:r>
            <a:r>
              <a:rPr lang="en-US" sz="2300" dirty="0" err="1">
                <a:cs typeface="Calibri"/>
              </a:rPr>
              <a:t>Cattaneo</a:t>
            </a:r>
            <a:r>
              <a:rPr lang="en-US" sz="2300" dirty="0">
                <a:cs typeface="Calibri"/>
              </a:rPr>
              <a:t>, verso un’infermiera dell’Ospedale Papa Giovanni XXIII di Bergamo (BG) (</a:t>
            </a:r>
            <a:r>
              <a:rPr lang="en-US" sz="2300" b="1" i="1" dirty="0">
                <a:cs typeface="Calibri"/>
              </a:rPr>
              <a:t>Elicitazione dei 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. </a:t>
            </a:r>
          </a:p>
          <a:p>
            <a:pPr marL="0" indent="0">
              <a:buNone/>
            </a:pPr>
            <a:r>
              <a:rPr lang="en-US" sz="2300" dirty="0">
                <a:cs typeface="Calibri"/>
              </a:rPr>
              <a:t>Una volta descritto il problema (</a:t>
            </a:r>
            <a:r>
              <a:rPr lang="en-US" sz="2300" b="1" i="1" dirty="0">
                <a:cs typeface="Calibri"/>
              </a:rPr>
              <a:t>Specifica dei </a:t>
            </a:r>
            <a:r>
              <a:rPr lang="en-US" sz="2300" b="1" i="1" dirty="0" err="1">
                <a:cs typeface="Calibri"/>
              </a:rPr>
              <a:t>requisiti</a:t>
            </a:r>
            <a:r>
              <a:rPr lang="en-US" sz="2300" dirty="0">
                <a:cs typeface="Calibri"/>
              </a:rPr>
              <a:t>)</a:t>
            </a:r>
            <a:r>
              <a:rPr lang="en-US" sz="2300" b="1" dirty="0">
                <a:cs typeface="Calibri"/>
              </a:rPr>
              <a:t>,</a:t>
            </a:r>
            <a:r>
              <a:rPr lang="en-US" sz="2300" dirty="0">
                <a:cs typeface="Calibri"/>
              </a:rPr>
              <a:t> i requisiti devono essere valutati per la loro importanza e </a:t>
            </a:r>
            <a:r>
              <a:rPr lang="en-US" sz="2300" dirty="0" err="1">
                <a:cs typeface="Calibri"/>
              </a:rPr>
              <a:t>ruolo</a:t>
            </a:r>
            <a:r>
              <a:rPr lang="en-US" sz="2300" dirty="0">
                <a:cs typeface="Calibri"/>
              </a:rPr>
              <a:t> rispetto alla natura del progetto (</a:t>
            </a:r>
            <a:r>
              <a:rPr lang="en-US" sz="2300" b="1" i="1" dirty="0">
                <a:cs typeface="Calibri"/>
              </a:rPr>
              <a:t>Verifica</a:t>
            </a:r>
            <a:r>
              <a:rPr lang="en-US" sz="2300" b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 requisiti soddisfano le esigenze del Sistema, </a:t>
            </a:r>
            <a:r>
              <a:rPr lang="en-US" sz="2300" b="1" i="1" dirty="0">
                <a:cs typeface="Calibri"/>
              </a:rPr>
              <a:t>Validazione</a:t>
            </a:r>
            <a:r>
              <a:rPr lang="en-US" sz="2300" i="1" dirty="0">
                <a:cs typeface="Calibri"/>
              </a:rPr>
              <a:t>, </a:t>
            </a:r>
            <a:r>
              <a:rPr lang="en-US" sz="2300" dirty="0">
                <a:cs typeface="Calibri"/>
              </a:rPr>
              <a:t>i</a:t>
            </a:r>
            <a:r>
              <a:rPr lang="en-US" sz="2300" i="1" dirty="0">
                <a:cs typeface="Calibri"/>
              </a:rPr>
              <a:t> </a:t>
            </a:r>
            <a:r>
              <a:rPr lang="en-US" sz="2300" dirty="0">
                <a:cs typeface="Calibri"/>
              </a:rPr>
              <a:t>requisiti rispettano le richieste </a:t>
            </a:r>
            <a:r>
              <a:rPr lang="en-US" sz="2300" dirty="0" err="1">
                <a:cs typeface="Calibri"/>
              </a:rPr>
              <a:t>d’utente</a:t>
            </a:r>
            <a:r>
              <a:rPr lang="en-US" sz="2300" dirty="0">
                <a:cs typeface="Calibri"/>
              </a:rPr>
              <a:t>).</a:t>
            </a: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300" dirty="0">
                <a:cs typeface="Calibri"/>
              </a:rPr>
              <a:t>Funzionalità del sistema;</a:t>
            </a:r>
          </a:p>
          <a:p>
            <a:r>
              <a:rPr lang="en-US" sz="2300" dirty="0">
                <a:cs typeface="Calibri"/>
              </a:rPr>
              <a:t>Corretta </a:t>
            </a:r>
            <a:r>
              <a:rPr lang="en-US" sz="2300" dirty="0" err="1">
                <a:cs typeface="Calibri"/>
              </a:rPr>
              <a:t>correlazione</a:t>
            </a:r>
            <a:r>
              <a:rPr lang="en-US" sz="2300" dirty="0">
                <a:cs typeface="Calibri"/>
              </a:rPr>
              <a:t> tra le varie classi del sistema;</a:t>
            </a:r>
          </a:p>
          <a:p>
            <a:r>
              <a:rPr lang="en-US" sz="2300" dirty="0">
                <a:cs typeface="Calibri"/>
              </a:rPr>
              <a:t>Comprensione e Chiarezza del sistema durante il suo utilizzo;</a:t>
            </a:r>
          </a:p>
          <a:p>
            <a:r>
              <a:rPr lang="en-US" sz="2300" dirty="0">
                <a:cs typeface="Calibri"/>
              </a:rPr>
              <a:t>Il Sistema non deve interfacciarsi con </a:t>
            </a:r>
            <a:r>
              <a:rPr lang="en-US" sz="2300" dirty="0" err="1">
                <a:cs typeface="Calibri"/>
              </a:rPr>
              <a:t>altri</a:t>
            </a:r>
            <a:r>
              <a:rPr lang="en-US" sz="2300" dirty="0">
                <a:cs typeface="Calibri"/>
              </a:rPr>
              <a:t> </a:t>
            </a:r>
            <a:r>
              <a:rPr lang="en-US" sz="2300" dirty="0" err="1">
                <a:cs typeface="Calibri"/>
              </a:rPr>
              <a:t>ambienti</a:t>
            </a:r>
            <a:r>
              <a:rPr lang="en-US" sz="2300" dirty="0">
                <a:cs typeface="Calibri"/>
              </a:rPr>
              <a:t> (hardware o software);</a:t>
            </a: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cs typeface="Calibri"/>
              </a:rPr>
              <a:t>Requisiti non funzionali (linee guida da rispettare):</a:t>
            </a:r>
          </a:p>
          <a:p>
            <a:r>
              <a:rPr lang="en-US" sz="2300" dirty="0">
                <a:cs typeface="Calibri"/>
              </a:rPr>
              <a:t>Accessibilità (i tempi di accesso devono ridursi dopo il primo utilizzo);</a:t>
            </a:r>
          </a:p>
          <a:p>
            <a:r>
              <a:rPr lang="en-US" sz="2300" dirty="0">
                <a:cs typeface="Calibri"/>
              </a:rPr>
              <a:t>Sicurezza del sistema;</a:t>
            </a:r>
          </a:p>
          <a:p>
            <a:r>
              <a:rPr lang="en-US" sz="2300" dirty="0">
                <a:cs typeface="Calibri"/>
              </a:rPr>
              <a:t>Qualità;</a:t>
            </a:r>
          </a:p>
          <a:p>
            <a:r>
              <a:rPr lang="en-US" sz="2300" dirty="0">
                <a:cs typeface="Calibri"/>
              </a:rPr>
              <a:t>Invio di email per confermare la corretta registrazione al sistema;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11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95556"/>
              </p:ext>
            </p:extLst>
          </p:nvPr>
        </p:nvGraphicFramePr>
        <p:xfrm>
          <a:off x="838200" y="1825625"/>
          <a:ext cx="10515600" cy="438856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2740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Login/Logout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Pagina Anagrafica Paziente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Lista Operatoria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Compilazione e Gestione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Notifiche Esami da effettuare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Statistiche Interventi Medici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381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Possibilità di consultare altri medici prima dell’intervento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12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900" dirty="0"/>
              <a:t>L’architettura del nostro progetto è stata implementata in modo tale che il prodotto finale sia chiaro (le specifiche devono descrivere dettagliatamente le operazioni coinvolte), non ambiguo, consistente (non devono essere presenti contraddizioni), completo, comprensibile e di facile utilizzo; sebbene il sistema non disponga di requisiti rigidi in tempo reale, l’architettura deve essere progettata in modo tale che il software venga approvato.</a:t>
            </a:r>
          </a:p>
          <a:p>
            <a:r>
              <a:rPr lang="it-IT" sz="1900" dirty="0"/>
              <a:t>Si fa riferimento ad un’architettura </a:t>
            </a:r>
            <a:r>
              <a:rPr lang="it-IT" sz="1900" i="1" dirty="0"/>
              <a:t>Client-Server</a:t>
            </a:r>
            <a:r>
              <a:rPr lang="it-IT" sz="1900" dirty="0"/>
              <a:t>: il server, per rispondere alle richieste dell’utente, deve accedere ai dati memorizzati e notificare il client con le corrette informazioni richieste.</a:t>
            </a:r>
          </a:p>
          <a:p>
            <a:r>
              <a:rPr lang="it-IT" sz="1900" dirty="0"/>
              <a:t>A tale scopo definiamo uno stile architetturale specifico per il progetto:</a:t>
            </a:r>
          </a:p>
          <a:p>
            <a:endParaRPr lang="it-IT" sz="1900" i="1" dirty="0"/>
          </a:p>
          <a:p>
            <a:r>
              <a:rPr lang="it-IT" sz="1900" b="1" i="1" dirty="0"/>
              <a:t>Stile Model-View-Controller (MVC)</a:t>
            </a:r>
            <a:endParaRPr lang="it-IT" sz="1900" i="1" dirty="0"/>
          </a:p>
          <a:p>
            <a:r>
              <a:rPr lang="it-IT" sz="1900" dirty="0"/>
              <a:t>Separazione tra l’interfaccia utente e l’applicazione. Il Modello gestisce direttamente i dati, la logica e le regole di applicazione in termini di dominio del problema. Una View è definita come una qualsiasi rappresentazione di output delle informazioni. Il Controller accetta l’input richiesto dall’utente e lo converte in comandi per la vista e/o per il modello. I singoli componenti del modello sono </a:t>
            </a:r>
            <a:r>
              <a:rPr lang="it-IT" sz="1900" i="1" dirty="0"/>
              <a:t>memorie </a:t>
            </a:r>
            <a:r>
              <a:rPr lang="it-IT" sz="1900" dirty="0"/>
              <a:t>(raccolte di dati persistenti) e i connettori che li uniscono sono delle </a:t>
            </a:r>
            <a:r>
              <a:rPr lang="it-IT" sz="1900" i="1" dirty="0"/>
              <a:t>chiamate di procedur</a:t>
            </a:r>
            <a:r>
              <a:rPr lang="it-IT" sz="1900" dirty="0"/>
              <a:t>a (il controllo viene trasferito da un componente all’altro).</a:t>
            </a:r>
            <a:endParaRPr lang="it-IT" sz="1900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è stato utilizzato un solo tipo di Design Pattern:</a:t>
            </a:r>
          </a:p>
          <a:p>
            <a:pPr marL="0" indent="0">
              <a:buNone/>
            </a:pPr>
            <a:r>
              <a:rPr lang="en-US" sz="2000" b="1" dirty="0"/>
              <a:t>Delegation Pattern </a:t>
            </a:r>
          </a:p>
          <a:p>
            <a:pPr marL="0" indent="0">
              <a:buNone/>
            </a:pPr>
            <a:r>
              <a:rPr lang="en-US" sz="2000" dirty="0"/>
              <a:t>Pattern che viene utilizzato quando, progettando un metodo di una nuova classe, ci si accorge che già un’altra classe esegue la stessa </a:t>
            </a:r>
            <a:r>
              <a:rPr lang="en-US" sz="2000" dirty="0" err="1"/>
              <a:t>operazione</a:t>
            </a:r>
            <a:r>
              <a:rPr lang="en-US" sz="2000" dirty="0"/>
              <a:t>. A questo scopo, viene istanziato, all’interno della nuova classe, un oggetto della nuova classe e che ne applica il metodo desiderato. Tale pattern riutilizza frammenti di codice, minimizzando i costi d’uso.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Nel nostro caso, il delegation pattern è stato utilizzato per fare in modo che le classi GUI </a:t>
            </a:r>
            <a:r>
              <a:rPr lang="en-US" sz="2000" dirty="0" err="1"/>
              <a:t>deleghino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propri</a:t>
            </a:r>
            <a:r>
              <a:rPr lang="en-US" sz="2000" dirty="0"/>
              <a:t> </a:t>
            </a:r>
            <a:r>
              <a:rPr lang="en-US" sz="2000" dirty="0" err="1"/>
              <a:t>metodi</a:t>
            </a:r>
            <a:r>
              <a:rPr lang="en-US" sz="2000" dirty="0"/>
              <a:t> al dataService: nella costruzione delle tabelle per Liste Operatorie, Verbali Medici o semplicemente per inserire un nuovo paziente nel Sistema, si deve tenere conto dei metodi presenti nelle classi Gui, atti alla modifica o all’inserimento/cancellazione di nuovi elementi, che verranno poi riutilizzati rispetto alla Gestione Sale.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792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Autenticazione</a:t>
            </a:r>
            <a:r>
              <a:rPr lang="en-US" sz="1800" dirty="0"/>
              <a:t>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1800" dirty="0"/>
              <a:t>Registrazione Cartella Paziente nel Sistema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Iscrizione</a:t>
            </a:r>
            <a:r>
              <a:rPr lang="en-US" sz="1800" dirty="0"/>
              <a:t>/Gestione alla Lista </a:t>
            </a:r>
            <a:r>
              <a:rPr lang="en-US" sz="1800" dirty="0" err="1"/>
              <a:t>Operatoria</a:t>
            </a:r>
            <a:r>
              <a:rPr lang="en-US" sz="18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Eseguire</a:t>
            </a:r>
            <a:r>
              <a:rPr lang="en-US" sz="1800" dirty="0"/>
              <a:t> </a:t>
            </a:r>
            <a:r>
              <a:rPr lang="en-US" sz="1800" dirty="0" err="1"/>
              <a:t>Intervento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err="1"/>
              <a:t>Compilazione</a:t>
            </a:r>
            <a:r>
              <a:rPr lang="en-US" sz="1800" dirty="0"/>
              <a:t>/Gestione 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Stampa Verbale</a:t>
            </a:r>
          </a:p>
          <a:p>
            <a:pPr marL="0" indent="0">
              <a:buNone/>
            </a:pPr>
            <a:r>
              <a:rPr lang="en-US" sz="1800" dirty="0"/>
              <a:t>Nell’implementazione del codice si è tenuto maggiormente conto delle attività svolte dal medico, piuttosto </a:t>
            </a:r>
            <a:r>
              <a:rPr lang="en-US" sz="1800" dirty="0" err="1"/>
              <a:t>che</a:t>
            </a:r>
            <a:r>
              <a:rPr lang="en-US" sz="1800" dirty="0"/>
              <a:t> </a:t>
            </a:r>
            <a:r>
              <a:rPr lang="en-US" sz="1800" dirty="0" err="1"/>
              <a:t>delle</a:t>
            </a:r>
            <a:r>
              <a:rPr lang="en-US" sz="1800" dirty="0"/>
              <a:t> </a:t>
            </a:r>
            <a:r>
              <a:rPr lang="en-US" sz="1800" dirty="0" err="1"/>
              <a:t>mansioni</a:t>
            </a:r>
            <a:r>
              <a:rPr lang="en-US" sz="1800" dirty="0"/>
              <a:t> possibili di infermieri e cabina di regia (considerando che, a livello di codice, sarebbe stato difficile fare in modo che più classi potessero agire sullo </a:t>
            </a:r>
            <a:r>
              <a:rPr lang="en-US" sz="1800" dirty="0" err="1"/>
              <a:t>stesso</a:t>
            </a:r>
            <a:r>
              <a:rPr lang="en-US" sz="1800" dirty="0"/>
              <a:t> </a:t>
            </a:r>
            <a:r>
              <a:rPr lang="en-US" sz="1800" dirty="0" err="1"/>
              <a:t>oggetto</a:t>
            </a:r>
            <a:r>
              <a:rPr lang="en-US" sz="1800" dirty="0"/>
              <a:t>, quale verbale o </a:t>
            </a:r>
            <a:r>
              <a:rPr lang="en-US" sz="1800" dirty="0" err="1"/>
              <a:t>lista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r>
              <a:rPr lang="en-US" sz="1800" dirty="0"/>
              <a:t>E’ importante poter accedere alle liste operatorie, alle singole pagine anagrafiche dei pazienti e al verbale dell’intervento in ogni momento, per visualizzare informazioni o effettuare modifiche.</a:t>
            </a:r>
          </a:p>
          <a:p>
            <a:pPr marL="0" indent="0">
              <a:buNone/>
            </a:pPr>
            <a:r>
              <a:rPr lang="en-US" sz="1800" dirty="0"/>
              <a:t>I punti dell’implementazione sono stati poi sottoposti a test  strutturali e funzionali, per accertarne l’ordine e controllarne la consistenza.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80"/>
          <a:stretch/>
        </p:blipFill>
        <p:spPr>
          <a:xfrm>
            <a:off x="6417654" y="2349820"/>
            <a:ext cx="5530714" cy="3346052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17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5" y="2055813"/>
            <a:ext cx="6664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categorie: </a:t>
            </a:r>
            <a:r>
              <a:rPr lang="it-IT" i="1" dirty="0"/>
              <a:t>Correttiva, Adattiva, Perfettiva e Preventiva</a:t>
            </a:r>
            <a:r>
              <a:rPr lang="it-IT" dirty="0"/>
              <a:t>) è iniziata subito dopo la consegna del progetto; lo scopo principale è aumentare la qualità dell’intero sistema, correggendo errori (principalmente di codice) e cercando di adattare il software alle richieste degli utenti ma anche dell’ambiente di utilizzo, al fine di aumentare il grado di manutenibilità futura. La documentazione deve essere sottoposta a manutenzione, per essere sicuri che venga spiegato nel dettaglio l’intero funzionamento del programma, senza contraddizioni</a:t>
            </a:r>
          </a:p>
          <a:p>
            <a:endParaRPr lang="it-IT" dirty="0"/>
          </a:p>
          <a:p>
            <a:r>
              <a:rPr lang="it-IT" dirty="0"/>
              <a:t>L’attività di </a:t>
            </a:r>
            <a:r>
              <a:rPr lang="it-IT" b="1" i="1" dirty="0"/>
              <a:t>Refactoring</a:t>
            </a:r>
            <a:r>
              <a:rPr lang="it-IT" i="1" dirty="0"/>
              <a:t> </a:t>
            </a:r>
            <a:r>
              <a:rPr lang="it-IT" dirty="0"/>
              <a:t>è stata eseguita, al fine di assicurare che il codice sia mantenibile: piccole azioni atte ad alterare la struttura interna del codice senza modificarne il comportamento esterno. Si cerca di evitare codice duplicato, variabili globali, metodi lunghi, classi «pigre» o invidia tra le classi (i cosiddetti bad smells, «cattivi odori», che possono abbassare il grado di qualità finale).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pPr marL="0" indent="0">
              <a:buNone/>
            </a:pPr>
            <a:r>
              <a:rPr lang="en-US" sz="2200" dirty="0"/>
              <a:t> (per comprendere lo stato del paziente rispetto alle varie liste)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pPr marL="0" indent="0">
              <a:buNone/>
            </a:pPr>
            <a:r>
              <a:rPr lang="en-US" sz="2200" dirty="0"/>
              <a:t>(definire la </a:t>
            </a:r>
            <a:r>
              <a:rPr lang="en-US" sz="2200" dirty="0" err="1"/>
              <a:t>sequenza</a:t>
            </a:r>
            <a:r>
              <a:rPr lang="en-US" sz="2200" dirty="0"/>
              <a:t> di </a:t>
            </a:r>
            <a:r>
              <a:rPr lang="en-US" sz="2200" dirty="0" err="1"/>
              <a:t>interazioni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vari</a:t>
            </a:r>
            <a:r>
              <a:rPr lang="en-US" sz="2200" dirty="0"/>
              <a:t> </a:t>
            </a:r>
            <a:r>
              <a:rPr lang="en-US" sz="2200" dirty="0" err="1"/>
              <a:t>attori</a:t>
            </a:r>
            <a:r>
              <a:rPr lang="en-US" sz="2200" dirty="0"/>
              <a:t> del </a:t>
            </a:r>
            <a:r>
              <a:rPr lang="en-US" sz="2200" dirty="0" err="1"/>
              <a:t>problema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 </a:t>
            </a:r>
          </a:p>
          <a:p>
            <a:pPr marL="0" indent="0">
              <a:buNone/>
            </a:pPr>
            <a:r>
              <a:rPr lang="en-US" sz="2200" dirty="0"/>
              <a:t>(per Compilazione Verbale Medico e Iscrizione alla Lista Operatoria)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DA974598-9005-7A60-6B66-EEBC9862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26" y="1839912"/>
            <a:ext cx="4896139" cy="4351338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BBF433F-AF38-288E-6DBA-F555A48D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54" y="2349372"/>
            <a:ext cx="6820491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817437"/>
            <a:ext cx="7134593" cy="4975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L’obiettivo principale del progetto è creare un software per la gestione di un ospedale, in particolare per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di Graduatorie</a:t>
            </a:r>
            <a:r>
              <a:rPr lang="en-US" sz="2000" dirty="0"/>
              <a:t>, liste di attesa per le persone che devono </a:t>
            </a:r>
            <a:r>
              <a:rPr lang="en-US" sz="2000" dirty="0" err="1"/>
              <a:t>eseguire</a:t>
            </a:r>
            <a:r>
              <a:rPr lang="en-US" sz="2000" dirty="0"/>
              <a:t>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esami</a:t>
            </a:r>
            <a:r>
              <a:rPr lang="en-US" sz="2000" dirty="0"/>
              <a:t> pre-</a:t>
            </a:r>
            <a:r>
              <a:rPr lang="en-US" sz="2000" dirty="0" err="1"/>
              <a:t>intervento</a:t>
            </a:r>
            <a:r>
              <a:rPr lang="en-US" sz="2000" dirty="0"/>
              <a:t> (definite dalla cabina di regia). </a:t>
            </a:r>
            <a:endParaRPr lang="en-US" sz="2000" b="1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</a:t>
            </a:r>
            <a:r>
              <a:rPr lang="en-US" sz="2000" dirty="0" err="1"/>
              <a:t>intervento</a:t>
            </a:r>
            <a:r>
              <a:rPr lang="en-US" sz="2000" dirty="0"/>
              <a:t> (vengono definite dal medico).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i="1" dirty="0"/>
              <a:t>Verbale </a:t>
            </a:r>
            <a:r>
              <a:rPr lang="en-US" sz="2000" b="1" i="1" dirty="0" err="1"/>
              <a:t>dell’Intervento</a:t>
            </a:r>
            <a:r>
              <a:rPr lang="en-US" sz="2000" dirty="0"/>
              <a:t>, dove sono riportate le modalità dell’operazione, gli orari delle varie fasi dell’intervento e i nomi dell’equipe medica che ha operato sull’intervento (le capacità di compilazione cambiano in base al personale medico).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8011668" y="1887880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D37C3-07CA-C926-D2EE-232216E5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8C65A2-C88E-582C-63AF-3EBC8E61C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F809D-8F5C-4F9D-8B46-523C04D0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Modellazione: Diagrammi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9110C5A3-36D0-0C7C-E049-B7851B2F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79056C-1632-EA34-7609-B5BA82181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305"/>
          <a:stretch/>
        </p:blipFill>
        <p:spPr>
          <a:xfrm>
            <a:off x="460660" y="2167032"/>
            <a:ext cx="5408295" cy="3708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C4DB-30C9-98CC-24D1-1A675117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1D9893-C2F1-4A58-703E-42DBAC636B60}"/>
              </a:ext>
            </a:extLst>
          </p:cNvPr>
          <p:cNvSpPr txBox="1"/>
          <p:nvPr/>
        </p:nvSpPr>
        <p:spPr>
          <a:xfrm>
            <a:off x="2006082" y="6076890"/>
            <a:ext cx="173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45DDE6C-A26D-719F-E8B6-2D723FFBF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0206" b="4837"/>
          <a:stretch/>
        </p:blipFill>
        <p:spPr>
          <a:xfrm>
            <a:off x="6176150" y="2055813"/>
            <a:ext cx="5177650" cy="3636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721506-FFB9-2318-F45B-FE7F7EEAD4F5}"/>
              </a:ext>
            </a:extLst>
          </p:cNvPr>
          <p:cNvSpPr txBox="1"/>
          <p:nvPr/>
        </p:nvSpPr>
        <p:spPr>
          <a:xfrm>
            <a:off x="7763069" y="6076890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42682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dirty="0"/>
              <a:t>21</a:t>
            </a:r>
            <a:endParaRPr lang="it-IT" sz="1800" b="1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979467" y="6332815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ACTIVITY DIAGRAM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07B11D30-AEBE-76A2-6929-70D4FF1B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152" y="2122801"/>
            <a:ext cx="7559695" cy="3756986"/>
          </a:xfrm>
        </p:spPr>
      </p:pic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29" y="1929384"/>
            <a:ext cx="6462465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Per </a:t>
            </a:r>
            <a:r>
              <a:rPr lang="en-US" sz="2200" dirty="0" err="1"/>
              <a:t>accedere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pagina</a:t>
            </a:r>
            <a:r>
              <a:rPr lang="en-US" sz="2200" dirty="0"/>
              <a:t> </a:t>
            </a:r>
            <a:r>
              <a:rPr lang="en-US" sz="2200" dirty="0" err="1"/>
              <a:t>personale</a:t>
            </a:r>
            <a:r>
              <a:rPr lang="en-US" sz="2200" dirty="0"/>
              <a:t> di Sistema, </a:t>
            </a:r>
            <a:r>
              <a:rPr lang="en-US" sz="2200" dirty="0" err="1"/>
              <a:t>bisogna</a:t>
            </a:r>
            <a:r>
              <a:rPr lang="en-US" sz="2200" dirty="0"/>
              <a:t> </a:t>
            </a:r>
            <a:r>
              <a:rPr lang="en-US" sz="2200" dirty="0" err="1"/>
              <a:t>inanzitutto</a:t>
            </a:r>
            <a:r>
              <a:rPr lang="en-US" sz="2200" dirty="0"/>
              <a:t> </a:t>
            </a:r>
            <a:r>
              <a:rPr lang="en-US" sz="2200" dirty="0" err="1"/>
              <a:t>inserire</a:t>
            </a:r>
            <a:r>
              <a:rPr lang="en-US" sz="2200" dirty="0"/>
              <a:t> le </a:t>
            </a:r>
            <a:r>
              <a:rPr lang="en-US" sz="2200" dirty="0" err="1"/>
              <a:t>credenziali</a:t>
            </a:r>
            <a:r>
              <a:rPr lang="en-US" sz="2200" dirty="0"/>
              <a:t> (matricula e password) </a:t>
            </a:r>
            <a:r>
              <a:rPr lang="en-US" sz="2200" dirty="0" err="1"/>
              <a:t>corrette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Una volta </a:t>
            </a:r>
            <a:r>
              <a:rPr lang="en-US" sz="2200" dirty="0" err="1"/>
              <a:t>dentro</a:t>
            </a:r>
            <a:r>
              <a:rPr lang="en-US" sz="2200" dirty="0"/>
              <a:t>, </a:t>
            </a:r>
            <a:r>
              <a:rPr lang="en-US" sz="2200" dirty="0" err="1"/>
              <a:t>l’utente</a:t>
            </a:r>
            <a:r>
              <a:rPr lang="en-US" sz="2200" dirty="0"/>
              <a:t> </a:t>
            </a:r>
            <a:r>
              <a:rPr lang="en-US" sz="2200" dirty="0" err="1"/>
              <a:t>può</a:t>
            </a:r>
            <a:r>
              <a:rPr lang="en-US" sz="2200" dirty="0"/>
              <a:t> registrar </a:t>
            </a:r>
            <a:r>
              <a:rPr lang="en-US" sz="2200" dirty="0" err="1"/>
              <a:t>nuovi</a:t>
            </a:r>
            <a:r>
              <a:rPr lang="en-US" sz="2200" dirty="0"/>
              <a:t> </a:t>
            </a:r>
            <a:r>
              <a:rPr lang="en-US" sz="2200" dirty="0" err="1"/>
              <a:t>pazienti</a:t>
            </a:r>
            <a:r>
              <a:rPr lang="en-US" sz="2200" dirty="0"/>
              <a:t>, </a:t>
            </a:r>
            <a:r>
              <a:rPr lang="en-US" sz="2200" dirty="0" err="1"/>
              <a:t>creare</a:t>
            </a:r>
            <a:r>
              <a:rPr lang="en-US" sz="2200" dirty="0"/>
              <a:t> </a:t>
            </a:r>
            <a:r>
              <a:rPr lang="en-US" sz="2200" dirty="0" err="1"/>
              <a:t>liste</a:t>
            </a:r>
            <a:r>
              <a:rPr lang="en-US" sz="2200" dirty="0"/>
              <a:t> </a:t>
            </a:r>
            <a:r>
              <a:rPr lang="en-US" sz="2200" dirty="0" err="1"/>
              <a:t>operatorie</a:t>
            </a:r>
            <a:r>
              <a:rPr lang="en-US" sz="2200" dirty="0"/>
              <a:t> e </a:t>
            </a:r>
            <a:r>
              <a:rPr lang="en-US" sz="2200" dirty="0" err="1"/>
              <a:t>compilare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relative </a:t>
            </a:r>
            <a:r>
              <a:rPr lang="en-US" sz="2200" dirty="0" err="1"/>
              <a:t>verbali</a:t>
            </a:r>
            <a:r>
              <a:rPr lang="en-US" sz="2200" dirty="0"/>
              <a:t> </a:t>
            </a:r>
            <a:r>
              <a:rPr lang="en-US" sz="2200" dirty="0" err="1"/>
              <a:t>medici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 err="1"/>
              <a:t>Eliminando</a:t>
            </a:r>
            <a:r>
              <a:rPr lang="en-US" sz="2200" dirty="0"/>
              <a:t> la </a:t>
            </a:r>
            <a:r>
              <a:rPr lang="en-US" sz="2200" dirty="0" err="1"/>
              <a:t>pagina</a:t>
            </a:r>
            <a:r>
              <a:rPr lang="en-US" sz="2200" dirty="0"/>
              <a:t> </a:t>
            </a:r>
            <a:r>
              <a:rPr lang="en-US" sz="2200" dirty="0" err="1"/>
              <a:t>anagrafica</a:t>
            </a:r>
            <a:r>
              <a:rPr lang="en-US" sz="2200" dirty="0"/>
              <a:t> di un </a:t>
            </a:r>
            <a:r>
              <a:rPr lang="en-US" sz="2200" dirty="0" err="1"/>
              <a:t>certo</a:t>
            </a:r>
            <a:r>
              <a:rPr lang="en-US" sz="2200" dirty="0"/>
              <a:t> </a:t>
            </a:r>
            <a:r>
              <a:rPr lang="en-US" sz="2200" dirty="0" err="1"/>
              <a:t>paziente</a:t>
            </a:r>
            <a:r>
              <a:rPr lang="en-US" sz="2200" dirty="0"/>
              <a:t>,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cancellani</a:t>
            </a:r>
            <a:r>
              <a:rPr lang="en-US" sz="2200" dirty="0"/>
              <a:t> le </a:t>
            </a:r>
            <a:r>
              <a:rPr lang="en-US" sz="2200" dirty="0" err="1"/>
              <a:t>liste</a:t>
            </a:r>
            <a:r>
              <a:rPr lang="en-US" sz="2200" dirty="0"/>
              <a:t> </a:t>
            </a:r>
            <a:r>
              <a:rPr lang="en-US" sz="2200" dirty="0" err="1"/>
              <a:t>operatorie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lo </a:t>
            </a:r>
            <a:r>
              <a:rPr lang="en-US" sz="2200" dirty="0" err="1"/>
              <a:t>coinvolgono</a:t>
            </a:r>
            <a:r>
              <a:rPr lang="en-US" sz="2200" dirty="0"/>
              <a:t>; </a:t>
            </a:r>
            <a:r>
              <a:rPr lang="en-US" sz="2200" dirty="0" err="1"/>
              <a:t>similmente</a:t>
            </a:r>
            <a:r>
              <a:rPr lang="en-US" sz="2200" dirty="0"/>
              <a:t>, </a:t>
            </a:r>
            <a:r>
              <a:rPr lang="en-US" sz="2200" dirty="0" err="1"/>
              <a:t>cancellando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operatorial </a:t>
            </a:r>
            <a:r>
              <a:rPr lang="en-US" sz="2200" dirty="0" err="1"/>
              <a:t>si</a:t>
            </a:r>
            <a:r>
              <a:rPr lang="en-US" sz="2200" dirty="0"/>
              <a:t> </a:t>
            </a:r>
            <a:r>
              <a:rPr lang="en-US" sz="2200" dirty="0" err="1"/>
              <a:t>eliminano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verbali</a:t>
            </a:r>
            <a:r>
              <a:rPr lang="en-US" sz="2200" dirty="0"/>
              <a:t> </a:t>
            </a:r>
            <a:r>
              <a:rPr lang="en-US" sz="2200" dirty="0" err="1"/>
              <a:t>medici</a:t>
            </a:r>
            <a:r>
              <a:rPr lang="en-US" sz="2200" dirty="0"/>
              <a:t> associate a </a:t>
            </a:r>
            <a:r>
              <a:rPr lang="en-US" sz="2200" dirty="0" err="1"/>
              <a:t>quella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22</a:t>
            </a:r>
          </a:p>
          <a:p>
            <a:pPr rtl="0">
              <a:spcAft>
                <a:spcPts val="600"/>
              </a:spcAft>
            </a:pPr>
            <a:endParaRPr lang="it-IT" sz="1800" b="1" noProof="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A8F449D-B15B-10AF-54BB-BA0E8A93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694" y="2635149"/>
            <a:ext cx="5125077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err="1"/>
              <a:t>Nell’effettuare</a:t>
            </a:r>
            <a:r>
              <a:rPr lang="en-US" sz="2000" dirty="0"/>
              <a:t> un testing al nostro Progetto, abbiamo optato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dalle aspettative del programma).</a:t>
            </a:r>
          </a:p>
          <a:p>
            <a:pPr marL="457200" lvl="1" indent="0">
              <a:buNone/>
            </a:pPr>
            <a:r>
              <a:rPr lang="en-US" sz="2000" dirty="0"/>
              <a:t>- Inseriti </a:t>
            </a:r>
            <a:r>
              <a:rPr lang="it-IT" sz="2000" dirty="0"/>
              <a:t>opportuni</a:t>
            </a:r>
            <a:r>
              <a:rPr lang="en-US" sz="2000" dirty="0"/>
              <a:t> input nel codice, i tre collaboratori hanno verificato che il software si comporti in maniera corretta.</a:t>
            </a:r>
          </a:p>
          <a:p>
            <a:pPr marL="457200" lvl="1" indent="0">
              <a:buNone/>
            </a:pPr>
            <a:r>
              <a:rPr lang="en-US" sz="2000" dirty="0"/>
              <a:t>Sono stati eseguiti test </a:t>
            </a:r>
            <a:r>
              <a:rPr lang="en-US" sz="2000" i="1" dirty="0"/>
              <a:t>black-box </a:t>
            </a:r>
            <a:r>
              <a:rPr lang="en-US" sz="2000" dirty="0"/>
              <a:t>(di natura funzionale e basati su specifiche di sistema) e test </a:t>
            </a:r>
            <a:r>
              <a:rPr lang="en-US" sz="2000" i="1" dirty="0"/>
              <a:t>white-box </a:t>
            </a:r>
            <a:r>
              <a:rPr lang="en-US" sz="2000" dirty="0"/>
              <a:t>(di natura strutturale e basati sul programma vero e proprio).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Attraverso l’uso del framework </a:t>
            </a:r>
            <a:r>
              <a:rPr lang="en-US" sz="2000" b="1" dirty="0"/>
              <a:t>JUNIT</a:t>
            </a:r>
            <a:r>
              <a:rPr lang="en-US" sz="2000" dirty="0"/>
              <a:t>, abbiamo potuto definire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casi</a:t>
            </a:r>
            <a:r>
              <a:rPr lang="en-US" sz="2000" dirty="0"/>
              <a:t> di test a </a:t>
            </a:r>
            <a:r>
              <a:rPr lang="en-US" sz="2000" dirty="0" err="1"/>
              <a:t>seconda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funzionalità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ad </a:t>
            </a:r>
            <a:r>
              <a:rPr lang="en-US" sz="2000" dirty="0" err="1"/>
              <a:t>implementare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Login al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Ruolo Dipendente sbagliato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Inesistenza Verbale Medico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Salvataggio Operazione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23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43547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Le principali difficolà, incontrate durante la stesura del Progetto, </a:t>
            </a:r>
            <a:r>
              <a:rPr lang="en-US" sz="2200" dirty="0" err="1"/>
              <a:t>riguardano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Coordinamento tra i componenti del team, soprattutto a livello temporale e gestione del lavoro. </a:t>
            </a:r>
          </a:p>
          <a:p>
            <a:endParaRPr lang="en-US" sz="2200" dirty="0"/>
          </a:p>
          <a:p>
            <a:r>
              <a:rPr lang="en-US" sz="2200" dirty="0"/>
              <a:t>Ottenere un programma software che risponda a tutti i </a:t>
            </a:r>
            <a:r>
              <a:rPr lang="en-US" sz="2200" dirty="0" err="1"/>
              <a:t>requisiti</a:t>
            </a:r>
            <a:r>
              <a:rPr lang="en-US" sz="2200" dirty="0"/>
              <a:t> (del Sistema e </a:t>
            </a:r>
            <a:r>
              <a:rPr lang="en-US" sz="2200" dirty="0" err="1"/>
              <a:t>dell’utente</a:t>
            </a:r>
            <a:r>
              <a:rPr lang="en-US" sz="2200" dirty="0"/>
              <a:t>).</a:t>
            </a:r>
          </a:p>
          <a:p>
            <a:endParaRPr lang="en-US" sz="2200" dirty="0"/>
          </a:p>
          <a:p>
            <a:r>
              <a:rPr lang="en-US" sz="2200" dirty="0"/>
              <a:t>Conflitto nell’utilizzo di GitHub.</a:t>
            </a:r>
          </a:p>
          <a:p>
            <a:endParaRPr lang="en-US" sz="2200" dirty="0"/>
          </a:p>
          <a:p>
            <a:r>
              <a:rPr lang="en-US" sz="2200" dirty="0"/>
              <a:t>Possibilità di non consegnare in tempo il Progetto, causa ritardo nella realizzazione delle singole parti del programma.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Difficoltà nell’intuire quali tool e pattern sono stati utilizzati nella stesura del progetto.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3297" y="6189685"/>
            <a:ext cx="1468079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3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4</a:t>
            </a:fld>
            <a:endParaRPr lang="en-US" sz="18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5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</a:t>
            </a:r>
            <a:r>
              <a:rPr lang="it-IT" sz="1900" b="1" dirty="0"/>
              <a:t>GitHub</a:t>
            </a:r>
            <a:r>
              <a:rPr lang="it-IT" sz="1900" dirty="0"/>
              <a:t> come strumento prescelto al coordinamento tra i membri del team, ma anche per tenere traccia di tutti i componenti e le modifiche apportate (si sfruttano </a:t>
            </a:r>
            <a:r>
              <a:rPr lang="it-IT" sz="1900" i="1" dirty="0"/>
              <a:t>issue </a:t>
            </a:r>
            <a:r>
              <a:rPr lang="it-IT" sz="1900" dirty="0"/>
              <a:t>e </a:t>
            </a:r>
            <a:r>
              <a:rPr lang="it-IT" sz="1900" i="1" dirty="0"/>
              <a:t>branch </a:t>
            </a:r>
            <a:r>
              <a:rPr lang="it-IT" sz="1900" dirty="0"/>
              <a:t>per organizzare meglio il lavoro di squadra).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Linguaggio </a:t>
            </a:r>
            <a:r>
              <a:rPr lang="it-IT" sz="1900" b="1" dirty="0"/>
              <a:t>Java</a:t>
            </a:r>
            <a:r>
              <a:rPr lang="it-IT" sz="1900" dirty="0"/>
              <a:t> (alto livello) per la stesura del codice sorgente attraverso l’uso dell’ambiente di lavoro </a:t>
            </a:r>
            <a:r>
              <a:rPr lang="it-IT" sz="1900" b="1" dirty="0"/>
              <a:t>Eclipse</a:t>
            </a:r>
            <a:r>
              <a:rPr lang="it-IT" sz="19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Windowbuilder</a:t>
            </a:r>
            <a:r>
              <a:rPr lang="it-IT" sz="1900" dirty="0"/>
              <a:t>, per la costruzione di un’interfaccia grafica che risponda ai requisiti del problema, ma che sia anche di facile utilizzo e comprensibile agli utenti (medici principalmente).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JUNIT, </a:t>
            </a:r>
            <a:r>
              <a:rPr lang="it-IT" sz="1900" dirty="0"/>
              <a:t>framework per lo studio dei casi di test.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19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Utilizzo di </a:t>
            </a:r>
            <a:r>
              <a:rPr lang="it-IT" sz="1900" b="1" dirty="0"/>
              <a:t>StarUML</a:t>
            </a:r>
            <a:r>
              <a:rPr lang="it-IT" sz="19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Use-Case Diagram</a:t>
            </a:r>
            <a:r>
              <a:rPr lang="it-IT" sz="1900" dirty="0"/>
              <a:t>, definizione di attori e casi d’uso del problema;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Class Diagram</a:t>
            </a:r>
            <a:r>
              <a:rPr lang="it-IT" sz="1900" dirty="0"/>
              <a:t>, definizione delle classi del sistema, con annessi attributi, operazioni e associazioni;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State-Chart Diagram, </a:t>
            </a:r>
            <a:r>
              <a:rPr lang="it-IT" sz="1900" dirty="0"/>
              <a:t>visualizzazione dello stato del sistema durante il suo utilizzo;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Sequence Diagram</a:t>
            </a:r>
            <a:r>
              <a:rPr lang="it-IT" sz="1900" dirty="0"/>
              <a:t>, definizione delle sequenze di azioni effettuate durante l’utilizzo del sistema;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1900" i="1" dirty="0"/>
              <a:t>Activity Diagram,</a:t>
            </a:r>
            <a:r>
              <a:rPr lang="it-IT" sz="1900" dirty="0"/>
              <a:t> definizione delle varie attività svolte da uno o più soggetti;</a:t>
            </a:r>
            <a:endParaRPr lang="it-IT" sz="19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BBA2B-BE91-C2EE-1FE0-C361162F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A923AE64-B99D-0BAC-49DF-519E23056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0732DC-408E-D606-584F-25FC553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E142B649-A08B-3709-5F51-868064DCC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98F240AB-B85A-819A-7032-59F09154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 smtClean="0"/>
              <a:pPr>
                <a:spcAft>
                  <a:spcPts val="600"/>
                </a:spcAft>
              </a:pPr>
              <a:t>6</a:t>
            </a:fld>
            <a:endParaRPr lang="en-US" sz="1800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AC9B74-463D-3112-DFEE-C3D0560A5363}"/>
              </a:ext>
            </a:extLst>
          </p:cNvPr>
          <p:cNvSpPr txBox="1"/>
          <p:nvPr/>
        </p:nvSpPr>
        <p:spPr>
          <a:xfrm>
            <a:off x="669036" y="1871147"/>
            <a:ext cx="10684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Principali Tools utilizzati nella stesura del codice sorgente:</a:t>
            </a:r>
          </a:p>
          <a:p>
            <a:endParaRPr lang="it-IT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Extract Method </a:t>
            </a:r>
            <a:r>
              <a:rPr lang="it-IT" dirty="0"/>
              <a:t>&amp; </a:t>
            </a:r>
            <a:r>
              <a:rPr lang="it-IT" i="1" dirty="0"/>
              <a:t>Extract Local </a:t>
            </a:r>
            <a:r>
              <a:rPr lang="it-IT" i="1" dirty="0" err="1"/>
              <a:t>Variables</a:t>
            </a:r>
            <a:r>
              <a:rPr lang="it-IT" dirty="0"/>
              <a:t>, per estrarre metodi e variabili da una classe e implementarli in un’altra, evitando la riscrittura del codice e minimizzando i costi di progettazione;</a:t>
            </a:r>
            <a:br>
              <a:rPr lang="it-IT" dirty="0"/>
            </a:br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Push Down Method </a:t>
            </a:r>
            <a:r>
              <a:rPr lang="it-IT" dirty="0"/>
              <a:t>&amp; </a:t>
            </a:r>
            <a:r>
              <a:rPr lang="it-IT" i="1" dirty="0"/>
              <a:t>Push Down Field, </a:t>
            </a:r>
            <a:r>
              <a:rPr lang="it-IT" dirty="0"/>
              <a:t>trasferimento di campi/metodi da una superclasse ad una sottoclasse;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i="1" dirty="0"/>
              <a:t>Remove Method </a:t>
            </a:r>
            <a:r>
              <a:rPr lang="it-IT" dirty="0"/>
              <a:t>&amp; </a:t>
            </a:r>
            <a:r>
              <a:rPr lang="it-IT" i="1" dirty="0"/>
              <a:t>Remove Field, </a:t>
            </a:r>
            <a:r>
              <a:rPr lang="it-IT" dirty="0"/>
              <a:t>rimozione di metodi/campi inutili o non strettamente necessari ai fini del progetto;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4311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principale: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incomprensioni: ogni membro crea uno o più branch per lavorare sulle sue componenti, in modo tale da non confondere gli altri collaboratori, qualora si lavorasse in più persone su uno stesso aspetto. Il «ramo principale» Main è il branch di default, dove verrano trasferiti i file e il codice finale per la consegna del progetto.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progetto/project plan, risolvere bug o rispondere a determinati requisiti, sono state attivate issue corrispondenti. Le singole issue vengono affidate ad uno o più i membri del team e devono essere portate a compimento, prima di essere chiuse (indicate come «completate»). Le issue favoriscono la comunicazione tra i membri del team.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modifiche importanti o azioni di merge («unione di materiale da un </a:t>
            </a:r>
            <a:r>
              <a:rPr lang="it-IT" sz="2000" dirty="0" err="1"/>
              <a:t>branch</a:t>
            </a:r>
            <a:r>
              <a:rPr lang="it-IT" sz="2000" dirty="0"/>
              <a:t> ad un altro»), sono state create delle pull request, le quali devono essere discusse tra tutti i membri del team e lo SCRUM Master, indicato per l’area di lavoro a cui la request fa riferimento, ha il compito di approvarla ed portarla a compimento.</a:t>
            </a: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7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" b="18914"/>
          <a:stretch/>
        </p:blipFill>
        <p:spPr>
          <a:xfrm>
            <a:off x="1854057" y="1844286"/>
            <a:ext cx="8343080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76"/>
            <a:ext cx="10515600" cy="4906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700" dirty="0"/>
              <a:t>Il ruolo di </a:t>
            </a:r>
            <a:r>
              <a:rPr lang="it-IT" sz="1700" b="1" dirty="0"/>
              <a:t>Scrum Master </a:t>
            </a:r>
            <a:r>
              <a:rPr lang="it-IT" sz="1700" dirty="0"/>
              <a:t>non appartiene ad un singolo membro del gruppo, ma viene condiviso tra tutti i collaboratori: in base alla sezione/parte del progetto su cui si sta lavorando, è stato scelto un membro come scrum master </a:t>
            </a:r>
            <a:r>
              <a:rPr lang="it-IT" sz="1700" b="1" dirty="0"/>
              <a:t>temporaneo</a:t>
            </a:r>
            <a:r>
              <a:rPr lang="it-IT" sz="1700" dirty="0"/>
              <a:t>; se gli altri membri vogliono apportare una modifica in quella parte del progetto, dovranno fare riferimento a lui, per capire se tale modifica è necessaria o meno (lo scrum master ha sempre l’ultima parola). Sebbene il ruolo di scrum master venga designato anticipatamente, i tre collaboratori devono sempre confrontarsi per le nuove modifiche e dare tutti il proprio consenso: sarà compito dello scrum master verificare se tali cambiamenti mantengono la qualità del software alta. Inoltre, lo scrum master deve mantenere alta la motivazione/concentrazione del gruppo, per portare a compimento le singole parti ed eliminare ostacoli che rallentano il lavoro.</a:t>
            </a:r>
          </a:p>
          <a:p>
            <a:pPr marL="0" indent="0">
              <a:buNone/>
            </a:pPr>
            <a:endParaRPr lang="it-IT" sz="1700" dirty="0"/>
          </a:p>
          <a:p>
            <a:pPr marL="0" indent="0">
              <a:buNone/>
            </a:pPr>
            <a:r>
              <a:rPr lang="it-IT" sz="1700" dirty="0"/>
              <a:t>Ogni settimana i membri si incontrano per effettuare un </a:t>
            </a:r>
            <a:r>
              <a:rPr lang="it-IT" sz="1700" b="1" dirty="0"/>
              <a:t>weekly scrum</a:t>
            </a:r>
            <a:r>
              <a:rPr lang="it-IT" sz="1700" dirty="0"/>
              <a:t>: viene eseguito un resoconto sull’andamento del progetto nella settimana passata, vengono corretti errori e si cerca di trovare una soluzione comune a problemi di comprensione/dubbi di uno o più membri. Ogni </a:t>
            </a:r>
            <a:r>
              <a:rPr lang="it-IT" sz="1700" b="1" dirty="0"/>
              <a:t>sprint </a:t>
            </a:r>
            <a:r>
              <a:rPr lang="it-IT" sz="1700" dirty="0"/>
              <a:t>ha la</a:t>
            </a:r>
            <a:r>
              <a:rPr lang="it-IT" sz="1700" b="1" dirty="0"/>
              <a:t> </a:t>
            </a:r>
            <a:r>
              <a:rPr lang="it-IT" sz="1700" dirty="0"/>
              <a:t>durata di una settimana, entro la quale viene effettuato il weekly scrum; prima di procedere con lo sprint vero e proprio, è necessario stilare una lista di desideri/richieste, i quali devono essere portati a compimento entro la settimana corrente (</a:t>
            </a:r>
            <a:r>
              <a:rPr lang="it-IT" sz="1700" b="1" dirty="0"/>
              <a:t>sprint backlog</a:t>
            </a:r>
            <a:r>
              <a:rPr lang="it-IT" sz="1700" dirty="0"/>
              <a:t>). Il </a:t>
            </a:r>
            <a:r>
              <a:rPr lang="it-IT" sz="1700" b="1" dirty="0"/>
              <a:t>product </a:t>
            </a:r>
            <a:r>
              <a:rPr lang="it-IT" sz="1700" b="1" dirty="0" err="1"/>
              <a:t>owner</a:t>
            </a:r>
            <a:r>
              <a:rPr lang="it-IT" sz="1700" dirty="0"/>
              <a:t>, oltre a fare da tramite tra il gruppo di lavoro e i «clienti» (ospedale), deve definire una lista di priorità (</a:t>
            </a:r>
            <a:r>
              <a:rPr lang="it-IT" sz="1700" b="1" dirty="0"/>
              <a:t>product backlog</a:t>
            </a:r>
            <a:r>
              <a:rPr lang="it-IT" sz="1700" dirty="0"/>
              <a:t>): da essa si ricavano le voci degli sprint backlog; quindi, l’obiettivo è andare a concludere tutti i punti presenti nell’elenco attraverso la sequenza di sprint.</a:t>
            </a:r>
          </a:p>
          <a:p>
            <a:pPr marL="0" indent="0">
              <a:buNone/>
            </a:pPr>
            <a:r>
              <a:rPr lang="it-IT" sz="1700" dirty="0"/>
              <a:t>La comunicazione, diretta e non, è molto importante: i membri del gruppo devono sempre essere aggiornati su nuove modifiche o richieste, e ciò avviene grazie ad app di messagistica o issue su GitHub.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2568</Words>
  <Application>Microsoft Office PowerPoint</Application>
  <PresentationFormat>Widescreen</PresentationFormat>
  <Paragraphs>216</Paragraphs>
  <Slides>23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Obiettivo</vt:lpstr>
      <vt:lpstr>Difficoltà Incontrate</vt:lpstr>
      <vt:lpstr>Paradigma di Programmazione</vt:lpstr>
      <vt:lpstr>Paradigma di Programmazione: Tools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2024-03-17T17:02:32Z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