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9"/>
  </p:notesMasterIdLst>
  <p:handoutMasterIdLst>
    <p:handoutMasterId r:id="rId30"/>
  </p:handoutMasterIdLst>
  <p:sldIdLst>
    <p:sldId id="256" r:id="rId5"/>
    <p:sldId id="296" r:id="rId6"/>
    <p:sldId id="297" r:id="rId7"/>
    <p:sldId id="312" r:id="rId8"/>
    <p:sldId id="318" r:id="rId9"/>
    <p:sldId id="298" r:id="rId10"/>
    <p:sldId id="300" r:id="rId11"/>
    <p:sldId id="319" r:id="rId12"/>
    <p:sldId id="317" r:id="rId13"/>
    <p:sldId id="309" r:id="rId14"/>
    <p:sldId id="313" r:id="rId15"/>
    <p:sldId id="302" r:id="rId16"/>
    <p:sldId id="320" r:id="rId17"/>
    <p:sldId id="303" r:id="rId18"/>
    <p:sldId id="304" r:id="rId19"/>
    <p:sldId id="321" r:id="rId20"/>
    <p:sldId id="325" r:id="rId21"/>
    <p:sldId id="307" r:id="rId22"/>
    <p:sldId id="314" r:id="rId23"/>
    <p:sldId id="323" r:id="rId24"/>
    <p:sldId id="316" r:id="rId25"/>
    <p:sldId id="306" r:id="rId26"/>
    <p:sldId id="310"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685" dt="2024-03-24T16:07: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5T07:27:44.678" v="21928"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3T17:34:22.516" v="20447" actId="20577"/>
        <pc:sldMkLst>
          <pc:docMk/>
          <pc:sldMk cId="3250768115" sldId="296"/>
        </pc:sldMkLst>
        <pc:spChg chg="mod">
          <ac:chgData name="Matteo MANGILI" userId="89c7df381375e6aa" providerId="LiveId" clId="{E6DC4EAA-0AC7-4D8A-9ABA-9B4C09DD8308}" dt="2024-03-23T17:34:22.516" v="20447"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3T17:34:58.835" v="20451" actId="20577"/>
        <pc:sldMkLst>
          <pc:docMk/>
          <pc:sldMk cId="1249612630" sldId="297"/>
        </pc:sldMkLst>
        <pc:spChg chg="mod">
          <ac:chgData name="Matteo MANGILI" userId="89c7df381375e6aa" providerId="LiveId" clId="{E6DC4EAA-0AC7-4D8A-9ABA-9B4C09DD8308}" dt="2024-03-23T17:34:58.835" v="20451"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23T17:42:24.029" v="20517" actId="20577"/>
        <pc:sldMkLst>
          <pc:docMk/>
          <pc:sldMk cId="3996999348" sldId="298"/>
        </pc:sldMkLst>
        <pc:spChg chg="mod">
          <ac:chgData name="Matteo MANGILI" userId="89c7df381375e6aa" providerId="LiveId" clId="{E6DC4EAA-0AC7-4D8A-9ABA-9B4C09DD8308}" dt="2024-03-23T17:42:24.029" v="20517"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2T19:57:09.729" v="18880" actId="20577"/>
        <pc:sldMkLst>
          <pc:docMk/>
          <pc:sldMk cId="2944479634" sldId="303"/>
        </pc:sldMkLst>
        <pc:spChg chg="mod">
          <ac:chgData name="Matteo MANGILI" userId="89c7df381375e6aa" providerId="LiveId" clId="{E6DC4EAA-0AC7-4D8A-9ABA-9B4C09DD8308}" dt="2024-03-22T19:57:09.729" v="18880" actId="20577"/>
          <ac:spMkLst>
            <pc:docMk/>
            <pc:sldMk cId="2944479634" sldId="303"/>
            <ac:spMk id="4" creationId="{834029E2-3A07-28E1-FE72-E1D9FA770926}"/>
          </ac:spMkLst>
        </pc:spChg>
      </pc:sldChg>
      <pc:sldChg chg="modSp mod">
        <pc:chgData name="Matteo MANGILI" userId="89c7df381375e6aa" providerId="LiveId" clId="{E6DC4EAA-0AC7-4D8A-9ABA-9B4C09DD8308}" dt="2024-03-23T18:28:54.639" v="21157" actId="20577"/>
        <pc:sldMkLst>
          <pc:docMk/>
          <pc:sldMk cId="2728347993" sldId="304"/>
        </pc:sldMkLst>
        <pc:spChg chg="mod">
          <ac:chgData name="Matteo MANGILI" userId="89c7df381375e6aa" providerId="LiveId" clId="{E6DC4EAA-0AC7-4D8A-9ABA-9B4C09DD8308}" dt="2024-03-23T18:28:54.639" v="21157"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3T18:33:56.264" v="21166" actId="20577"/>
        <pc:sldMkLst>
          <pc:docMk/>
          <pc:sldMk cId="3568766427" sldId="306"/>
        </pc:sldMkLst>
        <pc:spChg chg="add del mod">
          <ac:chgData name="Matteo MANGILI" userId="89c7df381375e6aa" providerId="LiveId" clId="{E6DC4EAA-0AC7-4D8A-9ABA-9B4C09DD8308}" dt="2024-03-23T18:33:56.264" v="21166"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2T20:05:33.783" v="1927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4T15:42:57.083" v="21299" actId="20577"/>
        <pc:sldMkLst>
          <pc:docMk/>
          <pc:sldMk cId="42136755" sldId="307"/>
        </pc:sldMkLst>
        <pc:spChg chg="mod">
          <ac:chgData name="Matteo MANGILI" userId="89c7df381375e6aa" providerId="LiveId" clId="{E6DC4EAA-0AC7-4D8A-9ABA-9B4C09DD8308}" dt="2024-03-24T15:42:57.083" v="21299" actId="20577"/>
          <ac:spMkLst>
            <pc:docMk/>
            <pc:sldMk cId="42136755" sldId="307"/>
            <ac:spMk id="3" creationId="{A07BF9D8-A7CB-D3F1-7E12-AD682B8F05A3}"/>
          </ac:spMkLst>
        </pc:spChg>
        <pc:spChg chg="mod">
          <ac:chgData name="Matteo MANGILI" userId="89c7df381375e6aa" providerId="LiveId" clId="{E6DC4EAA-0AC7-4D8A-9ABA-9B4C09DD8308}" dt="2024-03-22T20:04:40.084" v="19258" actId="20577"/>
          <ac:spMkLst>
            <pc:docMk/>
            <pc:sldMk cId="42136755" sldId="307"/>
            <ac:spMk id="6" creationId="{07D5F90B-A703-3979-44A8-9125B7AA3463}"/>
          </ac:spMkLst>
        </pc:spChg>
      </pc:sldChg>
      <pc:sldChg chg="modSp mod">
        <pc:chgData name="Matteo MANGILI" userId="89c7df381375e6aa" providerId="LiveId" clId="{E6DC4EAA-0AC7-4D8A-9ABA-9B4C09DD8308}" dt="2024-03-23T17:58:16.838" v="21155" actId="20577"/>
        <pc:sldMkLst>
          <pc:docMk/>
          <pc:sldMk cId="1581940243" sldId="309"/>
        </pc:sldMkLst>
        <pc:spChg chg="mod">
          <ac:chgData name="Matteo MANGILI" userId="89c7df381375e6aa" providerId="LiveId" clId="{E6DC4EAA-0AC7-4D8A-9ABA-9B4C09DD8308}" dt="2024-03-23T17:58:16.838" v="21155" actId="20577"/>
          <ac:spMkLst>
            <pc:docMk/>
            <pc:sldMk cId="1581940243" sldId="309"/>
            <ac:spMk id="5" creationId="{BE1F23F2-64C7-BE07-E80F-A34081568AA8}"/>
          </ac:spMkLst>
        </pc:spChg>
      </pc:sldChg>
      <pc:sldChg chg="modSp mod">
        <pc:chgData name="Matteo MANGILI" userId="89c7df381375e6aa" providerId="LiveId" clId="{E6DC4EAA-0AC7-4D8A-9ABA-9B4C09DD8308}" dt="2024-03-23T16:53:59.449" v="20172" actId="14100"/>
        <pc:sldMkLst>
          <pc:docMk/>
          <pc:sldMk cId="2214790197" sldId="310"/>
        </pc:sldMkLst>
        <pc:spChg chg="mod">
          <ac:chgData name="Matteo MANGILI" userId="89c7df381375e6aa" providerId="LiveId" clId="{E6DC4EAA-0AC7-4D8A-9ABA-9B4C09DD8308}" dt="2024-03-23T16:53:59.449" v="20172" actId="14100"/>
          <ac:spMkLst>
            <pc:docMk/>
            <pc:sldMk cId="2214790197" sldId="310"/>
            <ac:spMk id="4" creationId="{E45B50AB-E09E-377A-4B46-AFA47F523EAB}"/>
          </ac:spMkLst>
        </pc:spChg>
      </pc:sldChg>
      <pc:sldChg chg="modSp mod">
        <pc:chgData name="Matteo MANGILI" userId="89c7df381375e6aa" providerId="LiveId" clId="{E6DC4EAA-0AC7-4D8A-9ABA-9B4C09DD8308}" dt="2024-03-23T17:35:30.648" v="20457"/>
        <pc:sldMkLst>
          <pc:docMk/>
          <pc:sldMk cId="4188911557" sldId="312"/>
        </pc:sldMkLst>
        <pc:spChg chg="mod">
          <ac:chgData name="Matteo MANGILI" userId="89c7df381375e6aa" providerId="LiveId" clId="{E6DC4EAA-0AC7-4D8A-9ABA-9B4C09DD8308}" dt="2024-03-23T17:35:16.142" v="20453"/>
          <ac:spMkLst>
            <pc:docMk/>
            <pc:sldMk cId="4188911557" sldId="312"/>
            <ac:spMk id="5" creationId="{94653B8F-ADAC-D01C-5C88-2E369E0B3234}"/>
          </ac:spMkLst>
        </pc:spChg>
        <pc:spChg chg="mod">
          <ac:chgData name="Matteo MANGILI" userId="89c7df381375e6aa" providerId="LiveId" clId="{E6DC4EAA-0AC7-4D8A-9ABA-9B4C09DD8308}" dt="2024-03-23T17:35:23.017" v="20454"/>
          <ac:spMkLst>
            <pc:docMk/>
            <pc:sldMk cId="4188911557" sldId="312"/>
            <ac:spMk id="8" creationId="{364845DF-E527-AE8E-132D-4C86AC60FCAB}"/>
          </ac:spMkLst>
        </pc:spChg>
        <pc:spChg chg="mod">
          <ac:chgData name="Matteo MANGILI" userId="89c7df381375e6aa" providerId="LiveId" clId="{E6DC4EAA-0AC7-4D8A-9ABA-9B4C09DD8308}" dt="2024-03-23T17:35:30.648" v="20457"/>
          <ac:spMkLst>
            <pc:docMk/>
            <pc:sldMk cId="4188911557" sldId="312"/>
            <ac:spMk id="9" creationId="{DAA31704-DD1F-62C0-B9AA-B224EB28798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4T16:05:29.431" v="21657" actId="21"/>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add del mod">
          <ac:chgData name="Matteo MANGILI" userId="89c7df381375e6aa" providerId="LiveId" clId="{E6DC4EAA-0AC7-4D8A-9ABA-9B4C09DD8308}" dt="2024-03-24T15:44:58.865" v="21302" actId="22"/>
          <ac:spMkLst>
            <pc:docMk/>
            <pc:sldMk cId="2994462458" sldId="314"/>
            <ac:spMk id="5" creationId="{E1E9DC15-ADB4-4A0D-DB2D-F0DFC6CFFB33}"/>
          </ac:spMkLst>
        </pc:spChg>
        <pc:spChg chg="mod">
          <ac:chgData name="Matteo MANGILI" userId="89c7df381375e6aa" providerId="LiveId" clId="{E6DC4EAA-0AC7-4D8A-9ABA-9B4C09DD8308}" dt="2024-03-22T20:05:02.970" v="19267" actId="20577"/>
          <ac:spMkLst>
            <pc:docMk/>
            <pc:sldMk cId="2994462458" sldId="314"/>
            <ac:spMk id="6" creationId="{07D5F90B-A703-3979-44A8-9125B7AA3463}"/>
          </ac:spMkLst>
        </pc:spChg>
        <pc:spChg chg="add del mod">
          <ac:chgData name="Matteo MANGILI" userId="89c7df381375e6aa" providerId="LiveId" clId="{E6DC4EAA-0AC7-4D8A-9ABA-9B4C09DD8308}" dt="2024-03-24T15:45:46.768" v="21321" actId="22"/>
          <ac:spMkLst>
            <pc:docMk/>
            <pc:sldMk cId="2994462458" sldId="314"/>
            <ac:spMk id="15" creationId="{88688EAE-88AA-149A-DCFE-5DF1338565E4}"/>
          </ac:spMkLst>
        </pc:spChg>
        <pc:picChg chg="add del mod">
          <ac:chgData name="Matteo MANGILI" userId="89c7df381375e6aa" providerId="LiveId" clId="{E6DC4EAA-0AC7-4D8A-9ABA-9B4C09DD8308}" dt="2024-03-24T15:43:54.039" v="21301" actId="21"/>
          <ac:picMkLst>
            <pc:docMk/>
            <pc:sldMk cId="2994462458" sldId="314"/>
            <ac:picMk id="4" creationId="{FBBF433F-AF38-288E-6DBA-F555A48DC93B}"/>
          </ac:picMkLst>
        </pc:picChg>
        <pc:picChg chg="add del mod ord">
          <ac:chgData name="Matteo MANGILI" userId="89c7df381375e6aa" providerId="LiveId" clId="{E6DC4EAA-0AC7-4D8A-9ABA-9B4C09DD8308}" dt="2024-03-24T15:43:48.318" v="21300" actId="21"/>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add del mod ord">
          <ac:chgData name="Matteo MANGILI" userId="89c7df381375e6aa" providerId="LiveId" clId="{E6DC4EAA-0AC7-4D8A-9ABA-9B4C09DD8308}" dt="2024-03-24T15:45:09.472" v="21320" actId="21"/>
          <ac:picMkLst>
            <pc:docMk/>
            <pc:sldMk cId="2994462458" sldId="314"/>
            <ac:picMk id="12" creationId="{9F9BFEF1-1132-3AC3-5EC8-88C1D6A79675}"/>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picChg chg="add mod ord">
          <ac:chgData name="Matteo MANGILI" userId="89c7df381375e6aa" providerId="LiveId" clId="{E6DC4EAA-0AC7-4D8A-9ABA-9B4C09DD8308}" dt="2024-03-24T15:45:49.525" v="21322" actId="1076"/>
          <ac:picMkLst>
            <pc:docMk/>
            <pc:sldMk cId="2994462458" sldId="314"/>
            <ac:picMk id="17" creationId="{89B8CD20-ECD7-E08D-CD03-AD4F66345EDE}"/>
          </ac:picMkLst>
        </pc:picChg>
        <pc:picChg chg="add del mod">
          <ac:chgData name="Matteo MANGILI" userId="89c7df381375e6aa" providerId="LiveId" clId="{E6DC4EAA-0AC7-4D8A-9ABA-9B4C09DD8308}" dt="2024-03-24T16:05:29.431" v="21657" actId="21"/>
          <ac:picMkLst>
            <pc:docMk/>
            <pc:sldMk cId="2994462458" sldId="314"/>
            <ac:picMk id="19" creationId="{2FF8575E-3BDB-2512-D61B-4D831C43975F}"/>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4T15:55:52.138" v="21655" actId="1076"/>
        <pc:sldMkLst>
          <pc:docMk/>
          <pc:sldMk cId="1841377636" sldId="316"/>
        </pc:sldMkLst>
        <pc:spChg chg="add del mod">
          <ac:chgData name="Matteo MANGILI" userId="89c7df381375e6aa" providerId="LiveId" clId="{E6DC4EAA-0AC7-4D8A-9ABA-9B4C09DD8308}" dt="2024-03-24T15:52:15.874" v="21431" actId="22"/>
          <ac:spMkLst>
            <pc:docMk/>
            <pc:sldMk cId="1841377636" sldId="316"/>
            <ac:spMk id="4" creationId="{AC89E899-5DC4-0860-810E-DD7E1F948226}"/>
          </ac:spMkLst>
        </pc:spChg>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4T15:55:43.123" v="21654" actId="14100"/>
          <ac:spMkLst>
            <pc:docMk/>
            <pc:sldMk cId="1841377636" sldId="316"/>
            <ac:spMk id="6" creationId="{07D5F90B-A703-3979-44A8-9125B7AA3463}"/>
          </ac:spMkLst>
        </pc:spChg>
        <pc:spChg chg="mod">
          <ac:chgData name="Matteo MANGILI" userId="89c7df381375e6aa" providerId="LiveId" clId="{E6DC4EAA-0AC7-4D8A-9ABA-9B4C09DD8308}" dt="2024-03-24T15:55:52.138" v="21655" actId="1076"/>
          <ac:spMkLst>
            <pc:docMk/>
            <pc:sldMk cId="1841377636" sldId="316"/>
            <ac:spMk id="10" creationId="{6A436C8B-00CB-47DF-CE0F-3E6AF627C2BC}"/>
          </ac:spMkLst>
        </pc:spChg>
        <pc:spChg chg="add mod">
          <ac:chgData name="Matteo MANGILI" userId="89c7df381375e6aa" providerId="LiveId" clId="{E6DC4EAA-0AC7-4D8A-9ABA-9B4C09DD8308}" dt="2024-03-24T15:55:36.768" v="21652" actId="1076"/>
          <ac:spMkLst>
            <pc:docMk/>
            <pc:sldMk cId="1841377636" sldId="316"/>
            <ac:spMk id="12" creationId="{644FE233-EFC1-962E-8609-0FE402B29BE7}"/>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mod ord modCrop">
          <ac:chgData name="Matteo MANGILI" userId="89c7df381375e6aa" providerId="LiveId" clId="{E6DC4EAA-0AC7-4D8A-9ABA-9B4C09DD8308}" dt="2024-03-24T15:52:32.194" v="21450" actId="732"/>
          <ac:picMkLst>
            <pc:docMk/>
            <pc:sldMk cId="1841377636" sldId="316"/>
            <ac:picMk id="7" creationId="{1A0D1A38-5080-694D-F58A-09AB8E8A3D61}"/>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ac:chgData name="Matteo MANGILI" userId="89c7df381375e6aa" providerId="LiveId" clId="{E6DC4EAA-0AC7-4D8A-9ABA-9B4C09DD8308}" dt="2024-03-24T15:54:33.655" v="21572" actId="1076"/>
          <ac:picMkLst>
            <pc:docMk/>
            <pc:sldMk cId="1841377636" sldId="316"/>
            <ac:picMk id="9" creationId="{5CE368B0-9E60-17DD-6145-86B84728E041}"/>
          </ac:picMkLst>
        </pc:picChg>
        <pc:picChg chg="add del mod ord">
          <ac:chgData name="Matteo MANGILI" userId="89c7df381375e6aa" providerId="LiveId" clId="{E6DC4EAA-0AC7-4D8A-9ABA-9B4C09DD8308}" dt="2024-03-24T15:50:30.258" v="21429" actId="21"/>
          <ac:picMkLst>
            <pc:docMk/>
            <pc:sldMk cId="1841377636" sldId="316"/>
            <ac:picMk id="15" creationId="{07B11D30-AEBE-76A2-6929-70D4FF1B76BF}"/>
          </ac:picMkLst>
        </pc:picChg>
      </pc:sldChg>
      <pc:sldChg chg="modSp mod">
        <pc:chgData name="Matteo MANGILI" userId="89c7df381375e6aa" providerId="LiveId" clId="{E6DC4EAA-0AC7-4D8A-9ABA-9B4C09DD8308}" dt="2024-03-24T20:27:35.151" v="21660" actId="20577"/>
        <pc:sldMkLst>
          <pc:docMk/>
          <pc:sldMk cId="1634375711" sldId="317"/>
        </pc:sldMkLst>
        <pc:spChg chg="mod">
          <ac:chgData name="Matteo MANGILI" userId="89c7df381375e6aa" providerId="LiveId" clId="{E6DC4EAA-0AC7-4D8A-9ABA-9B4C09DD8308}" dt="2024-03-24T20:27:35.151" v="21660"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3T17:37:33.280" v="20479" actId="20577"/>
        <pc:sldMkLst>
          <pc:docMk/>
          <pc:sldMk cId="112244765" sldId="318"/>
        </pc:sldMkLst>
        <pc:spChg chg="mod">
          <ac:chgData name="Matteo MANGILI" userId="89c7df381375e6aa" providerId="LiveId" clId="{E6DC4EAA-0AC7-4D8A-9ABA-9B4C09DD8308}" dt="2024-03-23T17:37:33.280" v="20479" actId="20577"/>
          <ac:spMkLst>
            <pc:docMk/>
            <pc:sldMk cId="112244765" sldId="318"/>
            <ac:spMk id="11" creationId="{C1C708C4-D7EC-7ED8-A397-AF1F95BF1686}"/>
          </ac:spMkLst>
        </pc:spChg>
        <pc:spChg chg="mod">
          <ac:chgData name="Matteo MANGILI" userId="89c7df381375e6aa" providerId="LiveId" clId="{E6DC4EAA-0AC7-4D8A-9ABA-9B4C09DD8308}" dt="2024-03-22T20:03:29.212" v="19213" actId="1076"/>
          <ac:spMkLst>
            <pc:docMk/>
            <pc:sldMk cId="112244765" sldId="318"/>
            <ac:spMk id="82" creationId="{CE36A058-BEC2-4BC5-A467-F2EB2A365051}"/>
          </ac:spMkLst>
        </pc:spChg>
      </pc:sldChg>
      <pc:sldChg chg="modSp mod">
        <pc:chgData name="Matteo MANGILI" userId="89c7df381375e6aa" providerId="LiveId" clId="{E6DC4EAA-0AC7-4D8A-9ABA-9B4C09DD8308}" dt="2024-03-24T17:17:59.050" v="21659" actId="20577"/>
        <pc:sldMkLst>
          <pc:docMk/>
          <pc:sldMk cId="762597572" sldId="319"/>
        </pc:sldMkLst>
        <pc:spChg chg="mod">
          <ac:chgData name="Matteo MANGILI" userId="89c7df381375e6aa" providerId="LiveId" clId="{E6DC4EAA-0AC7-4D8A-9ABA-9B4C09DD8308}" dt="2024-03-24T17:17:59.050" v="21659" actId="20577"/>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7:03:49.471" v="18311" actId="20577"/>
        <pc:sldMkLst>
          <pc:docMk/>
          <pc:sldMk cId="3754641538" sldId="320"/>
        </pc:sldMkLst>
        <pc:spChg chg="mod">
          <ac:chgData name="Matteo MANGILI" userId="89c7df381375e6aa" providerId="LiveId" clId="{E6DC4EAA-0AC7-4D8A-9ABA-9B4C09DD8308}" dt="2024-03-22T17:03:49.471" v="18311"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6:01:48.648" v="18093" actId="1076"/>
        <pc:sldMkLst>
          <pc:docMk/>
          <pc:sldMk cId="3518618096" sldId="321"/>
        </pc:sldMkLst>
        <pc:spChg chg="mod">
          <ac:chgData name="Matteo MANGILI" userId="89c7df381375e6aa" providerId="LiveId" clId="{E6DC4EAA-0AC7-4D8A-9ABA-9B4C09DD8308}" dt="2024-03-22T16:01:30.654" v="18091" actId="14100"/>
          <ac:spMkLst>
            <pc:docMk/>
            <pc:sldMk cId="3518618096" sldId="321"/>
            <ac:spMk id="7" creationId="{1BFAFA53-B5DB-7FF0-D80B-1D38652788B6}"/>
          </ac:spMkLst>
        </pc:spChg>
        <pc:picChg chg="mod modCrop">
          <ac:chgData name="Matteo MANGILI" userId="89c7df381375e6aa" providerId="LiveId" clId="{E6DC4EAA-0AC7-4D8A-9ABA-9B4C09DD8308}" dt="2024-03-22T16:01:48.648" v="18093" actId="1076"/>
          <ac:picMkLst>
            <pc:docMk/>
            <pc:sldMk cId="3518618096" sldId="321"/>
            <ac:picMk id="5" creationId="{936CDABC-6D16-BB2F-AB96-5B351ADDECE5}"/>
          </ac:picMkLst>
        </pc:picChg>
      </pc:sldChg>
      <pc:sldChg chg="modSp del mod">
        <pc:chgData name="Matteo MANGILI" userId="89c7df381375e6aa" providerId="LiveId" clId="{E6DC4EAA-0AC7-4D8A-9ABA-9B4C09DD8308}" dt="2024-03-22T20:00:49.101" v="18904" actId="2696"/>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4T16:07:43.401" v="21658"/>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add del mod">
          <ac:chgData name="Matteo MANGILI" userId="89c7df381375e6aa" providerId="LiveId" clId="{E6DC4EAA-0AC7-4D8A-9ABA-9B4C09DD8308}" dt="2024-03-24T15:48:48.695" v="21371" actId="22"/>
          <ac:spMkLst>
            <pc:docMk/>
            <pc:sldMk cId="242682486" sldId="323"/>
            <ac:spMk id="4" creationId="{36261BB4-8267-106D-7780-E9C834941EDC}"/>
          </ac:spMkLst>
        </pc:spChg>
        <pc:spChg chg="mod">
          <ac:chgData name="Matteo MANGILI" userId="89c7df381375e6aa" providerId="LiveId" clId="{E6DC4EAA-0AC7-4D8A-9ABA-9B4C09DD8308}" dt="2024-03-22T20:05:17.091" v="19272"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del mod ord modCrop">
          <ac:chgData name="Matteo MANGILI" userId="89c7df381375e6aa" providerId="LiveId" clId="{E6DC4EAA-0AC7-4D8A-9ABA-9B4C09DD8308}" dt="2024-03-24T15:47:11.292" v="21366" actId="21"/>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ord">
          <ac:chgData name="Matteo MANGILI" userId="89c7df381375e6aa" providerId="LiveId" clId="{E6DC4EAA-0AC7-4D8A-9ABA-9B4C09DD8308}" dt="2024-03-24T15:48:52.277" v="21372" actId="1076"/>
          <ac:picMkLst>
            <pc:docMk/>
            <pc:sldMk cId="242682486" sldId="323"/>
            <ac:picMk id="9" creationId="{FA3C2107-D236-5D73-6BB2-B559E0E563B8}"/>
          </ac:picMkLst>
        </pc:picChg>
        <pc:picChg chg="add del mod modCrop">
          <ac:chgData name="Matteo MANGILI" userId="89c7df381375e6aa" providerId="LiveId" clId="{E6DC4EAA-0AC7-4D8A-9ABA-9B4C09DD8308}" dt="2024-03-24T15:47:24.880" v="21368" actId="21"/>
          <ac:picMkLst>
            <pc:docMk/>
            <pc:sldMk cId="242682486" sldId="323"/>
            <ac:picMk id="12" creationId="{E45DDE6C-A26D-719F-E8B6-2D723FFBF1EF}"/>
          </ac:picMkLst>
        </pc:picChg>
        <pc:picChg chg="add mod">
          <ac:chgData name="Matteo MANGILI" userId="89c7df381375e6aa" providerId="LiveId" clId="{E6DC4EAA-0AC7-4D8A-9ABA-9B4C09DD8308}" dt="2024-03-24T15:50:15.132" v="21428" actId="1076"/>
          <ac:picMkLst>
            <pc:docMk/>
            <pc:sldMk cId="242682486" sldId="323"/>
            <ac:picMk id="15" creationId="{02F7DBEE-EEFF-795E-2389-C73E997DE8BF}"/>
          </ac:picMkLst>
        </pc:picChg>
        <pc:picChg chg="add">
          <ac:chgData name="Matteo MANGILI" userId="89c7df381375e6aa" providerId="LiveId" clId="{E6DC4EAA-0AC7-4D8A-9ABA-9B4C09DD8308}" dt="2024-03-24T16:07:43.401" v="21658"/>
          <ac:picMkLst>
            <pc:docMk/>
            <pc:sldMk cId="242682486" sldId="323"/>
            <ac:picMk id="16" creationId="{57B43E20-DC00-3E25-257D-09163A3FECD8}"/>
          </ac:picMkLst>
        </pc:picChg>
      </pc:sldChg>
      <pc:sldChg chg="modSp add mod">
        <pc:chgData name="Matteo MANGILI" userId="89c7df381375e6aa" providerId="LiveId" clId="{E6DC4EAA-0AC7-4D8A-9ABA-9B4C09DD8308}" dt="2024-03-25T07:27:44.678" v="21928"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25T07:27:44.678" v="21928"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6:03:38.998" v="18128"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6:03:38.998" v="18128"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25/03/2024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25/03/2024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23</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7137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41637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130735"/>
          </a:xfrm>
        </p:spPr>
        <p:txBody>
          <a:bodyPr vert="horz" lIns="91440" tIns="45720" rIns="91440" bIns="45720" rtlCol="0">
            <a:normAutofit fontScale="55000" lnSpcReduction="20000"/>
          </a:bodyPr>
          <a:lstStyle/>
          <a:p>
            <a:pPr marL="0" indent="0">
              <a:buNone/>
            </a:pPr>
            <a:r>
              <a:rPr lang="en-US" sz="3300" dirty="0">
                <a:cs typeface="Calibri"/>
              </a:rPr>
              <a:t>Le informazioni generali per lavorare al sistema le abbiamo ricavate da un’intervista, effettuata dal responsabile Cattaneo, verso un’infermiera </a:t>
            </a:r>
            <a:r>
              <a:rPr lang="en-US" sz="3300" dirty="0" err="1">
                <a:cs typeface="Calibri"/>
              </a:rPr>
              <a:t>dell’Ospedale</a:t>
            </a:r>
            <a:r>
              <a:rPr lang="en-US" sz="3300" dirty="0">
                <a:cs typeface="Calibri"/>
              </a:rPr>
              <a:t> Papa Giovanni XXIII di Bergamo (BG) (</a:t>
            </a:r>
            <a:r>
              <a:rPr lang="en-US" sz="3300" b="1" i="1" dirty="0">
                <a:cs typeface="Calibri"/>
              </a:rPr>
              <a:t>Elicitazione dei requisiti</a:t>
            </a:r>
            <a:r>
              <a:rPr lang="en-US" sz="3300" dirty="0">
                <a:cs typeface="Calibri"/>
              </a:rPr>
              <a:t>).</a:t>
            </a:r>
            <a:r>
              <a:rPr lang="en-US" sz="3300" b="1" dirty="0">
                <a:cs typeface="Calibri"/>
              </a:rPr>
              <a:t> </a:t>
            </a:r>
          </a:p>
          <a:p>
            <a:pPr marL="0" indent="0">
              <a:buNone/>
            </a:pPr>
            <a:r>
              <a:rPr lang="en-US" sz="3300" dirty="0">
                <a:cs typeface="Calibri"/>
              </a:rPr>
              <a:t>Una volta descritto il problema e definito l’obiettivo del progetto (</a:t>
            </a:r>
            <a:r>
              <a:rPr lang="en-US" sz="3300" b="1" i="1" dirty="0">
                <a:cs typeface="Calibri"/>
              </a:rPr>
              <a:t>Specifica dei requisiti</a:t>
            </a:r>
            <a:r>
              <a:rPr lang="en-US" sz="3300" dirty="0">
                <a:cs typeface="Calibri"/>
              </a:rPr>
              <a:t>), i requisiti devono essere valutati per la loro importanza e ruolo rispetto alla natura del progetto (</a:t>
            </a:r>
            <a:r>
              <a:rPr lang="en-US" sz="3300" b="1" i="1" dirty="0" err="1">
                <a:cs typeface="Calibri"/>
              </a:rPr>
              <a:t>Verifica</a:t>
            </a:r>
            <a:r>
              <a:rPr lang="en-US" sz="3300" dirty="0">
                <a:cs typeface="Calibri"/>
              </a:rPr>
              <a:t>,</a:t>
            </a:r>
            <a:r>
              <a:rPr lang="en-US" sz="3300" b="1" dirty="0">
                <a:cs typeface="Calibri"/>
              </a:rPr>
              <a:t> </a:t>
            </a:r>
            <a:r>
              <a:rPr lang="en-US" sz="3300" dirty="0">
                <a:cs typeface="Calibri"/>
              </a:rPr>
              <a:t>i requisiti soddisfano le esigenze del Sistema, </a:t>
            </a:r>
            <a:r>
              <a:rPr lang="en-US" sz="3300" b="1" i="1" dirty="0" err="1">
                <a:cs typeface="Calibri"/>
              </a:rPr>
              <a:t>Validazione</a:t>
            </a:r>
            <a:r>
              <a:rPr lang="en-US" sz="3300" dirty="0">
                <a:cs typeface="Calibri"/>
              </a:rPr>
              <a:t>,</a:t>
            </a:r>
            <a:r>
              <a:rPr lang="en-US" sz="3300" i="1" dirty="0">
                <a:cs typeface="Calibri"/>
              </a:rPr>
              <a:t> </a:t>
            </a:r>
            <a:r>
              <a:rPr lang="en-US" sz="3300" dirty="0">
                <a:cs typeface="Calibri"/>
              </a:rPr>
              <a:t>i</a:t>
            </a:r>
            <a:r>
              <a:rPr lang="en-US" sz="3300" i="1" dirty="0">
                <a:cs typeface="Calibri"/>
              </a:rPr>
              <a:t> </a:t>
            </a:r>
            <a:r>
              <a:rPr lang="en-US" sz="3300" dirty="0">
                <a:cs typeface="Calibri"/>
              </a:rPr>
              <a:t>requisiti rispettano le richieste d’utente).</a:t>
            </a:r>
          </a:p>
          <a:p>
            <a:pPr marL="0" indent="0">
              <a:buNone/>
            </a:pPr>
            <a:r>
              <a:rPr lang="en-US" sz="3300" dirty="0">
                <a:cs typeface="Calibri"/>
              </a:rPr>
              <a:t>Infine, i tre collaboratori hanno deciso di concentrare l’attenzione sulle funzioni svolte dai medici, per non creare confusione nell’implementazione e per ottimizzare un progetto software non troppo complesso nei tempi prestabiliti (</a:t>
            </a:r>
            <a:r>
              <a:rPr lang="en-US" sz="3300" b="1" i="1" dirty="0">
                <a:cs typeface="Calibri"/>
              </a:rPr>
              <a:t>Negoziazione dei requisiti</a:t>
            </a:r>
            <a:r>
              <a:rPr lang="en-US" sz="3300" dirty="0">
                <a:cs typeface="Calibri"/>
              </a:rPr>
              <a:t>).</a:t>
            </a:r>
          </a:p>
          <a:p>
            <a:pPr marL="0" indent="0">
              <a:buNone/>
            </a:pPr>
            <a:r>
              <a:rPr lang="en-US" sz="3300" b="1" dirty="0">
                <a:cs typeface="Calibri"/>
              </a:rPr>
              <a:t>Requisiti funzionali (riguardano le funzionalità del Sistema):</a:t>
            </a:r>
          </a:p>
          <a:p>
            <a:r>
              <a:rPr lang="en-US" sz="3300" dirty="0">
                <a:cs typeface="Calibri"/>
              </a:rPr>
              <a:t>Funzionalità del sistema;</a:t>
            </a:r>
          </a:p>
          <a:p>
            <a:r>
              <a:rPr lang="en-US" sz="3300" dirty="0">
                <a:cs typeface="Calibri"/>
              </a:rPr>
              <a:t>Corretta correlazione tra le varie classi del sistema;</a:t>
            </a:r>
          </a:p>
          <a:p>
            <a:r>
              <a:rPr lang="en-US" sz="3300" dirty="0">
                <a:cs typeface="Calibri"/>
              </a:rPr>
              <a:t>Comprensione e Chiarezza del sistema durante il suo utilizzo;</a:t>
            </a:r>
          </a:p>
          <a:p>
            <a:r>
              <a:rPr lang="en-US" sz="3300" dirty="0">
                <a:cs typeface="Calibri"/>
              </a:rPr>
              <a:t>Il sistema non deve interfacciarsi con altri ambienti (hardware o software);</a:t>
            </a:r>
          </a:p>
          <a:p>
            <a:pPr marL="0" indent="0">
              <a:buNone/>
            </a:pPr>
            <a:endParaRPr lang="en-US" sz="3300" dirty="0">
              <a:cs typeface="Calibri"/>
            </a:endParaRPr>
          </a:p>
          <a:p>
            <a:pPr marL="0" indent="0">
              <a:buNone/>
            </a:pPr>
            <a:r>
              <a:rPr lang="en-US" sz="3300" b="1" dirty="0">
                <a:cs typeface="Calibri"/>
              </a:rPr>
              <a:t>Requisiti non funzionali (linee guida da rispettare):</a:t>
            </a:r>
          </a:p>
          <a:p>
            <a:r>
              <a:rPr lang="en-US" sz="3300" dirty="0">
                <a:cs typeface="Calibri"/>
              </a:rPr>
              <a:t>Accessibilità (i tempi di accesso devono ridursi dopo il primo utilizzo);</a:t>
            </a:r>
          </a:p>
          <a:p>
            <a:r>
              <a:rPr lang="en-US" sz="3300" dirty="0">
                <a:cs typeface="Calibri"/>
              </a:rPr>
              <a:t>Sicurezza del sistema (credenziali di accesso e struttura interna);</a:t>
            </a:r>
          </a:p>
          <a:p>
            <a:r>
              <a:rPr lang="en-US" sz="3300" dirty="0">
                <a:cs typeface="Calibri"/>
              </a:rPr>
              <a:t>Qualità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10</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11</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12</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(DataService) accetta l’input richiesto dall’utente medico (</a:t>
            </a:r>
            <a:r>
              <a:rPr lang="it-IT" sz="1900" i="1" dirty="0"/>
              <a:t>Compilazione/Modifica/Eliminazione di Pagina Anagrafica/Operazioni/Verbale)</a:t>
            </a:r>
            <a:r>
              <a:rPr lang="it-IT" sz="1900" dirty="0"/>
              <a:t> e lo converte in comandi per la vista e/o per il modello. Il Model (DataBase) deve fornire i dati necessari perché il controller possa lavorare con le sue funzionalità, in seguito alla richiesta del medico per operare sulle 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grazie a tale oggetto, è possible richiamare il metodo della classe originale nella nuova classe, adattandolo al contesto specifico.</a:t>
            </a:r>
          </a:p>
          <a:p>
            <a:pPr marL="0" indent="0">
              <a:buNone/>
            </a:pPr>
            <a:r>
              <a:rPr lang="en-US" sz="2000" dirty="0"/>
              <a:t>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it-IT" sz="2000" dirty="0"/>
              <a:t>dove vengono specificati i metodi riguardanti login del medico, modifica delle liste operatorie e compilazione verbale) </a:t>
            </a:r>
            <a:r>
              <a:rPr lang="en-US" sz="2000" dirty="0"/>
              <a:t>deleghino i propri metodi al DataService: nella costruzione di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1" t="4180" r="16758"/>
          <a:stretch/>
        </p:blipFill>
        <p:spPr>
          <a:xfrm>
            <a:off x="8201591" y="2273361"/>
            <a:ext cx="3790241"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1690687"/>
            <a:ext cx="7457928" cy="5355312"/>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al fine di aumentare il grado di manutenibilità futura. La documentazione deve essere sottoposta a manutenzione, per essere sicuri che venga spiegato nel dettaglio l’intero funzionamento del programma, senza la presenza di contraddizioni o incoerenze. Poiché il nostro progetto è stato implementato da poco, non si sono verificati cambiamenti nell’ambiente di sviluppo o richieste da parte degli utenti, e ciò è ha portato ad una manutenzione prevalentemente </a:t>
            </a:r>
            <a:r>
              <a:rPr lang="it-IT" i="1" dirty="0"/>
              <a:t>correttiva </a:t>
            </a:r>
            <a:r>
              <a:rPr lang="it-IT" dirty="0"/>
              <a:t>e </a:t>
            </a:r>
            <a:r>
              <a:rPr lang="it-IT" i="1" dirty="0"/>
              <a:t>preventiva.</a:t>
            </a:r>
            <a:endParaRPr lang="it-IT" dirty="0"/>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refactoring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Refactoring</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refactoring è stata eseguita al fine di assicurare che il codice sia mantenibile: piccole azioni atte ad alterare la struttura interna del codice, senza modificarne il comportamento esterno. Un altro obiettivo imposto è quello di evitare i cosiddetti «bad smells»,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previsto a completare le proprie funzione);</a:t>
            </a:r>
          </a:p>
          <a:p>
            <a:pPr marL="0" indent="0">
              <a:buNone/>
            </a:pPr>
            <a:r>
              <a:rPr lang="it-IT" sz="1900" dirty="0"/>
              <a:t>• Invidia tra le classi (porterebbe a scontri tra più classi, compromettendo la qualità di sistema);</a:t>
            </a:r>
          </a:p>
          <a:p>
            <a:pPr marL="0" indent="0">
              <a:buNone/>
            </a:pPr>
            <a:endParaRPr lang="it-IT" sz="1900" dirty="0"/>
          </a:p>
          <a:p>
            <a:pPr marL="0" indent="0">
              <a:buNone/>
            </a:pPr>
            <a:r>
              <a:rPr lang="it-IT" sz="1900" dirty="0"/>
              <a:t>Al fine di risolvere tali bad smells e per portare a compimento l’attività di refactoring/manutenzione,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a:t>Extract Method &amp; Extract Local 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a:t>Push Down Method </a:t>
            </a:r>
            <a:r>
              <a:rPr lang="it-IT" sz="1900" dirty="0"/>
              <a:t>&amp; </a:t>
            </a:r>
            <a:r>
              <a:rPr lang="it-IT" sz="1900" i="1" dirty="0"/>
              <a:t>Push Down Field</a:t>
            </a:r>
            <a:r>
              <a:rPr lang="it-IT" sz="1900" dirty="0"/>
              <a:t>, trasferimento di campi/metodi da una superclasse ad una sottoclasse;</a:t>
            </a:r>
          </a:p>
          <a:p>
            <a:pPr>
              <a:buFont typeface="Wingdings" panose="05000000000000000000" pitchFamily="2" charset="2"/>
              <a:buChar char="Ø"/>
            </a:pPr>
            <a:r>
              <a:rPr lang="it-IT" sz="1900" i="1" dirty="0"/>
              <a:t>Remove Method </a:t>
            </a:r>
            <a:r>
              <a:rPr lang="it-IT" sz="1900" dirty="0"/>
              <a:t>&amp; </a:t>
            </a:r>
            <a:r>
              <a:rPr lang="it-IT" sz="1900" i="1" dirty="0"/>
              <a:t>Remove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modellare il contesto del problema, sono stati strutturati diversi diagrammi UML:</a:t>
            </a:r>
          </a:p>
          <a:p>
            <a:r>
              <a:rPr lang="en-US" sz="1900" dirty="0"/>
              <a:t>Diagramma dei Casi d’Uso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a:t>Diagramma di Sequenza (SEQUENCE DIAGRAM)</a:t>
            </a:r>
          </a:p>
          <a:p>
            <a:pPr marL="0" indent="0">
              <a:buNone/>
            </a:pPr>
            <a:endParaRPr lang="en-US" sz="1900" dirty="0"/>
          </a:p>
          <a:p>
            <a:r>
              <a:rPr lang="en-US" sz="1900" dirty="0"/>
              <a:t>Diagramma delle Attività (ACTIVITY DIAGRAM) </a:t>
            </a:r>
          </a:p>
          <a:p>
            <a:pPr marL="0" indent="0">
              <a:buNone/>
            </a:pPr>
            <a:r>
              <a:rPr lang="en-US" sz="1900" dirty="0"/>
              <a:t>Nelle prossime slide sono mostrati i diagrammi rispetto alle attività del medico, ma all’interno del repository sono presenti altri diagrammi che descrivono l’intero sistema dell’ospedale.</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17" name="Segnaposto contenuto 16">
            <a:extLst>
              <a:ext uri="{FF2B5EF4-FFF2-40B4-BE49-F238E27FC236}">
                <a16:creationId xmlns:a16="http://schemas.microsoft.com/office/drawing/2014/main" id="{89B8CD20-ECD7-E08D-CD03-AD4F66345EDE}"/>
              </a:ext>
            </a:extLst>
          </p:cNvPr>
          <p:cNvPicPr>
            <a:picLocks noGrp="1" noChangeAspect="1"/>
          </p:cNvPicPr>
          <p:nvPr>
            <p:ph idx="1"/>
          </p:nvPr>
        </p:nvPicPr>
        <p:blipFill>
          <a:blip r:embed="rId2"/>
          <a:stretch>
            <a:fillRect/>
          </a:stretch>
        </p:blipFill>
        <p:spPr>
          <a:xfrm>
            <a:off x="770456" y="1816270"/>
            <a:ext cx="3839739" cy="4351338"/>
          </a:xfrm>
        </p:spPr>
      </p:pic>
      <p:pic>
        <p:nvPicPr>
          <p:cNvPr id="19" name="Immagine 18">
            <a:extLst>
              <a:ext uri="{FF2B5EF4-FFF2-40B4-BE49-F238E27FC236}">
                <a16:creationId xmlns:a16="http://schemas.microsoft.com/office/drawing/2014/main" id="{2FF8575E-3BDB-2512-D61B-4D831C43975F}"/>
              </a:ext>
            </a:extLst>
          </p:cNvPr>
          <p:cNvPicPr>
            <a:picLocks noChangeAspect="1"/>
          </p:cNvPicPr>
          <p:nvPr/>
        </p:nvPicPr>
        <p:blipFill>
          <a:blip r:embed="rId3"/>
          <a:stretch>
            <a:fillRect/>
          </a:stretch>
        </p:blipFill>
        <p:spPr>
          <a:xfrm>
            <a:off x="5380651" y="1844403"/>
            <a:ext cx="5917498" cy="4140000"/>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629112"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il paziente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devono affrontare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relativo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(le capacità di compilazione </a:t>
            </a:r>
            <a:r>
              <a:rPr lang="en-US" sz="2000" dirty="0" err="1"/>
              <a:t>variano</a:t>
            </a:r>
            <a:r>
              <a:rPr lang="en-US" sz="2000" dirty="0"/>
              <a:t>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11019452" y="6675756"/>
            <a:ext cx="895739" cy="45719"/>
          </a:xfrm>
        </p:spPr>
        <p:txBody>
          <a:bodyPr>
            <a:noAutofit/>
          </a:bodyPr>
          <a:lstStyle/>
          <a:p>
            <a:pPr rtl="0">
              <a:spcAft>
                <a:spcPts val="600"/>
              </a:spcAft>
            </a:pPr>
            <a:r>
              <a:rPr lang="it-IT" sz="1800" b="1" dirty="0"/>
              <a:t>20</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pic>
        <p:nvPicPr>
          <p:cNvPr id="9" name="Segnaposto contenuto 8">
            <a:extLst>
              <a:ext uri="{FF2B5EF4-FFF2-40B4-BE49-F238E27FC236}">
                <a16:creationId xmlns:a16="http://schemas.microsoft.com/office/drawing/2014/main" id="{FA3C2107-D236-5D73-6BB2-B559E0E563B8}"/>
              </a:ext>
            </a:extLst>
          </p:cNvPr>
          <p:cNvPicPr>
            <a:picLocks noGrp="1" noChangeAspect="1"/>
          </p:cNvPicPr>
          <p:nvPr>
            <p:ph idx="1"/>
          </p:nvPr>
        </p:nvPicPr>
        <p:blipFill>
          <a:blip r:embed="rId2"/>
          <a:stretch>
            <a:fillRect/>
          </a:stretch>
        </p:blipFill>
        <p:spPr>
          <a:xfrm>
            <a:off x="769157" y="1778972"/>
            <a:ext cx="4982454" cy="3968750"/>
          </a:xfrm>
        </p:spPr>
      </p:pic>
      <p:pic>
        <p:nvPicPr>
          <p:cNvPr id="15" name="Immagine 14">
            <a:extLst>
              <a:ext uri="{FF2B5EF4-FFF2-40B4-BE49-F238E27FC236}">
                <a16:creationId xmlns:a16="http://schemas.microsoft.com/office/drawing/2014/main" id="{02F7DBEE-EEFF-795E-2389-C73E997DE8BF}"/>
              </a:ext>
            </a:extLst>
          </p:cNvPr>
          <p:cNvPicPr>
            <a:picLocks noChangeAspect="1"/>
          </p:cNvPicPr>
          <p:nvPr/>
        </p:nvPicPr>
        <p:blipFill>
          <a:blip r:embed="rId3"/>
          <a:stretch>
            <a:fillRect/>
          </a:stretch>
        </p:blipFill>
        <p:spPr>
          <a:xfrm>
            <a:off x="6571052" y="1811302"/>
            <a:ext cx="4448400" cy="4140000"/>
          </a:xfrm>
          <a:prstGeom prst="rect">
            <a:avLst/>
          </a:prstGeom>
        </p:spPr>
      </p:pic>
    </p:spTree>
    <p:extLst>
      <p:ext uri="{BB962C8B-B14F-4D97-AF65-F5344CB8AC3E}">
        <p14:creationId xmlns:p14="http://schemas.microsoft.com/office/powerpoint/2010/main" val="24268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11262020" y="6191250"/>
            <a:ext cx="77447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21</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927470" y="5974293"/>
            <a:ext cx="2810041" cy="646331"/>
          </a:xfrm>
          <a:prstGeom prst="rect">
            <a:avLst/>
          </a:prstGeom>
          <a:noFill/>
        </p:spPr>
        <p:txBody>
          <a:bodyPr wrap="square" rtlCol="0">
            <a:spAutoFit/>
          </a:bodyPr>
          <a:lstStyle/>
          <a:p>
            <a:r>
              <a:rPr lang="it-IT" dirty="0"/>
              <a:t>ACTIVITY DIAGRAM: Gestione Pagina Anagrafica</a:t>
            </a:r>
          </a:p>
        </p:txBody>
      </p:sp>
      <p:pic>
        <p:nvPicPr>
          <p:cNvPr id="7" name="Segnaposto contenuto 6">
            <a:extLst>
              <a:ext uri="{FF2B5EF4-FFF2-40B4-BE49-F238E27FC236}">
                <a16:creationId xmlns:a16="http://schemas.microsoft.com/office/drawing/2014/main" id="{1A0D1A38-5080-694D-F58A-09AB8E8A3D61}"/>
              </a:ext>
            </a:extLst>
          </p:cNvPr>
          <p:cNvPicPr>
            <a:picLocks noGrp="1" noChangeAspect="1"/>
          </p:cNvPicPr>
          <p:nvPr>
            <p:ph idx="1"/>
          </p:nvPr>
        </p:nvPicPr>
        <p:blipFill rotWithShape="1">
          <a:blip r:embed="rId2"/>
          <a:srcRect r="3691"/>
          <a:stretch/>
        </p:blipFill>
        <p:spPr>
          <a:xfrm>
            <a:off x="95372" y="1956918"/>
            <a:ext cx="6538694" cy="3780000"/>
          </a:xfrm>
        </p:spPr>
      </p:pic>
      <p:pic>
        <p:nvPicPr>
          <p:cNvPr id="9" name="Immagine 8">
            <a:extLst>
              <a:ext uri="{FF2B5EF4-FFF2-40B4-BE49-F238E27FC236}">
                <a16:creationId xmlns:a16="http://schemas.microsoft.com/office/drawing/2014/main" id="{5CE368B0-9E60-17DD-6145-86B84728E041}"/>
              </a:ext>
            </a:extLst>
          </p:cNvPr>
          <p:cNvPicPr>
            <a:picLocks noChangeAspect="1"/>
          </p:cNvPicPr>
          <p:nvPr/>
        </p:nvPicPr>
        <p:blipFill>
          <a:blip r:embed="rId3"/>
          <a:stretch>
            <a:fillRect/>
          </a:stretch>
        </p:blipFill>
        <p:spPr>
          <a:xfrm>
            <a:off x="6812478" y="1776918"/>
            <a:ext cx="5043480" cy="3960000"/>
          </a:xfrm>
          <a:prstGeom prst="rect">
            <a:avLst/>
          </a:prstGeom>
        </p:spPr>
      </p:pic>
      <p:sp>
        <p:nvSpPr>
          <p:cNvPr id="12" name="CasellaDiTesto 11">
            <a:extLst>
              <a:ext uri="{FF2B5EF4-FFF2-40B4-BE49-F238E27FC236}">
                <a16:creationId xmlns:a16="http://schemas.microsoft.com/office/drawing/2014/main" id="{644FE233-EFC1-962E-8609-0FE402B29BE7}"/>
              </a:ext>
            </a:extLst>
          </p:cNvPr>
          <p:cNvSpPr txBox="1"/>
          <p:nvPr/>
        </p:nvSpPr>
        <p:spPr>
          <a:xfrm>
            <a:off x="7475023" y="5906194"/>
            <a:ext cx="3718390" cy="646331"/>
          </a:xfrm>
          <a:prstGeom prst="rect">
            <a:avLst/>
          </a:prstGeom>
          <a:noFill/>
        </p:spPr>
        <p:txBody>
          <a:bodyPr wrap="none" rtlCol="0">
            <a:spAutoFit/>
          </a:bodyPr>
          <a:lstStyle/>
          <a:p>
            <a:r>
              <a:rPr lang="it-IT" dirty="0"/>
              <a:t>ACTIVITY DIAGRAM:</a:t>
            </a:r>
          </a:p>
          <a:p>
            <a:r>
              <a:rPr lang="it-IT" dirty="0"/>
              <a:t>Gestione Creazione Pagina Anagrafica</a:t>
            </a:r>
          </a:p>
        </p:txBody>
      </p:sp>
    </p:spTree>
    <p:extLst>
      <p:ext uri="{BB962C8B-B14F-4D97-AF65-F5344CB8AC3E}">
        <p14:creationId xmlns:p14="http://schemas.microsoft.com/office/powerpoint/2010/main" val="184137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fontScale="92500" lnSpcReduction="10000"/>
          </a:bodyPr>
          <a:lstStyle/>
          <a:p>
            <a:pPr marL="0" indent="0">
              <a:buNone/>
            </a:pPr>
            <a:r>
              <a:rPr lang="en-US" sz="2000" dirty="0"/>
              <a:t>Per accedere alla pagina personale del sistema, bisogna inanzitutto inserire le credenziali (matricola e password) corrette.</a:t>
            </a:r>
          </a:p>
          <a:p>
            <a:pPr marL="0" indent="0">
              <a:buNone/>
            </a:pPr>
            <a:r>
              <a:rPr lang="en-US" sz="2000" dirty="0"/>
              <a:t>Una volta eseguito l’accesso, l’utente può registrare nuovi pazienti, generare nuove operazioni (partendo dalle anagrafiche create) e compilare i relativi verbali medici, sulla base delle singole operazioni.</a:t>
            </a:r>
          </a:p>
          <a:p>
            <a:pPr marL="0" indent="0">
              <a:buNone/>
            </a:pPr>
            <a:r>
              <a:rPr lang="en-US" sz="2000" dirty="0"/>
              <a:t>Le modifiche/eliminazioni di pagine anagrafiche/operazioni possono essere effettuate solo da chi le ha compilate, e, al momento dell’atto, non devono essere presenti operazioni/verbali associate/i.</a:t>
            </a:r>
          </a:p>
          <a:p>
            <a:pPr marL="0" indent="0">
              <a:buNone/>
            </a:pPr>
            <a:r>
              <a:rPr lang="en-US" sz="2000" dirty="0"/>
              <a:t>Un verbale medici può essere modificato/eliminato solo dal primo operatore, ma non deve essere passato più di un giorno dalla sua creazione; l’eliminazione di un verbale non comporta la cancellazione dell’operazione associata.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22</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funzioni possibili al medico,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che verifica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23</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5130735"/>
          </a:xfrm>
        </p:spPr>
        <p:txBody>
          <a:bodyPr>
            <a:normAutofit fontScale="92500" lnSpcReduction="20000"/>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a:t>
            </a:r>
            <a:r>
              <a:rPr kumimoji="0" lang="en-US" sz="1900" b="0" u="none" strike="noStrike" kern="1200" cap="none" spc="0" normalizeH="0" baseline="0" noProof="0" dirty="0" err="1">
                <a:ln>
                  <a:noFill/>
                </a:ln>
                <a:solidFill>
                  <a:prstClr val="black"/>
                </a:solidFill>
                <a:uLnTx/>
                <a:uFillTx/>
                <a:latin typeface="Calibri" panose="020F0502020204030204"/>
                <a:ea typeface="+mn-ea"/>
                <a:cs typeface="+mn-cs"/>
              </a:rPr>
              <a:t>esiste</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err="1">
                <a:ln>
                  <a:noFill/>
                </a:ln>
                <a:solidFill>
                  <a:prstClr val="black"/>
                </a:solidFill>
                <a:uLnTx/>
                <a:uFillTx/>
                <a:latin typeface="Calibri" panose="020F0502020204030204"/>
                <a:ea typeface="+mn-ea"/>
                <a:cs typeface="+mn-cs"/>
              </a:rPr>
              <a:t>SalvataggioOperazioneFallito</a:t>
            </a: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err="1">
                <a:solidFill>
                  <a:prstClr val="black"/>
                </a:solidFill>
                <a:latin typeface="Calibri" panose="020F0502020204030204"/>
              </a:rPr>
              <a:t>SalvataggioedEliminazioneOperazioneRiuscito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a:t>
            </a:r>
            <a:r>
              <a:rPr lang="en-US" sz="1900" dirty="0" err="1">
                <a:solidFill>
                  <a:prstClr val="black"/>
                </a:solidFill>
                <a:latin typeface="Calibri" panose="020F0502020204030204"/>
              </a:rPr>
              <a:t>componente</a:t>
            </a:r>
            <a:r>
              <a:rPr lang="en-US" sz="1900" dirty="0">
                <a:solidFill>
                  <a:prstClr val="black"/>
                </a:solidFill>
                <a:latin typeface="Calibri" panose="020F0502020204030204"/>
              </a:rPr>
              <a:t> </a:t>
            </a:r>
            <a:r>
              <a:rPr lang="en-US" sz="1900" dirty="0" err="1">
                <a:solidFill>
                  <a:prstClr val="black"/>
                </a:solidFill>
                <a:latin typeface="Calibri" panose="020F0502020204030204"/>
              </a:rPr>
              <a:t>corrisponde</a:t>
            </a:r>
            <a:r>
              <a:rPr lang="en-US" sz="1900" dirty="0">
                <a:solidFill>
                  <a:prstClr val="black"/>
                </a:solidFill>
                <a:latin typeface="Calibri" panose="020F0502020204030204"/>
              </a:rPr>
              <a:t>. In </a:t>
            </a:r>
            <a:r>
              <a:rPr lang="en-US" sz="1900" dirty="0" err="1">
                <a:solidFill>
                  <a:prstClr val="black"/>
                </a:solidFill>
                <a:latin typeface="Calibri" panose="020F0502020204030204"/>
              </a:rPr>
              <a:t>seguito</a:t>
            </a:r>
            <a:r>
              <a:rPr lang="en-US" sz="1900" dirty="0">
                <a:solidFill>
                  <a:prstClr val="black"/>
                </a:solidFill>
                <a:latin typeface="Calibri" panose="020F0502020204030204"/>
              </a:rPr>
              <a:t>, </a:t>
            </a:r>
            <a:r>
              <a:rPr lang="en-US" sz="1900" dirty="0" err="1">
                <a:solidFill>
                  <a:prstClr val="black"/>
                </a:solidFill>
                <a:latin typeface="Calibri" panose="020F0502020204030204"/>
              </a:rPr>
              <a:t>si</a:t>
            </a:r>
            <a:r>
              <a:rPr lang="en-US" sz="1900" dirty="0">
                <a:solidFill>
                  <a:prstClr val="black"/>
                </a:solidFill>
                <a:latin typeface="Calibri" panose="020F0502020204030204"/>
              </a:rPr>
              <a:t> </a:t>
            </a:r>
            <a:r>
              <a:rPr lang="en-US" sz="1900" dirty="0" err="1">
                <a:solidFill>
                  <a:prstClr val="black"/>
                </a:solidFill>
                <a:latin typeface="Calibri" panose="020F0502020204030204"/>
              </a:rPr>
              <a:t>effettua</a:t>
            </a:r>
            <a:r>
              <a:rPr lang="en-US" sz="1900" dirty="0">
                <a:solidFill>
                  <a:prstClr val="black"/>
                </a:solidFill>
                <a:latin typeface="Calibri" panose="020F0502020204030204"/>
              </a:rPr>
              <a:t> </a:t>
            </a:r>
            <a:r>
              <a:rPr lang="en-US" sz="1900" dirty="0" err="1">
                <a:solidFill>
                  <a:prstClr val="black"/>
                </a:solidFill>
                <a:latin typeface="Calibri" panose="020F0502020204030204"/>
              </a:rPr>
              <a:t>l’eliminazione</a:t>
            </a:r>
            <a:r>
              <a:rPr lang="en-US" sz="1900" dirty="0">
                <a:solidFill>
                  <a:prstClr val="black"/>
                </a:solidFill>
                <a:latin typeface="Calibri" panose="020F0502020204030204"/>
              </a:rPr>
              <a:t> </a:t>
            </a:r>
            <a:r>
              <a:rPr lang="en-US" sz="1900" dirty="0" err="1">
                <a:solidFill>
                  <a:prstClr val="black"/>
                </a:solidFill>
                <a:latin typeface="Calibri" panose="020F0502020204030204"/>
              </a:rPr>
              <a:t>dell’operazione</a:t>
            </a:r>
            <a:r>
              <a:rPr lang="en-US" sz="1900" dirty="0">
                <a:solidFill>
                  <a:prstClr val="black"/>
                </a:solidFill>
                <a:latin typeface="Calibri" panose="020F0502020204030204"/>
              </a:rPr>
              <a:t> e </a:t>
            </a:r>
            <a:r>
              <a:rPr lang="en-US" sz="1900" dirty="0" err="1">
                <a:solidFill>
                  <a:prstClr val="black"/>
                </a:solidFill>
                <a:latin typeface="Calibri" panose="020F0502020204030204"/>
              </a:rPr>
              <a:t>si</a:t>
            </a:r>
            <a:r>
              <a:rPr lang="en-US" sz="1900" dirty="0">
                <a:solidFill>
                  <a:prstClr val="black"/>
                </a:solidFill>
                <a:latin typeface="Calibri" panose="020F0502020204030204"/>
              </a:rPr>
              <a:t> </a:t>
            </a:r>
            <a:r>
              <a:rPr lang="en-US" sz="1900" dirty="0" err="1">
                <a:solidFill>
                  <a:prstClr val="black"/>
                </a:solidFill>
                <a:latin typeface="Calibri" panose="020F0502020204030204"/>
              </a:rPr>
              <a:t>verifica</a:t>
            </a:r>
            <a:r>
              <a:rPr lang="en-US" sz="1900" dirty="0">
                <a:solidFill>
                  <a:prstClr val="black"/>
                </a:solidFill>
                <a:latin typeface="Calibri" panose="020F0502020204030204"/>
              </a:rPr>
              <a:t> </a:t>
            </a:r>
            <a:r>
              <a:rPr lang="en-US" sz="1900" dirty="0" err="1">
                <a:solidFill>
                  <a:prstClr val="black"/>
                </a:solidFill>
                <a:latin typeface="Calibri" panose="020F0502020204030204"/>
              </a:rPr>
              <a:t>che</a:t>
            </a:r>
            <a:r>
              <a:rPr lang="en-US" sz="1900" dirty="0">
                <a:solidFill>
                  <a:prstClr val="black"/>
                </a:solidFill>
                <a:latin typeface="Calibri" panose="020F0502020204030204"/>
              </a:rPr>
              <a:t> </a:t>
            </a:r>
            <a:r>
              <a:rPr lang="en-US" sz="1900" dirty="0" err="1">
                <a:solidFill>
                  <a:prstClr val="black"/>
                </a:solidFill>
                <a:latin typeface="Calibri" panose="020F0502020204030204"/>
              </a:rPr>
              <a:t>essa</a:t>
            </a:r>
            <a:r>
              <a:rPr lang="en-US" sz="1900" dirty="0">
                <a:solidFill>
                  <a:prstClr val="black"/>
                </a:solidFill>
                <a:latin typeface="Calibri" panose="020F0502020204030204"/>
              </a:rPr>
              <a:t> </a:t>
            </a:r>
            <a:r>
              <a:rPr lang="en-US" sz="1900" dirty="0" err="1">
                <a:solidFill>
                  <a:prstClr val="black"/>
                </a:solidFill>
                <a:latin typeface="Calibri" panose="020F0502020204030204"/>
              </a:rPr>
              <a:t>funzioni</a:t>
            </a:r>
            <a:r>
              <a:rPr lang="en-US" sz="1900" dirty="0">
                <a:solidFill>
                  <a:prstClr val="black"/>
                </a:solidFill>
                <a:latin typeface="Calibri" panose="020F0502020204030204"/>
              </a:rPr>
              <a:t>;</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lang="en-US" sz="2000" dirty="0">
                <a:solidFill>
                  <a:prstClr val="black"/>
                </a:solidFill>
                <a:effectLst>
                  <a:outerShdw blurRad="38100" dist="38100" dir="2700000" algn="tl">
                    <a:srgbClr val="000000">
                      <a:alpha val="43137"/>
                    </a:srgbClr>
                  </a:outerShdw>
                </a:effectLst>
                <a:latin typeface="Calibri" panose="020F0502020204030204"/>
              </a:rPr>
              <a:t>Eliminazione Operazione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dirty="0">
                <a:solidFill>
                  <a:prstClr val="black"/>
                </a:solidFill>
                <a:latin typeface="Calibri" panose="020F0502020204030204"/>
              </a:rPr>
              <a:t>Il test riconosce il </a:t>
            </a:r>
            <a:r>
              <a:rPr lang="en-US" sz="1900" dirty="0" err="1">
                <a:solidFill>
                  <a:prstClr val="black"/>
                </a:solidFill>
                <a:latin typeface="Calibri" panose="020F0502020204030204"/>
              </a:rPr>
              <a:t>fallimento</a:t>
            </a:r>
            <a:r>
              <a:rPr lang="en-US" sz="1900" dirty="0">
                <a:solidFill>
                  <a:prstClr val="black"/>
                </a:solidFill>
                <a:latin typeface="Calibri" panose="020F0502020204030204"/>
              </a:rPr>
              <a:t> </a:t>
            </a:r>
            <a:r>
              <a:rPr lang="en-US" sz="1900" dirty="0" err="1">
                <a:solidFill>
                  <a:prstClr val="black"/>
                </a:solidFill>
                <a:latin typeface="Calibri" panose="020F0502020204030204"/>
              </a:rPr>
              <a:t>nell’eliminare</a:t>
            </a:r>
            <a:r>
              <a:rPr lang="en-US" sz="1900" dirty="0">
                <a:solidFill>
                  <a:prstClr val="black"/>
                </a:solidFill>
                <a:latin typeface="Calibri" panose="020F0502020204030204"/>
              </a:rPr>
              <a:t> </a:t>
            </a:r>
            <a:r>
              <a:rPr lang="en-US" sz="1900" dirty="0" err="1">
                <a:solidFill>
                  <a:prstClr val="black"/>
                </a:solidFill>
                <a:latin typeface="Calibri" panose="020F0502020204030204"/>
              </a:rPr>
              <a:t>un’operazione</a:t>
            </a:r>
            <a:r>
              <a:rPr lang="en-US" sz="1900" dirty="0">
                <a:solidFill>
                  <a:prstClr val="black"/>
                </a:solidFill>
                <a:latin typeface="Calibri" panose="020F0502020204030204"/>
              </a:rPr>
              <a:t> </a:t>
            </a:r>
            <a:r>
              <a:rPr lang="en-US" sz="1900" dirty="0" err="1">
                <a:solidFill>
                  <a:prstClr val="black"/>
                </a:solidFill>
                <a:latin typeface="Calibri" panose="020F0502020204030204"/>
              </a:rPr>
              <a:t>perchè</a:t>
            </a:r>
            <a:r>
              <a:rPr lang="en-US" sz="1900" dirty="0">
                <a:solidFill>
                  <a:prstClr val="black"/>
                </a:solidFill>
                <a:latin typeface="Calibri" panose="020F0502020204030204"/>
              </a:rPr>
              <a:t> non </a:t>
            </a:r>
            <a:r>
              <a:rPr lang="en-US" sz="1900" dirty="0" err="1">
                <a:solidFill>
                  <a:prstClr val="black"/>
                </a:solidFill>
                <a:latin typeface="Calibri" panose="020F0502020204030204"/>
              </a:rPr>
              <a:t>esiste</a:t>
            </a:r>
            <a:r>
              <a:rPr lang="en-US" sz="1900" dirty="0">
                <a:solidFill>
                  <a:prstClr val="black"/>
                </a:solidFill>
                <a:latin typeface="Calibri" panose="020F0502020204030204"/>
              </a:rPr>
              <a:t>;</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2000" dirty="0">
              <a:solidFill>
                <a:prstClr val="black"/>
              </a:solidFill>
              <a:latin typeface="Calibri" panose="020F0502020204030204"/>
            </a:endParaRPr>
          </a:p>
          <a:p>
            <a:pPr marL="457200" marR="0" lvl="1" indent="0" algn="l" defTabSz="914400" rtl="0" eaLnBrk="1" fontAlgn="auto" latinLnBrk="0" hangingPunct="1">
              <a:lnSpc>
                <a:spcPct val="90000"/>
              </a:lnSpc>
              <a:spcBef>
                <a:spcPts val="500"/>
              </a:spcBef>
              <a:spcAft>
                <a:spcPts val="0"/>
              </a:spcAft>
              <a:buClrTx/>
              <a:buSzTx/>
              <a:buNone/>
              <a:tabLst/>
              <a:defRPr/>
            </a:pPr>
            <a:r>
              <a:rPr lang="en-US" sz="1900" dirty="0">
                <a:solidFill>
                  <a:prstClr val="black"/>
                </a:solidFill>
                <a:latin typeface="Calibri" panose="020F0502020204030204"/>
              </a:rPr>
              <a:t>N.B. Queste tipologie di test possono essere applicate, adattandole al contesto, anche nel caso di salvataggio di pagine anagrafiche e verbali medici.</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difficoltà, incontrate durante la stesura del progetto, riguardano:</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sistema e dell’utente).</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02228" y="4811295"/>
            <a:ext cx="1073021"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4" y="6276899"/>
            <a:ext cx="566057"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0" y="1884037"/>
            <a:ext cx="11812555" cy="5093702"/>
          </a:xfrm>
          <a:prstGeom prst="rect">
            <a:avLst/>
          </a:prstGeom>
          <a:noFill/>
        </p:spPr>
        <p:txBody>
          <a:bodyPr wrap="square" rtlCol="0">
            <a:spAutoFit/>
          </a:bodyPr>
          <a:lstStyle/>
          <a:p>
            <a:pPr marL="285750" indent="-285750">
              <a:buFont typeface="Arial" panose="020B0604020202020204" pitchFamily="34" charset="0"/>
              <a:buChar char="•"/>
            </a:pPr>
            <a:r>
              <a:rPr lang="it-IT" dirty="0"/>
              <a:t>Utilizzo di </a:t>
            </a:r>
            <a:r>
              <a:rPr lang="it-IT" b="1" dirty="0"/>
              <a:t>GitHub</a:t>
            </a:r>
            <a:r>
              <a:rPr lang="it-IT" dirty="0"/>
              <a:t> come strumento prescelto al coordinamento tra i membri del team: le sue caratteristiche di utilizzo consentono di tenere traccia di tutte le modifiche apportate (si sfruttano </a:t>
            </a:r>
            <a:r>
              <a:rPr lang="it-IT" i="1" dirty="0"/>
              <a:t>issue </a:t>
            </a:r>
            <a:r>
              <a:rPr lang="it-IT" dirty="0"/>
              <a:t>e </a:t>
            </a:r>
            <a:r>
              <a:rPr lang="it-IT" i="1" dirty="0"/>
              <a:t>branch </a:t>
            </a:r>
            <a:r>
              <a:rPr lang="it-IT" dirty="0"/>
              <a:t>per organizzare al meglio il lavoro di squadra).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Utilizzo di Linguaggio </a:t>
            </a:r>
            <a:r>
              <a:rPr lang="it-IT" b="1" dirty="0"/>
              <a:t>Java</a:t>
            </a:r>
            <a:r>
              <a:rPr lang="it-IT" dirty="0"/>
              <a:t> (alto livello) per la stesura del codice sorgente attraverso l’uso dell’ambiente di lavoro </a:t>
            </a:r>
            <a:r>
              <a:rPr lang="it-IT" b="1" dirty="0"/>
              <a:t>Eclipse</a:t>
            </a:r>
            <a:r>
              <a:rPr lang="it-IT" dirty="0"/>
              <a:t>:</a:t>
            </a:r>
          </a:p>
          <a:p>
            <a:pPr marL="285750" indent="-285750">
              <a:buFont typeface="Wingdings" panose="05000000000000000000" pitchFamily="2" charset="2"/>
              <a:buChar char="q"/>
            </a:pPr>
            <a:r>
              <a:rPr lang="it-IT" i="1" dirty="0"/>
              <a:t>Windowbuilder</a:t>
            </a:r>
            <a:r>
              <a:rPr lang="it-IT" dirty="0"/>
              <a:t>, per la costruzione di un’interfaccia grafica che risponda ai requisiti del problema, ma che sia, al tempo stesso, di facile utilizzo e comprensibile a tutti gli utenti (principalmente medici).</a:t>
            </a:r>
          </a:p>
          <a:p>
            <a:pPr marL="285750" indent="-285750">
              <a:buFont typeface="Wingdings" panose="05000000000000000000" pitchFamily="2" charset="2"/>
              <a:buChar char="q"/>
            </a:pPr>
            <a:r>
              <a:rPr lang="it-IT" i="1" dirty="0"/>
              <a:t>JUNIT, </a:t>
            </a:r>
            <a:r>
              <a:rPr lang="it-IT" dirty="0"/>
              <a:t>framework per lo studio e l’esecuzione dei casi di test.</a:t>
            </a:r>
            <a:endParaRPr lang="it-IT" i="1" dirty="0"/>
          </a:p>
          <a:p>
            <a:pPr marL="285750" indent="-285750">
              <a:buFont typeface="Wingdings" panose="05000000000000000000" pitchFamily="2" charset="2"/>
              <a:buChar char="q"/>
            </a:pPr>
            <a:endParaRPr lang="it-IT" b="1" i="1" dirty="0"/>
          </a:p>
          <a:p>
            <a:pPr marL="285750" indent="-285750">
              <a:buFont typeface="Arial" panose="020B0604020202020204" pitchFamily="34" charset="0"/>
              <a:buChar char="•"/>
            </a:pPr>
            <a:r>
              <a:rPr lang="it-IT" dirty="0"/>
              <a:t>Utilizzo di </a:t>
            </a:r>
            <a:r>
              <a:rPr lang="it-IT" b="1" dirty="0"/>
              <a:t>StarUML</a:t>
            </a:r>
            <a:r>
              <a:rPr lang="it-IT" dirty="0"/>
              <a:t> per la creazione dei vari diagrammi (definiti rispetto al sistema generale o semplicemente rispetto ai medici);</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cui si può visualizzare le relazioni tra moduli e classi </a:t>
            </a:r>
            <a:r>
              <a:rPr lang="it-IT" i="1" dirty="0"/>
              <a:t>(accoppiamento </a:t>
            </a:r>
            <a:r>
              <a:rPr lang="it-IT" dirty="0"/>
              <a:t>e </a:t>
            </a:r>
            <a:r>
              <a:rPr lang="it-IT" i="1" dirty="0"/>
              <a:t>coesione</a:t>
            </a:r>
            <a:r>
              <a:rPr lang="it-IT" dirty="0"/>
              <a:t>)</a:t>
            </a:r>
            <a:r>
              <a:rPr lang="it-IT" i="1" dirty="0"/>
              <a:t>,</a:t>
            </a:r>
            <a:r>
              <a:rPr lang="it-IT" dirty="0"/>
              <a:t> nonché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endParaRPr lang="it-IT" b="1" dirty="0"/>
          </a:p>
          <a:p>
            <a:pPr marL="285750" indent="-285750">
              <a:buFont typeface="Arial" panose="020B0604020202020204" pitchFamily="34" charset="0"/>
              <a:buChar char="•"/>
            </a:pPr>
            <a:endParaRPr lang="it-IT" sz="1900"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810140"/>
            <a:ext cx="10515600" cy="4682736"/>
          </a:xfrm>
        </p:spPr>
        <p:txBody>
          <a:bodyPr>
            <a:normAutofit fontScale="70000" lnSpcReduction="20000"/>
          </a:bodyPr>
          <a:lstStyle/>
          <a:p>
            <a:pPr marL="0" indent="0">
              <a:buNone/>
            </a:pPr>
            <a:r>
              <a:rPr lang="it-IT" sz="2500" dirty="0"/>
              <a:t>Per il software configuration management è stato utilizzato GitHub come programma principale:</a:t>
            </a:r>
          </a:p>
          <a:p>
            <a:pPr marL="0" indent="0">
              <a:buNone/>
            </a:pPr>
            <a:endParaRPr lang="it-IT" sz="2500" dirty="0"/>
          </a:p>
          <a:p>
            <a:pPr marL="0" indent="0">
              <a:buNone/>
            </a:pPr>
            <a:r>
              <a:rPr lang="it-IT" sz="2500" b="1" dirty="0"/>
              <a:t>BRANCH </a:t>
            </a:r>
            <a:r>
              <a:rPr lang="it-IT" sz="2500" dirty="0"/>
              <a:t>La creazione di branch diversi ottimizza il lavoro di squadra e permette di evitare eventuali  incomprensioni: ogni membro crea uno o più branch per lavorare sulle sue componenti, in modo tale da non confondere gli altri collaboratori, qualora si lavorasse in più persone su uno stesso aspetto (i branch sono, tuttavia, aperti a tutti i membri del gruppo, per favorire confronto e correzione). Il «ramo principale» Main è il branch di default, dove verrano trasferiti i file e il codice finale per la consegna del progetto.</a:t>
            </a:r>
          </a:p>
          <a:p>
            <a:pPr marL="0" indent="0">
              <a:buNone/>
            </a:pPr>
            <a:endParaRPr lang="it-IT" sz="2500" b="1" dirty="0"/>
          </a:p>
          <a:p>
            <a:pPr marL="0" indent="0">
              <a:buNone/>
            </a:pPr>
            <a:r>
              <a:rPr lang="it-IT" sz="2500" b="1" dirty="0"/>
              <a:t>ISSUE </a:t>
            </a:r>
            <a:r>
              <a:rPr lang="it-IT" sz="2500" dirty="0"/>
              <a:t>Per valutazione del progetto/project plan, risolvere bug o rispondere a determinati requisiti, sono state attivate issue corrispondenti. Le singole issue vengono affidate ad uno o più i membri del team e devono essere portate a compimento (risolvendo il problema indicato), prima di essere chiuse (indicate come «completate»). Le issue favoriscono la comunicazione tra i membri del team.</a:t>
            </a:r>
          </a:p>
          <a:p>
            <a:pPr marL="0" indent="0">
              <a:buNone/>
            </a:pPr>
            <a:endParaRPr lang="it-IT" sz="2500" dirty="0"/>
          </a:p>
          <a:p>
            <a:pPr marL="0" indent="0">
              <a:buNone/>
            </a:pPr>
            <a:r>
              <a:rPr lang="it-IT" sz="2500" b="1" dirty="0"/>
              <a:t>PULL REQUEST </a:t>
            </a:r>
            <a:r>
              <a:rPr lang="it-IT" sz="2500" dirty="0"/>
              <a:t>Per</a:t>
            </a:r>
            <a:r>
              <a:rPr lang="it-IT" sz="2500" b="1" dirty="0"/>
              <a:t> </a:t>
            </a:r>
            <a:r>
              <a:rPr lang="it-IT" sz="2500" dirty="0"/>
              <a:t>modifiche importanti o azioni di merge (unione di materiale da un branch ad un altro), sono state attivate apposite pull request, le quali devono essere discusse tra tutti i membri del team e lo SCRUM Master, indicato per l’area di lavoro a cui la request fa riferimento, ha il compito di approvarla e portarla a compimento. Possono essere richieste delle </a:t>
            </a:r>
            <a:r>
              <a:rPr lang="it-IT" sz="2500" i="1" dirty="0"/>
              <a:t>Review</a:t>
            </a:r>
            <a:r>
              <a:rPr lang="it-IT" sz="2500" dirty="0"/>
              <a:t>, per consentire ai membri di esaminare e discutere le modifiche proposte, che verranno poi unite nel ramo principale del repository. </a:t>
            </a:r>
            <a:endParaRPr lang="it-IT" sz="25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6</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7</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8</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a:t>
            </a:r>
            <a:r>
              <a:rPr lang="it-IT" sz="1800"/>
              <a:t>l’ultima parola). </a:t>
            </a:r>
            <a:r>
              <a:rPr lang="it-IT" sz="1800" dirty="0"/>
              <a:t>Lo scrum master deve mantenere alta la motivazione/concentrazione del gruppo, per portare a compimento le singole parti ed eliminare ostacoli che rallentano il lavoro.</a:t>
            </a:r>
          </a:p>
          <a:p>
            <a:pPr marL="0" indent="0">
              <a:buNone/>
            </a:pPr>
            <a:r>
              <a:rPr lang="it-IT" sz="1800" dirty="0"/>
              <a:t>Data la mancanza di specializzazione dei membri, si usufruisce spesso della tecnica </a:t>
            </a:r>
            <a:r>
              <a:rPr lang="it-IT" sz="1800" b="1" dirty="0" err="1"/>
              <a:t>pair</a:t>
            </a:r>
            <a:r>
              <a:rPr lang="it-IT" sz="1800" b="1" dirty="0"/>
              <a:t> programming</a:t>
            </a:r>
            <a:r>
              <a:rPr lang="it-IT" sz="1800" dirty="0"/>
              <a:t>: un membro lavora sulle modifiche, mentre un altro revisiona l’operato e interviene per correggere errori; questo approccio favorisce l’apprendimento dei compiti e il lavoro di squadra.</a:t>
            </a:r>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9</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410547" y="3708296"/>
            <a:ext cx="11224726" cy="3016210"/>
          </a:xfrm>
          <a:prstGeom prst="rect">
            <a:avLst/>
          </a:prstGeom>
          <a:noFill/>
        </p:spPr>
        <p:txBody>
          <a:bodyPr wrap="square" rtlCol="0">
            <a:spAutoFit/>
          </a:bodyPr>
          <a:lstStyle/>
          <a:p>
            <a:r>
              <a:rPr lang="it-IT" sz="1900" dirty="0"/>
              <a:t>Il team si è impegnato a rispondere ai requisiti di qualità tassonomici di McCall: nella tabella soprastante sono riportati i principali requisiti che il team si è impegnato a soddisfare, per rendere forte il progetto e aumentarne il livello di qualità finale.</a:t>
            </a:r>
          </a:p>
          <a:p>
            <a:endParaRPr lang="it-IT" sz="1900" dirty="0"/>
          </a:p>
          <a:p>
            <a:r>
              <a:rPr lang="it-IT" sz="1900" dirty="0"/>
              <a:t>L’attenzione è rivolta in particolare al </a:t>
            </a:r>
            <a:r>
              <a:rPr lang="it-IT" sz="1900" i="1" dirty="0"/>
              <a:t>funzionamento</a:t>
            </a:r>
            <a:r>
              <a:rPr lang="it-IT" sz="1900" dirty="0"/>
              <a:t> e </a:t>
            </a:r>
            <a:r>
              <a:rPr lang="it-IT" sz="1900" i="1" dirty="0"/>
              <a:t>revisione</a:t>
            </a:r>
            <a:r>
              <a:rPr lang="it-IT" sz="1900" dirty="0"/>
              <a:t> del prodotto: l’obiettivo è permettere al programma di funzionare in modo corretto, rispondendo ai requisiti designati dal team e a quelli dell’utente (medico o sistema dell’ospedale). Il codice è organizzato in maniera semplice ed è stato sottoposto a dovuti casi di test, per verificare l’affidabilità delle singole funzioni.</a:t>
            </a:r>
          </a:p>
          <a:p>
            <a:r>
              <a:rPr lang="it-IT" sz="1900" dirty="0"/>
              <a:t>Anche se il progetto non sarà commercializzabile completamente a fine lavoro, il team ha implementato il codice perché parte di esso o tutto 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1585</TotalTime>
  <Words>3148</Words>
  <Application>Microsoft Office PowerPoint</Application>
  <PresentationFormat>Widescreen</PresentationFormat>
  <Paragraphs>234</Paragraphs>
  <Slides>24</Slides>
  <Notes>18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2024-03-25T07:27:49Z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