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26"/>
  </p:notesMasterIdLst>
  <p:handoutMasterIdLst>
    <p:handoutMasterId r:id="rId27"/>
  </p:handoutMasterIdLst>
  <p:sldIdLst>
    <p:sldId id="256" r:id="rId5"/>
    <p:sldId id="296" r:id="rId6"/>
    <p:sldId id="297" r:id="rId7"/>
    <p:sldId id="312" r:id="rId8"/>
    <p:sldId id="318" r:id="rId9"/>
    <p:sldId id="298" r:id="rId10"/>
    <p:sldId id="300" r:id="rId11"/>
    <p:sldId id="319" r:id="rId12"/>
    <p:sldId id="317" r:id="rId13"/>
    <p:sldId id="309" r:id="rId14"/>
    <p:sldId id="313" r:id="rId15"/>
    <p:sldId id="302" r:id="rId16"/>
    <p:sldId id="320" r:id="rId17"/>
    <p:sldId id="303" r:id="rId18"/>
    <p:sldId id="304" r:id="rId19"/>
    <p:sldId id="307" r:id="rId20"/>
    <p:sldId id="314" r:id="rId21"/>
    <p:sldId id="315" r:id="rId22"/>
    <p:sldId id="316" r:id="rId23"/>
    <p:sldId id="306" r:id="rId24"/>
    <p:sldId id="31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0BB46D-1FBD-4BE5-BEA3-98CD9E9E2715}" v="45" dt="2024-02-01T16:42:57.6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NGILI" userId="89c7df381375e6aa" providerId="LiveId" clId="{740BB46D-1FBD-4BE5-BEA3-98CD9E9E2715}"/>
    <pc:docChg chg="undo custSel addSld modSld">
      <pc:chgData name="Matteo MANGILI" userId="89c7df381375e6aa" providerId="LiveId" clId="{740BB46D-1FBD-4BE5-BEA3-98CD9E9E2715}" dt="2024-02-01T16:45:33.684" v="5917" actId="14100"/>
      <pc:docMkLst>
        <pc:docMk/>
      </pc:docMkLst>
      <pc:sldChg chg="modSp mod">
        <pc:chgData name="Matteo MANGILI" userId="89c7df381375e6aa" providerId="LiveId" clId="{740BB46D-1FBD-4BE5-BEA3-98CD9E9E2715}" dt="2024-01-25T10:27:54.906" v="3615" actId="255"/>
        <pc:sldMkLst>
          <pc:docMk/>
          <pc:sldMk cId="3250768115" sldId="296"/>
        </pc:sldMkLst>
        <pc:spChg chg="mod">
          <ac:chgData name="Matteo MANGILI" userId="89c7df381375e6aa" providerId="LiveId" clId="{740BB46D-1FBD-4BE5-BEA3-98CD9E9E2715}" dt="2024-01-25T10:27:54.906" v="3615" actId="255"/>
          <ac:spMkLst>
            <pc:docMk/>
            <pc:sldMk cId="3250768115" sldId="296"/>
            <ac:spMk id="4" creationId="{6EADD32B-2BED-B9CD-8880-5933A888D00B}"/>
          </ac:spMkLst>
        </pc:spChg>
      </pc:sldChg>
      <pc:sldChg chg="modSp mod">
        <pc:chgData name="Matteo MANGILI" userId="89c7df381375e6aa" providerId="LiveId" clId="{740BB46D-1FBD-4BE5-BEA3-98CD9E9E2715}" dt="2024-01-25T10:27:29.286" v="3614" actId="20577"/>
        <pc:sldMkLst>
          <pc:docMk/>
          <pc:sldMk cId="1249612630" sldId="297"/>
        </pc:sldMkLst>
        <pc:spChg chg="mod">
          <ac:chgData name="Matteo MANGILI" userId="89c7df381375e6aa" providerId="LiveId" clId="{740BB46D-1FBD-4BE5-BEA3-98CD9E9E2715}" dt="2024-01-25T10:27:29.286" v="3614" actId="20577"/>
          <ac:spMkLst>
            <pc:docMk/>
            <pc:sldMk cId="1249612630" sldId="297"/>
            <ac:spMk id="4" creationId="{0B9BE06A-2A10-766E-30FB-68BA1AE33F20}"/>
          </ac:spMkLst>
        </pc:spChg>
      </pc:sldChg>
      <pc:sldChg chg="modSp mod">
        <pc:chgData name="Matteo MANGILI" userId="89c7df381375e6aa" providerId="LiveId" clId="{740BB46D-1FBD-4BE5-BEA3-98CD9E9E2715}" dt="2024-01-25T10:24:21.989" v="3467" actId="255"/>
        <pc:sldMkLst>
          <pc:docMk/>
          <pc:sldMk cId="3996999348" sldId="298"/>
        </pc:sldMkLst>
        <pc:spChg chg="mod">
          <ac:chgData name="Matteo MANGILI" userId="89c7df381375e6aa" providerId="LiveId" clId="{740BB46D-1FBD-4BE5-BEA3-98CD9E9E2715}" dt="2024-01-25T10:24:21.989" v="3467" actId="255"/>
          <ac:spMkLst>
            <pc:docMk/>
            <pc:sldMk cId="3996999348" sldId="298"/>
            <ac:spMk id="4" creationId="{747F007E-FE0A-2A87-17AB-DD88FD1E8115}"/>
          </ac:spMkLst>
        </pc:spChg>
      </pc:sldChg>
      <pc:sldChg chg="modSp mod">
        <pc:chgData name="Matteo MANGILI" userId="89c7df381375e6aa" providerId="LiveId" clId="{740BB46D-1FBD-4BE5-BEA3-98CD9E9E2715}" dt="2024-01-25T11:09:11.413" v="5072" actId="20577"/>
        <pc:sldMkLst>
          <pc:docMk/>
          <pc:sldMk cId="2944479634" sldId="303"/>
        </pc:sldMkLst>
        <pc:spChg chg="mod">
          <ac:chgData name="Matteo MANGILI" userId="89c7df381375e6aa" providerId="LiveId" clId="{740BB46D-1FBD-4BE5-BEA3-98CD9E9E2715}" dt="2024-01-25T11:09:11.413" v="5072" actId="20577"/>
          <ac:spMkLst>
            <pc:docMk/>
            <pc:sldMk cId="2944479634" sldId="303"/>
            <ac:spMk id="4" creationId="{834029E2-3A07-28E1-FE72-E1D9FA770926}"/>
          </ac:spMkLst>
        </pc:spChg>
      </pc:sldChg>
      <pc:sldChg chg="modSp mod">
        <pc:chgData name="Matteo MANGILI" userId="89c7df381375e6aa" providerId="LiveId" clId="{740BB46D-1FBD-4BE5-BEA3-98CD9E9E2715}" dt="2024-01-25T11:12:36.430" v="5153" actId="20577"/>
        <pc:sldMkLst>
          <pc:docMk/>
          <pc:sldMk cId="2728347993" sldId="304"/>
        </pc:sldMkLst>
        <pc:spChg chg="mod">
          <ac:chgData name="Matteo MANGILI" userId="89c7df381375e6aa" providerId="LiveId" clId="{740BB46D-1FBD-4BE5-BEA3-98CD9E9E2715}" dt="2024-01-25T11:12:36.430" v="5153" actId="20577"/>
          <ac:spMkLst>
            <pc:docMk/>
            <pc:sldMk cId="2728347993" sldId="304"/>
            <ac:spMk id="4" creationId="{E45B50AB-E09E-377A-4B46-AFA47F523EAB}"/>
          </ac:spMkLst>
        </pc:spChg>
      </pc:sldChg>
      <pc:sldChg chg="addSp delSp modSp mod">
        <pc:chgData name="Matteo MANGILI" userId="89c7df381375e6aa" providerId="LiveId" clId="{740BB46D-1FBD-4BE5-BEA3-98CD9E9E2715}" dt="2024-01-24T20:03:05.101" v="2277" actId="5793"/>
        <pc:sldMkLst>
          <pc:docMk/>
          <pc:sldMk cId="3568766427" sldId="306"/>
        </pc:sldMkLst>
        <pc:spChg chg="mod">
          <ac:chgData name="Matteo MANGILI" userId="89c7df381375e6aa" providerId="LiveId" clId="{740BB46D-1FBD-4BE5-BEA3-98CD9E9E2715}" dt="2024-01-24T20:03:05.101" v="2277" actId="5793"/>
          <ac:spMkLst>
            <pc:docMk/>
            <pc:sldMk cId="3568766427" sldId="306"/>
            <ac:spMk id="3" creationId="{39198BC0-3DAA-3F78-1CC6-7D92405ED12E}"/>
          </ac:spMkLst>
        </pc:spChg>
        <pc:spChg chg="add del mod">
          <ac:chgData name="Matteo MANGILI" userId="89c7df381375e6aa" providerId="LiveId" clId="{740BB46D-1FBD-4BE5-BEA3-98CD9E9E2715}" dt="2024-01-21T20:40:04.905" v="2275" actId="20577"/>
          <ac:spMkLst>
            <pc:docMk/>
            <pc:sldMk cId="3568766427" sldId="306"/>
            <ac:spMk id="6" creationId="{366879AD-ECAF-DDDE-26DC-9DD0D10F9AC4}"/>
          </ac:spMkLst>
        </pc:spChg>
      </pc:sldChg>
      <pc:sldChg chg="modSp mod">
        <pc:chgData name="Matteo MANGILI" userId="89c7df381375e6aa" providerId="LiveId" clId="{740BB46D-1FBD-4BE5-BEA3-98CD9E9E2715}" dt="2024-01-21T20:39:32.024" v="2261" actId="20577"/>
        <pc:sldMkLst>
          <pc:docMk/>
          <pc:sldMk cId="42136755" sldId="307"/>
        </pc:sldMkLst>
        <pc:spChg chg="mod">
          <ac:chgData name="Matteo MANGILI" userId="89c7df381375e6aa" providerId="LiveId" clId="{740BB46D-1FBD-4BE5-BEA3-98CD9E9E2715}" dt="2024-01-21T20:39:32.024" v="2261" actId="20577"/>
          <ac:spMkLst>
            <pc:docMk/>
            <pc:sldMk cId="42136755" sldId="307"/>
            <ac:spMk id="6" creationId="{07D5F90B-A703-3979-44A8-9125B7AA3463}"/>
          </ac:spMkLst>
        </pc:spChg>
      </pc:sldChg>
      <pc:sldChg chg="modSp mod">
        <pc:chgData name="Matteo MANGILI" userId="89c7df381375e6aa" providerId="LiveId" clId="{740BB46D-1FBD-4BE5-BEA3-98CD9E9E2715}" dt="2024-01-19T20:13:30.721" v="1724" actId="20577"/>
        <pc:sldMkLst>
          <pc:docMk/>
          <pc:sldMk cId="1581940243" sldId="309"/>
        </pc:sldMkLst>
        <pc:spChg chg="mod">
          <ac:chgData name="Matteo MANGILI" userId="89c7df381375e6aa" providerId="LiveId" clId="{740BB46D-1FBD-4BE5-BEA3-98CD9E9E2715}" dt="2024-01-19T20:13:30.721" v="1724" actId="20577"/>
          <ac:spMkLst>
            <pc:docMk/>
            <pc:sldMk cId="1581940243" sldId="309"/>
            <ac:spMk id="5" creationId="{BE1F23F2-64C7-BE07-E80F-A34081568AA8}"/>
          </ac:spMkLst>
        </pc:spChg>
      </pc:sldChg>
      <pc:sldChg chg="modSp mod">
        <pc:chgData name="Matteo MANGILI" userId="89c7df381375e6aa" providerId="LiveId" clId="{740BB46D-1FBD-4BE5-BEA3-98CD9E9E2715}" dt="2024-01-25T10:54:16.505" v="4507" actId="20577"/>
        <pc:sldMkLst>
          <pc:docMk/>
          <pc:sldMk cId="2214790197" sldId="310"/>
        </pc:sldMkLst>
        <pc:spChg chg="mod">
          <ac:chgData name="Matteo MANGILI" userId="89c7df381375e6aa" providerId="LiveId" clId="{740BB46D-1FBD-4BE5-BEA3-98CD9E9E2715}" dt="2024-01-25T10:54:16.505" v="4507" actId="20577"/>
          <ac:spMkLst>
            <pc:docMk/>
            <pc:sldMk cId="2214790197" sldId="310"/>
            <ac:spMk id="4" creationId="{E45B50AB-E09E-377A-4B46-AFA47F523EAB}"/>
          </ac:spMkLst>
        </pc:spChg>
      </pc:sldChg>
      <pc:sldChg chg="addSp delSp modSp mod">
        <pc:chgData name="Matteo MANGILI" userId="89c7df381375e6aa" providerId="LiveId" clId="{740BB46D-1FBD-4BE5-BEA3-98CD9E9E2715}" dt="2024-01-21T20:39:42.621" v="2265" actId="20577"/>
        <pc:sldMkLst>
          <pc:docMk/>
          <pc:sldMk cId="2994462458" sldId="314"/>
        </pc:sldMkLst>
        <pc:spChg chg="add del mod">
          <ac:chgData name="Matteo MANGILI" userId="89c7df381375e6aa" providerId="LiveId" clId="{740BB46D-1FBD-4BE5-BEA3-98CD9E9E2715}" dt="2024-01-21T20:39:42.621" v="2265" actId="20577"/>
          <ac:spMkLst>
            <pc:docMk/>
            <pc:sldMk cId="2994462458" sldId="314"/>
            <ac:spMk id="6" creationId="{07D5F90B-A703-3979-44A8-9125B7AA3463}"/>
          </ac:spMkLst>
        </pc:spChg>
      </pc:sldChg>
      <pc:sldChg chg="addSp delSp modSp mod">
        <pc:chgData name="Matteo MANGILI" userId="89c7df381375e6aa" providerId="LiveId" clId="{740BB46D-1FBD-4BE5-BEA3-98CD9E9E2715}" dt="2024-02-01T16:45:33.684" v="5917" actId="14100"/>
        <pc:sldMkLst>
          <pc:docMk/>
          <pc:sldMk cId="1549231609" sldId="315"/>
        </pc:sldMkLst>
        <pc:spChg chg="add del mod">
          <ac:chgData name="Matteo MANGILI" userId="89c7df381375e6aa" providerId="LiveId" clId="{740BB46D-1FBD-4BE5-BEA3-98CD9E9E2715}" dt="2024-02-01T16:42:57.618" v="5856"/>
          <ac:spMkLst>
            <pc:docMk/>
            <pc:sldMk cId="1549231609" sldId="315"/>
            <ac:spMk id="4" creationId="{BF597CE7-600C-109F-98D9-396D392A2B05}"/>
          </ac:spMkLst>
        </pc:spChg>
        <pc:spChg chg="mod">
          <ac:chgData name="Matteo MANGILI" userId="89c7df381375e6aa" providerId="LiveId" clId="{740BB46D-1FBD-4BE5-BEA3-98CD9E9E2715}" dt="2024-01-21T20:39:47.889" v="2267" actId="20577"/>
          <ac:spMkLst>
            <pc:docMk/>
            <pc:sldMk cId="1549231609" sldId="315"/>
            <ac:spMk id="6" creationId="{07D5F90B-A703-3979-44A8-9125B7AA3463}"/>
          </ac:spMkLst>
        </pc:spChg>
        <pc:spChg chg="add del mod">
          <ac:chgData name="Matteo MANGILI" userId="89c7df381375e6aa" providerId="LiveId" clId="{740BB46D-1FBD-4BE5-BEA3-98CD9E9E2715}" dt="2024-02-01T16:43:51.465" v="5906" actId="22"/>
          <ac:spMkLst>
            <pc:docMk/>
            <pc:sldMk cId="1549231609" sldId="315"/>
            <ac:spMk id="9" creationId="{D7ED3545-9736-05A8-87DE-B5715F61A5BB}"/>
          </ac:spMkLst>
        </pc:spChg>
        <pc:picChg chg="add del mod">
          <ac:chgData name="Matteo MANGILI" userId="89c7df381375e6aa" providerId="LiveId" clId="{740BB46D-1FBD-4BE5-BEA3-98CD9E9E2715}" dt="2024-02-01T16:43:35.346" v="5905" actId="21"/>
          <ac:picMkLst>
            <pc:docMk/>
            <pc:sldMk cId="1549231609" sldId="315"/>
            <ac:picMk id="5" creationId="{5557F28B-416B-C811-6B68-8200EB4EACCE}"/>
          </ac:picMkLst>
        </pc:picChg>
        <pc:picChg chg="del">
          <ac:chgData name="Matteo MANGILI" userId="89c7df381375e6aa" providerId="LiveId" clId="{740BB46D-1FBD-4BE5-BEA3-98CD9E9E2715}" dt="2024-02-01T16:42:54.884" v="5855" actId="21"/>
          <ac:picMkLst>
            <pc:docMk/>
            <pc:sldMk cId="1549231609" sldId="315"/>
            <ac:picMk id="12" creationId="{F10FD7AA-8790-87C5-FE9C-346B2D992897}"/>
          </ac:picMkLst>
        </pc:picChg>
        <pc:picChg chg="del mod">
          <ac:chgData name="Matteo MANGILI" userId="89c7df381375e6aa" providerId="LiveId" clId="{740BB46D-1FBD-4BE5-BEA3-98CD9E9E2715}" dt="2024-02-01T16:43:17.094" v="5860" actId="21"/>
          <ac:picMkLst>
            <pc:docMk/>
            <pc:sldMk cId="1549231609" sldId="315"/>
            <ac:picMk id="15" creationId="{B857A273-6DEB-D710-9311-64C00F4354C4}"/>
          </ac:picMkLst>
        </pc:picChg>
        <pc:picChg chg="add mod ord">
          <ac:chgData name="Matteo MANGILI" userId="89c7df381375e6aa" providerId="LiveId" clId="{740BB46D-1FBD-4BE5-BEA3-98CD9E9E2715}" dt="2024-02-01T16:44:03.287" v="5907" actId="1076"/>
          <ac:picMkLst>
            <pc:docMk/>
            <pc:sldMk cId="1549231609" sldId="315"/>
            <ac:picMk id="16" creationId="{16F4AA7E-1FBB-80B5-4549-4C20D06C1CE6}"/>
          </ac:picMkLst>
        </pc:picChg>
        <pc:picChg chg="add mod">
          <ac:chgData name="Matteo MANGILI" userId="89c7df381375e6aa" providerId="LiveId" clId="{740BB46D-1FBD-4BE5-BEA3-98CD9E9E2715}" dt="2024-02-01T16:45:33.684" v="5917" actId="14100"/>
          <ac:picMkLst>
            <pc:docMk/>
            <pc:sldMk cId="1549231609" sldId="315"/>
            <ac:picMk id="18" creationId="{146C13CC-49B2-BCA0-6FCF-F39784C053EB}"/>
          </ac:picMkLst>
        </pc:picChg>
      </pc:sldChg>
      <pc:sldChg chg="modSp mod">
        <pc:chgData name="Matteo MANGILI" userId="89c7df381375e6aa" providerId="LiveId" clId="{740BB46D-1FBD-4BE5-BEA3-98CD9E9E2715}" dt="2024-01-21T20:39:53.937" v="2269" actId="20577"/>
        <pc:sldMkLst>
          <pc:docMk/>
          <pc:sldMk cId="1841377636" sldId="316"/>
        </pc:sldMkLst>
        <pc:spChg chg="mod">
          <ac:chgData name="Matteo MANGILI" userId="89c7df381375e6aa" providerId="LiveId" clId="{740BB46D-1FBD-4BE5-BEA3-98CD9E9E2715}" dt="2024-01-21T20:39:53.937" v="2269" actId="20577"/>
          <ac:spMkLst>
            <pc:docMk/>
            <pc:sldMk cId="1841377636" sldId="316"/>
            <ac:spMk id="6" creationId="{07D5F90B-A703-3979-44A8-9125B7AA3463}"/>
          </ac:spMkLst>
        </pc:spChg>
      </pc:sldChg>
      <pc:sldChg chg="addSp modSp mod">
        <pc:chgData name="Matteo MANGILI" userId="89c7df381375e6aa" providerId="LiveId" clId="{740BB46D-1FBD-4BE5-BEA3-98CD9E9E2715}" dt="2024-01-25T11:22:49.029" v="5854" actId="20577"/>
        <pc:sldMkLst>
          <pc:docMk/>
          <pc:sldMk cId="1634375711" sldId="317"/>
        </pc:sldMkLst>
        <pc:spChg chg="add mod">
          <ac:chgData name="Matteo MANGILI" userId="89c7df381375e6aa" providerId="LiveId" clId="{740BB46D-1FBD-4BE5-BEA3-98CD9E9E2715}" dt="2024-01-25T11:22:49.029" v="5854" actId="20577"/>
          <ac:spMkLst>
            <pc:docMk/>
            <pc:sldMk cId="1634375711" sldId="317"/>
            <ac:spMk id="3" creationId="{C091BD2F-CDA6-C472-7A74-9AFC99D67D26}"/>
          </ac:spMkLst>
        </pc:spChg>
      </pc:sldChg>
      <pc:sldChg chg="addSp delSp modSp add mod">
        <pc:chgData name="Matteo MANGILI" userId="89c7df381375e6aa" providerId="LiveId" clId="{740BB46D-1FBD-4BE5-BEA3-98CD9E9E2715}" dt="2024-01-25T10:24:54.457" v="3471" actId="255"/>
        <pc:sldMkLst>
          <pc:docMk/>
          <pc:sldMk cId="112244765" sldId="318"/>
        </pc:sldMkLst>
        <pc:spChg chg="mod">
          <ac:chgData name="Matteo MANGILI" userId="89c7df381375e6aa" providerId="LiveId" clId="{740BB46D-1FBD-4BE5-BEA3-98CD9E9E2715}" dt="2024-01-19T20:00:45.377" v="345" actId="20577"/>
          <ac:spMkLst>
            <pc:docMk/>
            <pc:sldMk cId="112244765" sldId="318"/>
            <ac:spMk id="2" creationId="{75031FE9-9059-4FE8-B4AC-9771F23A1B89}"/>
          </ac:spMkLst>
        </pc:spChg>
        <pc:spChg chg="del">
          <ac:chgData name="Matteo MANGILI" userId="89c7df381375e6aa" providerId="LiveId" clId="{740BB46D-1FBD-4BE5-BEA3-98CD9E9E2715}" dt="2024-01-19T19:58:10.471" v="18" actId="21"/>
          <ac:spMkLst>
            <pc:docMk/>
            <pc:sldMk cId="112244765" sldId="318"/>
            <ac:spMk id="5" creationId="{94653B8F-ADAC-D01C-5C88-2E369E0B3234}"/>
          </ac:spMkLst>
        </pc:spChg>
        <pc:spChg chg="del">
          <ac:chgData name="Matteo MANGILI" userId="89c7df381375e6aa" providerId="LiveId" clId="{740BB46D-1FBD-4BE5-BEA3-98CD9E9E2715}" dt="2024-01-19T19:58:03.852" v="17" actId="21"/>
          <ac:spMkLst>
            <pc:docMk/>
            <pc:sldMk cId="112244765" sldId="318"/>
            <ac:spMk id="8" creationId="{364845DF-E527-AE8E-132D-4C86AC60FCAB}"/>
          </ac:spMkLst>
        </pc:spChg>
        <pc:spChg chg="del">
          <ac:chgData name="Matteo MANGILI" userId="89c7df381375e6aa" providerId="LiveId" clId="{740BB46D-1FBD-4BE5-BEA3-98CD9E9E2715}" dt="2024-01-19T19:57:59.430" v="16" actId="21"/>
          <ac:spMkLst>
            <pc:docMk/>
            <pc:sldMk cId="112244765" sldId="318"/>
            <ac:spMk id="9" creationId="{DAA31704-DD1F-62C0-B9AA-B224EB28798B}"/>
          </ac:spMkLst>
        </pc:spChg>
        <pc:spChg chg="add del mod">
          <ac:chgData name="Matteo MANGILI" userId="89c7df381375e6aa" providerId="LiveId" clId="{740BB46D-1FBD-4BE5-BEA3-98CD9E9E2715}" dt="2024-01-19T19:57:46.053" v="13" actId="21"/>
          <ac:spMkLst>
            <pc:docMk/>
            <pc:sldMk cId="112244765" sldId="318"/>
            <ac:spMk id="10" creationId="{F991A3AF-D5A0-EA09-A4A5-BAEF4A195530}"/>
          </ac:spMkLst>
        </pc:spChg>
        <pc:spChg chg="add mod">
          <ac:chgData name="Matteo MANGILI" userId="89c7df381375e6aa" providerId="LiveId" clId="{740BB46D-1FBD-4BE5-BEA3-98CD9E9E2715}" dt="2024-01-25T10:24:54.457" v="3471" actId="255"/>
          <ac:spMkLst>
            <pc:docMk/>
            <pc:sldMk cId="112244765" sldId="318"/>
            <ac:spMk id="11" creationId="{C1C708C4-D7EC-7ED8-A397-AF1F95BF1686}"/>
          </ac:spMkLst>
        </pc:spChg>
        <pc:picChg chg="del">
          <ac:chgData name="Matteo MANGILI" userId="89c7df381375e6aa" providerId="LiveId" clId="{740BB46D-1FBD-4BE5-BEA3-98CD9E9E2715}" dt="2024-01-19T19:57:21.356" v="12" actId="21"/>
          <ac:picMkLst>
            <pc:docMk/>
            <pc:sldMk cId="112244765" sldId="318"/>
            <ac:picMk id="3" creationId="{B8057E78-C79B-B48E-DB48-B7F3C18B6C3F}"/>
          </ac:picMkLst>
        </pc:picChg>
        <pc:picChg chg="del">
          <ac:chgData name="Matteo MANGILI" userId="89c7df381375e6aa" providerId="LiveId" clId="{740BB46D-1FBD-4BE5-BEA3-98CD9E9E2715}" dt="2024-01-19T19:57:49.032" v="14" actId="21"/>
          <ac:picMkLst>
            <pc:docMk/>
            <pc:sldMk cId="112244765" sldId="318"/>
            <ac:picMk id="6" creationId="{DE0CC97B-A6DE-8CA6-E657-2E691E6C3F77}"/>
          </ac:picMkLst>
        </pc:picChg>
        <pc:picChg chg="del">
          <ac:chgData name="Matteo MANGILI" userId="89c7df381375e6aa" providerId="LiveId" clId="{740BB46D-1FBD-4BE5-BEA3-98CD9E9E2715}" dt="2024-01-19T19:57:51.462" v="15" actId="21"/>
          <ac:picMkLst>
            <pc:docMk/>
            <pc:sldMk cId="112244765" sldId="318"/>
            <ac:picMk id="7" creationId="{7AE3E7A1-BEDB-D97B-216D-E3415BE206FD}"/>
          </ac:picMkLst>
        </pc:picChg>
      </pc:sldChg>
      <pc:sldChg chg="addSp delSp modSp add mod">
        <pc:chgData name="Matteo MANGILI" userId="89c7df381375e6aa" providerId="LiveId" clId="{740BB46D-1FBD-4BE5-BEA3-98CD9E9E2715}" dt="2024-01-25T10:57:07.591" v="4650" actId="20577"/>
        <pc:sldMkLst>
          <pc:docMk/>
          <pc:sldMk cId="762597572" sldId="319"/>
        </pc:sldMkLst>
        <pc:spChg chg="add mod">
          <ac:chgData name="Matteo MANGILI" userId="89c7df381375e6aa" providerId="LiveId" clId="{740BB46D-1FBD-4BE5-BEA3-98CD9E9E2715}" dt="2024-01-25T10:57:07.591" v="4650" actId="20577"/>
          <ac:spMkLst>
            <pc:docMk/>
            <pc:sldMk cId="762597572" sldId="319"/>
            <ac:spMk id="5" creationId="{4C2922B9-05A6-2851-4268-32FCA9934BC2}"/>
          </ac:spMkLst>
        </pc:spChg>
        <pc:picChg chg="del">
          <ac:chgData name="Matteo MANGILI" userId="89c7df381375e6aa" providerId="LiveId" clId="{740BB46D-1FBD-4BE5-BEA3-98CD9E9E2715}" dt="2024-01-19T20:01:53.906" v="347" actId="21"/>
          <ac:picMkLst>
            <pc:docMk/>
            <pc:sldMk cId="762597572" sldId="319"/>
            <ac:picMk id="3" creationId="{00439959-3544-4100-55BB-F64ED0400005}"/>
          </ac:picMkLst>
        </pc:picChg>
      </pc:sldChg>
      <pc:sldChg chg="addSp delSp modSp add mod">
        <pc:chgData name="Matteo MANGILI" userId="89c7df381375e6aa" providerId="LiveId" clId="{740BB46D-1FBD-4BE5-BEA3-98CD9E9E2715}" dt="2024-01-25T10:41:30.807" v="4371" actId="20577"/>
        <pc:sldMkLst>
          <pc:docMk/>
          <pc:sldMk cId="3754641538" sldId="320"/>
        </pc:sldMkLst>
        <pc:spChg chg="add del mod">
          <ac:chgData name="Matteo MANGILI" userId="89c7df381375e6aa" providerId="LiveId" clId="{740BB46D-1FBD-4BE5-BEA3-98CD9E9E2715}" dt="2024-01-21T20:37:18.266" v="2239" actId="21"/>
          <ac:spMkLst>
            <pc:docMk/>
            <pc:sldMk cId="3754641538" sldId="320"/>
            <ac:spMk id="5" creationId="{5F7992E6-1116-CFF0-C8FE-03DCABE1FC02}"/>
          </ac:spMkLst>
        </pc:spChg>
        <pc:spChg chg="add del mod">
          <ac:chgData name="Matteo MANGILI" userId="89c7df381375e6aa" providerId="LiveId" clId="{740BB46D-1FBD-4BE5-BEA3-98CD9E9E2715}" dt="2024-01-21T20:37:58.935" v="2248" actId="21"/>
          <ac:spMkLst>
            <pc:docMk/>
            <pc:sldMk cId="3754641538" sldId="320"/>
            <ac:spMk id="7" creationId="{FC4C8164-9946-C53E-85B7-E6E001CE4161}"/>
          </ac:spMkLst>
        </pc:spChg>
        <pc:spChg chg="add mod">
          <ac:chgData name="Matteo MANGILI" userId="89c7df381375e6aa" providerId="LiveId" clId="{740BB46D-1FBD-4BE5-BEA3-98CD9E9E2715}" dt="2024-01-21T20:39:14.753" v="2258" actId="767"/>
          <ac:spMkLst>
            <pc:docMk/>
            <pc:sldMk cId="3754641538" sldId="320"/>
            <ac:spMk id="8" creationId="{8276D17E-C233-3E18-8C70-46B270680830}"/>
          </ac:spMkLst>
        </pc:spChg>
        <pc:spChg chg="add del mod">
          <ac:chgData name="Matteo MANGILI" userId="89c7df381375e6aa" providerId="LiveId" clId="{740BB46D-1FBD-4BE5-BEA3-98CD9E9E2715}" dt="2024-01-25T10:41:30.807" v="4371" actId="20577"/>
          <ac:spMkLst>
            <pc:docMk/>
            <pc:sldMk cId="3754641538" sldId="320"/>
            <ac:spMk id="19" creationId="{8B9F0681-6C98-C87F-B39F-F7A05657163C}"/>
          </ac:spMkLst>
        </pc:spChg>
        <pc:spChg chg="del">
          <ac:chgData name="Matteo MANGILI" userId="89c7df381375e6aa" providerId="LiveId" clId="{740BB46D-1FBD-4BE5-BEA3-98CD9E9E2715}" dt="2024-01-21T20:37:32.911" v="2242" actId="21"/>
          <ac:spMkLst>
            <pc:docMk/>
            <pc:sldMk cId="3754641538" sldId="320"/>
            <ac:spMk id="20" creationId="{81FF93F6-1ED9-0763-AF79-4C131175232A}"/>
          </ac:spMkLst>
        </pc:spChg>
        <pc:picChg chg="add del">
          <ac:chgData name="Matteo MANGILI" userId="89c7df381375e6aa" providerId="LiveId" clId="{740BB46D-1FBD-4BE5-BEA3-98CD9E9E2715}" dt="2024-01-21T20:37:35.129" v="2243" actId="21"/>
          <ac:picMkLst>
            <pc:docMk/>
            <pc:sldMk cId="3754641538" sldId="320"/>
            <ac:picMk id="3" creationId="{DF52D774-0AF5-3D21-AF89-908B316763E3}"/>
          </ac:picMkLst>
        </pc:picChg>
        <pc:picChg chg="del">
          <ac:chgData name="Matteo MANGILI" userId="89c7df381375e6aa" providerId="LiveId" clId="{740BB46D-1FBD-4BE5-BEA3-98CD9E9E2715}" dt="2024-01-21T20:37:25.205" v="2241" actId="21"/>
          <ac:picMkLst>
            <pc:docMk/>
            <pc:sldMk cId="3754641538" sldId="320"/>
            <ac:picMk id="21" creationId="{17F74E82-9D2D-6343-03F7-F245968CDF1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01/02/2024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01/02/2024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6238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650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770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1373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3758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7" y="257470"/>
            <a:ext cx="11454742" cy="3171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Progetto Ingegneria del Software</a:t>
            </a:r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b="1" i="1" dirty="0"/>
              <a:t>Gestione </a:t>
            </a:r>
            <a:r>
              <a:rPr lang="en-US" sz="54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Ospedale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283668"/>
            <a:ext cx="10515600" cy="3415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200" dirty="0"/>
              <a:t>Progetto di: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Nicola Cattaneo 1081073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Matteo Mangili 1074007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Marco Saini 1080837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Requisiti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929384"/>
            <a:ext cx="10853928" cy="4648698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>
                <a:cs typeface="Calibri"/>
              </a:rPr>
              <a:t>Le informazioni generali per lavorare al Sistema le abbiamo prese da un’intervista effettuata dal responsabile Cattaneo verso un’infermiera dell’Ospedale Papa Giovanni XXIII di Bergamo (BG).</a:t>
            </a:r>
          </a:p>
          <a:p>
            <a:pPr marL="0" indent="0">
              <a:buNone/>
            </a:pPr>
            <a:r>
              <a:rPr lang="en-US" sz="2200" dirty="0">
                <a:cs typeface="Calibri"/>
              </a:rPr>
              <a:t>Per la specifica dei requisiti ci siamo basati sul modello </a:t>
            </a:r>
            <a:r>
              <a:rPr lang="en-US" sz="2200" b="1" dirty="0">
                <a:cs typeface="Calibri"/>
              </a:rPr>
              <a:t>MOSCOW.</a:t>
            </a:r>
            <a:endParaRPr lang="en-US" sz="2200" dirty="0">
              <a:cs typeface="Calibri"/>
            </a:endParaRP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2200" b="1" dirty="0">
                <a:cs typeface="Calibri"/>
              </a:rPr>
              <a:t>Requisiti funzionali (riguardano le funzionalità del Sistema):</a:t>
            </a:r>
          </a:p>
          <a:p>
            <a:r>
              <a:rPr lang="en-US" sz="2200" dirty="0">
                <a:cs typeface="Calibri"/>
              </a:rPr>
              <a:t>Funzionalità del Sistema</a:t>
            </a:r>
          </a:p>
          <a:p>
            <a:r>
              <a:rPr lang="en-US" sz="2200" dirty="0">
                <a:cs typeface="Calibri"/>
              </a:rPr>
              <a:t>Corretta correlazione tra le varie classi del Sistema</a:t>
            </a:r>
          </a:p>
          <a:p>
            <a:r>
              <a:rPr lang="en-US" sz="2200" dirty="0" err="1">
                <a:cs typeface="Calibri"/>
              </a:rPr>
              <a:t>Comprensione</a:t>
            </a:r>
            <a:r>
              <a:rPr lang="en-US" sz="2200" dirty="0">
                <a:cs typeface="Calibri"/>
              </a:rPr>
              <a:t> del Sistema durante il </a:t>
            </a:r>
            <a:r>
              <a:rPr lang="en-US" sz="2200" dirty="0" err="1">
                <a:cs typeface="Calibri"/>
              </a:rPr>
              <a:t>suo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utilizzo</a:t>
            </a:r>
            <a:endParaRPr lang="en-US" sz="2200" dirty="0">
              <a:cs typeface="Calibri"/>
            </a:endParaRP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2200" b="1" dirty="0">
                <a:cs typeface="Calibri"/>
              </a:rPr>
              <a:t>Requisiti non funzionali (linee guida da rispettare):</a:t>
            </a:r>
          </a:p>
          <a:p>
            <a:r>
              <a:rPr lang="en-US" sz="2200" dirty="0">
                <a:cs typeface="Calibri"/>
              </a:rPr>
              <a:t>Accessibilità</a:t>
            </a:r>
          </a:p>
          <a:p>
            <a:r>
              <a:rPr lang="en-US" sz="2200" dirty="0">
                <a:cs typeface="Calibri"/>
              </a:rPr>
              <a:t>Sicurezza del Sistema</a:t>
            </a:r>
          </a:p>
          <a:p>
            <a:r>
              <a:rPr lang="en-US" sz="2200" dirty="0">
                <a:cs typeface="Calibri"/>
              </a:rPr>
              <a:t>Qualità</a:t>
            </a:r>
          </a:p>
          <a:p>
            <a:endParaRPr lang="en-US" sz="2200" dirty="0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10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02EA9E-627C-1C35-F5DD-BAE1234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Requisiti: MOSCOW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27CC74FB-BD97-33CB-0677-7767F0959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261092"/>
              </p:ext>
            </p:extLst>
          </p:nvPr>
        </p:nvGraphicFramePr>
        <p:xfrm>
          <a:off x="838200" y="1825625"/>
          <a:ext cx="10515600" cy="427199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7646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42508042"/>
                    </a:ext>
                  </a:extLst>
                </a:gridCol>
              </a:tblGrid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sz="2000" b="1" dirty="0"/>
                        <a:t>MUST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Registrazione nel Sistema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Effettuare Esami corrispondenti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Gestione Pagina Anagrafica Paziente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52911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SHOULD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Graduatoria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Operatoria Intervento specifico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07752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COULD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Analisi Rischio sanitario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381850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WON’T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Stampa del Verbale 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210190"/>
                  </a:ext>
                </a:extLst>
              </a:tr>
            </a:tbl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1CD12A-53B2-6614-9940-D7E12557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20882"/>
            <a:ext cx="2743200" cy="600593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11</a:t>
            </a:fld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76197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DF52D774-0AF5-3D21-AF89-908B31676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306" y="3242258"/>
            <a:ext cx="4200525" cy="17145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12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801751" y="2194286"/>
            <a:ext cx="306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Architettura Client-Server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F93F6-1ED9-0763-AF79-4C131175232A}"/>
              </a:ext>
            </a:extLst>
          </p:cNvPr>
          <p:cNvSpPr txBox="1"/>
          <p:nvPr/>
        </p:nvSpPr>
        <p:spPr>
          <a:xfrm>
            <a:off x="7007288" y="2096027"/>
            <a:ext cx="434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Stile Architetturale Model-View-Controller (MVC)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7F74E82-9D2D-6343-03F7-F245968CD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586" y="2810487"/>
            <a:ext cx="436721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13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667512" y="1979682"/>
            <a:ext cx="1085392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Il nostro progetto deve essere chiaro (le specifiche devono descrivere dettagliatamente le operazioni coinvolte), non ambiguo, consistente (non devono essere presenti contraddizioni), completo, comprensibile e di facile utilizzo;</a:t>
            </a:r>
          </a:p>
          <a:p>
            <a:r>
              <a:rPr lang="it-IT" sz="2000" dirty="0"/>
              <a:t>Si fa riferimento ad un’architettura </a:t>
            </a:r>
            <a:r>
              <a:rPr lang="it-IT" sz="2000" i="1" dirty="0"/>
              <a:t>Client-Server</a:t>
            </a:r>
            <a:r>
              <a:rPr lang="it-IT" sz="2000" dirty="0"/>
              <a:t>: il server, per rispondere alle richieste dell’utente, deve accedere ai dati memorizzati e notificare al client con le corrette informazioni ricercate.</a:t>
            </a:r>
          </a:p>
          <a:p>
            <a:r>
              <a:rPr lang="it-IT" sz="2000" dirty="0"/>
              <a:t>A tale scopo definiamo uno stile architetturale specifico per il progetto:</a:t>
            </a:r>
          </a:p>
          <a:p>
            <a:endParaRPr lang="it-IT" sz="2000" i="1" dirty="0"/>
          </a:p>
          <a:p>
            <a:r>
              <a:rPr lang="it-IT" sz="2000" i="1" dirty="0"/>
              <a:t>Stile Model-</a:t>
            </a:r>
            <a:r>
              <a:rPr lang="it-IT" sz="2000" i="1" dirty="0" err="1"/>
              <a:t>View</a:t>
            </a:r>
            <a:r>
              <a:rPr lang="it-IT" sz="2000" i="1" dirty="0"/>
              <a:t>-Controller (MVC)</a:t>
            </a:r>
          </a:p>
          <a:p>
            <a:endParaRPr lang="it-IT" sz="2000" i="1" dirty="0"/>
          </a:p>
          <a:p>
            <a:r>
              <a:rPr lang="it-IT" sz="2000" dirty="0"/>
              <a:t>Separazione tra l’interfaccia utente e l’applicazione. Il Modello gestisce direttamente i dati, la logica e le regole di applicazione in termini di dominio del problema. Una </a:t>
            </a:r>
            <a:r>
              <a:rPr lang="it-IT" sz="2000" dirty="0" err="1"/>
              <a:t>View</a:t>
            </a:r>
            <a:r>
              <a:rPr lang="it-IT" sz="2000" dirty="0"/>
              <a:t> è definita come una qualsiasi rappresentazione di output delle informazioni. Il Controller accetta l’input richiesto dall’utente e lo converte in comandi per la vista e/o per il modello.</a:t>
            </a:r>
            <a:endParaRPr lang="it-IT" i="1" dirty="0"/>
          </a:p>
          <a:p>
            <a:endParaRPr lang="it-IT" i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4641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Design Pattern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21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All’interno del nostro Progetto sono stati utilizzati vari Design Pattern: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General Hierarchy Pattern</a:t>
            </a:r>
            <a:r>
              <a:rPr lang="en-US" sz="2000" dirty="0"/>
              <a:t> (per definire gerarchie tra le varie classi, in particolare tra i medici operanti durante l’intervento)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Player-Role Pattern </a:t>
            </a:r>
            <a:r>
              <a:rPr lang="en-US" sz="2000" dirty="0"/>
              <a:t>(un attore/oggetto del Sistema può “giocare” diversi ruoli in diversi contesti)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Delegation Pattern </a:t>
            </a:r>
            <a:r>
              <a:rPr lang="en-US" sz="2000" dirty="0"/>
              <a:t>(per far svolgere alla cabina di regia i giusti metodi, riutilizza frammenti di codice, minimizzando i costi d’uso)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Façade Pattern </a:t>
            </a:r>
            <a:r>
              <a:rPr lang="en-US" sz="2000" dirty="0"/>
              <a:t>(per manipolare le diverse classi e nascondere la complessità di un’operazione agli utenti. Interfaccia di facciata fra il cliente e il Sistema di prenotazione dell’Ospedale)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Factory Pattern </a:t>
            </a:r>
            <a:r>
              <a:rPr lang="en-US" sz="2000" dirty="0"/>
              <a:t>(per implementare una framework utile alla creazione di classi e oggetti dipendenti dall’applicazione. Le sottoclassi devono scegliere da sole quale oggetto istanziare)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Builder Pattern </a:t>
            </a:r>
            <a:r>
              <a:rPr lang="en-US" sz="2000" dirty="0"/>
              <a:t>(per costruire un’applicazione complessa a partire da un insieme di componenti oggetti)</a:t>
            </a:r>
            <a:endParaRPr lang="en-US" sz="20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14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Implementazione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721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Per implementare il Progetto abbiamo dovuto specificare diversi punti da soddisfare per la riuscita del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Registrazione</a:t>
            </a:r>
            <a:r>
              <a:rPr lang="en-US" sz="2200" dirty="0"/>
              <a:t> del </a:t>
            </a:r>
            <a:r>
              <a:rPr lang="en-US" sz="2200" dirty="0" err="1"/>
              <a:t>paziente</a:t>
            </a:r>
            <a:r>
              <a:rPr lang="en-US" sz="2200" dirty="0"/>
              <a:t> </a:t>
            </a:r>
            <a:r>
              <a:rPr lang="en-US" sz="2200" dirty="0" err="1"/>
              <a:t>nel</a:t>
            </a:r>
            <a:r>
              <a:rPr lang="en-US" sz="2200" dirty="0"/>
              <a:t> </a:t>
            </a:r>
            <a:r>
              <a:rPr lang="en-US" sz="2200" dirty="0" err="1"/>
              <a:t>sistema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Autenticazione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Effettuare</a:t>
            </a:r>
            <a:r>
              <a:rPr lang="en-US" sz="2200" dirty="0"/>
              <a:t> </a:t>
            </a:r>
            <a:r>
              <a:rPr lang="en-US" sz="2200" dirty="0" err="1"/>
              <a:t>Esami</a:t>
            </a:r>
            <a:r>
              <a:rPr lang="en-US" sz="2200" dirty="0"/>
              <a:t> pre-</a:t>
            </a:r>
            <a:r>
              <a:rPr lang="en-US" sz="2200" dirty="0" err="1"/>
              <a:t>Intervento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Iscrizione alla Lista </a:t>
            </a:r>
            <a:r>
              <a:rPr lang="en-US" sz="2200" dirty="0" err="1"/>
              <a:t>Graduatoria</a:t>
            </a:r>
            <a:r>
              <a:rPr lang="en-US" sz="2200" dirty="0"/>
              <a:t> </a:t>
            </a:r>
            <a:r>
              <a:rPr lang="en-US" sz="2200" dirty="0" err="1"/>
              <a:t>dell’Intervento</a:t>
            </a:r>
            <a:r>
              <a:rPr lang="en-US" sz="2200" dirty="0"/>
              <a:t> </a:t>
            </a:r>
            <a:r>
              <a:rPr lang="en-US" sz="2200" dirty="0" err="1"/>
              <a:t>spefico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Intervento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Verbale Medico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Stampa Verbale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E’ importante poter accedere alle varie liste e alla pagina anagrafica del paziente in ogni momento, per visualizzare informazioni o effettuare modifiche.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15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00678"/>
          </a:xfrm>
        </p:spPr>
        <p:txBody>
          <a:bodyPr>
            <a:normAutofit/>
          </a:bodyPr>
          <a:lstStyle/>
          <a:p>
            <a:r>
              <a:rPr lang="en-US" sz="2200" dirty="0"/>
              <a:t>Diagramma dei casi d’uso (USE CASE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delle classi (CLASS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di stato (STATE-CHART DIAGRAM)</a:t>
            </a:r>
          </a:p>
          <a:p>
            <a:endParaRPr lang="en-US" sz="2200" dirty="0"/>
          </a:p>
          <a:p>
            <a:r>
              <a:rPr lang="en-US" sz="2200" dirty="0"/>
              <a:t>Diagramma di sequenza (SEQUENCE DIAGRAM)</a:t>
            </a:r>
          </a:p>
          <a:p>
            <a:endParaRPr lang="en-US" sz="2200" dirty="0"/>
          </a:p>
          <a:p>
            <a:r>
              <a:rPr lang="en-US" sz="2200" dirty="0"/>
              <a:t>Diagramma delle attività (ACTIVITY DIAGRAM)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 descr="Immagine che contiene testo, diagramma, schizzo, disegno&#10;&#10;Descrizione generata automaticamente">
            <a:extLst>
              <a:ext uri="{FF2B5EF4-FFF2-40B4-BE49-F238E27FC236}">
                <a16:creationId xmlns:a16="http://schemas.microsoft.com/office/drawing/2014/main" id="{2B1C7207-78AF-C703-0371-186CE2A9C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017" y="2055813"/>
            <a:ext cx="4426288" cy="3900487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17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 CASE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3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STATECHART DIAGRAM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1FFF48D2-F50E-9EA5-159F-A795661EEE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37"/>
          <a:stretch/>
        </p:blipFill>
        <p:spPr>
          <a:xfrm>
            <a:off x="4896810" y="2206056"/>
            <a:ext cx="714663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62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18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CLASS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1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  <p:pic>
        <p:nvPicPr>
          <p:cNvPr id="16" name="Segnaposto contenuto 15">
            <a:extLst>
              <a:ext uri="{FF2B5EF4-FFF2-40B4-BE49-F238E27FC236}">
                <a16:creationId xmlns:a16="http://schemas.microsoft.com/office/drawing/2014/main" id="{16F4AA7E-1FBB-80B5-4549-4C20D06C1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966" y="2305455"/>
            <a:ext cx="5243014" cy="3596952"/>
          </a:xfr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146C13CC-49B2-BCA0-6FCF-F39784C05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864" y="2316810"/>
            <a:ext cx="551507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31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19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4142791" y="6382139"/>
            <a:ext cx="22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093A462C-9B50-FE8F-AD29-63FB46C03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137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5400" b="1" dirty="0"/>
              <a:t>Obbiettivo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5"/>
            <a:ext cx="6713552" cy="47213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/>
              <a:t>L’obbiettivo principale del Progetto è creare un software per la gestione di un ospedale, in particolare tenere traccia del paziente e dei suoi “movimenti” rispetto al Sistema generale. Per la creazione del sistema, è necessario tenere conto di diversi fattori: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Cartella del Paziente</a:t>
            </a:r>
            <a:r>
              <a:rPr lang="en-US" sz="2000" i="1" dirty="0"/>
              <a:t>, </a:t>
            </a:r>
            <a:r>
              <a:rPr lang="en-US" sz="2000" dirty="0"/>
              <a:t>contenente l’anagrafica, la diagnosi, il tipo di terapia che deve seguire e gli esami da effettuare prima di sottoporsi all’intervento.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 Operatorie</a:t>
            </a:r>
            <a:r>
              <a:rPr lang="en-US" sz="2000" i="1" dirty="0"/>
              <a:t>, </a:t>
            </a:r>
            <a:r>
              <a:rPr lang="en-US" sz="2000" dirty="0"/>
              <a:t>contententi i nomi e le informazioni dei pazienti che devono sottoporsi ad un determinato intervento.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Verbale dell’Intervento</a:t>
            </a:r>
            <a:r>
              <a:rPr lang="en-US" sz="2000" dirty="0"/>
              <a:t>, dove sono riportate le modalità, i tempi e i nomi dell’equipe medica che  hanno operato sull’intervento.</a:t>
            </a:r>
          </a:p>
        </p:txBody>
      </p:sp>
      <p:pic>
        <p:nvPicPr>
          <p:cNvPr id="1026" name="Picture 2" descr="Viaggio all'interno di un blocco operatorio">
            <a:extLst>
              <a:ext uri="{FF2B5EF4-FFF2-40B4-BE49-F238E27FC236}">
                <a16:creationId xmlns:a16="http://schemas.microsoft.com/office/drawing/2014/main" id="{A7F9973B-346C-5A43-7527-B97E92BAF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r="20905" b="-3"/>
          <a:stretch/>
        </p:blipFill>
        <p:spPr bwMode="auto">
          <a:xfrm>
            <a:off x="7604229" y="1799148"/>
            <a:ext cx="3941064" cy="440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2442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/>
              <a:t>2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Dimostrazione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570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 dirty="0"/>
              <a:t>20</a:t>
            </a:r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Testing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Fasi di Test: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</a:t>
            </a:r>
            <a:r>
              <a:rPr lang="en-US" sz="2000" i="1" dirty="0" err="1"/>
              <a:t>Unità</a:t>
            </a:r>
            <a:r>
              <a:rPr lang="en-US" sz="2000" i="1" dirty="0"/>
              <a:t> di Modulo e Test di </a:t>
            </a:r>
            <a:r>
              <a:rPr lang="en-US" sz="2000" i="1" dirty="0" err="1"/>
              <a:t>Integrazione</a:t>
            </a:r>
            <a:endParaRPr lang="en-US" sz="2000" i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 err="1"/>
              <a:t>Collaudo</a:t>
            </a:r>
            <a:r>
              <a:rPr lang="en-US" sz="2000" i="1" dirty="0"/>
              <a:t> del Sistema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</a:t>
            </a:r>
            <a:r>
              <a:rPr lang="en-US" sz="2000" i="1" dirty="0" err="1"/>
              <a:t>Accettazione</a:t>
            </a:r>
            <a:endParaRPr lang="en-US" sz="2000" i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</a:t>
            </a:r>
            <a:r>
              <a:rPr lang="en-US" sz="2000" i="1"/>
              <a:t>installazione</a:t>
            </a:r>
            <a:endParaRPr lang="en-US" sz="2000" i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21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dirty="0"/>
              <a:t>Difficoltà Incontrate</a:t>
            </a:r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68801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Le principali difficolà, incontrate durante la stesura del Progetto, sono: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Coordinamento tra i componenti del team, soprattutto a livello temporale. </a:t>
            </a:r>
          </a:p>
          <a:p>
            <a:endParaRPr lang="en-US" sz="2000" dirty="0"/>
          </a:p>
          <a:p>
            <a:r>
              <a:rPr lang="en-US" sz="2000" dirty="0"/>
              <a:t>Difficoltà nell’ottenere un programma software che rispondesse ai vari punti del problema.</a:t>
            </a:r>
          </a:p>
          <a:p>
            <a:endParaRPr lang="en-US" sz="2000" dirty="0"/>
          </a:p>
          <a:p>
            <a:r>
              <a:rPr lang="en-US" sz="2000" dirty="0"/>
              <a:t>Conflitto nell’utilizzo di GitHub</a:t>
            </a:r>
          </a:p>
          <a:p>
            <a:endParaRPr lang="en-US" sz="2000" dirty="0"/>
          </a:p>
          <a:p>
            <a:r>
              <a:rPr lang="en-US" sz="2000" dirty="0"/>
              <a:t>Possibilità di  non consegnare in tempo il Progetto, causa ritardo nella realizzazione delle singole parti del programma</a:t>
            </a:r>
          </a:p>
          <a:p>
            <a:endParaRPr lang="en-US" sz="2000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1552"/>
            <a:ext cx="2743200" cy="6099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B8057E78-C79B-B48E-DB48-B7F3C18B6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899" y="1928061"/>
            <a:ext cx="3355619" cy="23760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4</a:t>
            </a:fld>
            <a:endParaRPr lang="en-US" sz="18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E0CC97B-A6DE-8CA6-E657-2E691E6C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31" y="1985560"/>
            <a:ext cx="2438400" cy="2438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AE3E7A1-BEDB-D97B-216D-E3415BE20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964" y="1892061"/>
            <a:ext cx="2448000" cy="244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653B8F-ADAC-D01C-5C88-2E369E0B3234}"/>
              </a:ext>
            </a:extLst>
          </p:cNvPr>
          <p:cNvSpPr txBox="1"/>
          <p:nvPr/>
        </p:nvSpPr>
        <p:spPr>
          <a:xfrm>
            <a:off x="1595534" y="4811295"/>
            <a:ext cx="107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StarUML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4845DF-E527-AE8E-132D-4C86AC60FCAB}"/>
              </a:ext>
            </a:extLst>
          </p:cNvPr>
          <p:cNvSpPr txBox="1"/>
          <p:nvPr/>
        </p:nvSpPr>
        <p:spPr>
          <a:xfrm>
            <a:off x="5592178" y="4811295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Eclipse IDE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AA31704-DD1F-62C0-B9AA-B224EB28798B}"/>
              </a:ext>
            </a:extLst>
          </p:cNvPr>
          <p:cNvSpPr txBox="1"/>
          <p:nvPr/>
        </p:nvSpPr>
        <p:spPr>
          <a:xfrm>
            <a:off x="9187776" y="4811295"/>
            <a:ext cx="86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41889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5</a:t>
            </a:fld>
            <a:endParaRPr lang="en-US" sz="18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1C708C4-D7EC-7ED8-A397-AF1F95BF1686}"/>
              </a:ext>
            </a:extLst>
          </p:cNvPr>
          <p:cNvSpPr txBox="1"/>
          <p:nvPr/>
        </p:nvSpPr>
        <p:spPr>
          <a:xfrm>
            <a:off x="838200" y="1884037"/>
            <a:ext cx="1068476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Linguaggio Java (alto livello) per la stesura del codice sorgente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b="1" i="1" dirty="0" err="1"/>
              <a:t>Windowbuilder</a:t>
            </a:r>
            <a:r>
              <a:rPr lang="it-IT" sz="2000" dirty="0"/>
              <a:t>, per la costruzione di un’interfaccia grafica che risponda ai requisiti del problema, ma che sia anche di facile utilizzo e comprensibile agli utenti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20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</a:t>
            </a:r>
            <a:r>
              <a:rPr lang="it-IT" sz="2000" dirty="0" err="1"/>
              <a:t>StarUML</a:t>
            </a:r>
            <a:r>
              <a:rPr lang="it-IT" sz="2000" dirty="0"/>
              <a:t> per la creazione dei vari diagrammi: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Use-Case </a:t>
            </a:r>
            <a:r>
              <a:rPr lang="it-IT" sz="2000" i="1" dirty="0" err="1"/>
              <a:t>Diagram</a:t>
            </a:r>
            <a:r>
              <a:rPr lang="it-IT" sz="2000" dirty="0"/>
              <a:t>, definizione di attori e casi d’uso del problema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Class </a:t>
            </a:r>
            <a:r>
              <a:rPr lang="it-IT" sz="2000" i="1" dirty="0" err="1"/>
              <a:t>Diagram</a:t>
            </a:r>
            <a:r>
              <a:rPr lang="it-IT" sz="2000" dirty="0"/>
              <a:t>, definizione delle classi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State-Chart </a:t>
            </a:r>
            <a:r>
              <a:rPr lang="it-IT" sz="2000" i="1" dirty="0" err="1"/>
              <a:t>Diagram</a:t>
            </a:r>
            <a:r>
              <a:rPr lang="it-IT" sz="2000" i="1" dirty="0"/>
              <a:t>, </a:t>
            </a:r>
            <a:r>
              <a:rPr lang="it-IT" sz="2000" dirty="0"/>
              <a:t>visualizzazione dello stato del Sistema durante il suo utilizzo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 err="1"/>
              <a:t>Sequence</a:t>
            </a:r>
            <a:r>
              <a:rPr lang="it-IT" sz="2000" i="1" dirty="0"/>
              <a:t> </a:t>
            </a:r>
            <a:r>
              <a:rPr lang="it-IT" sz="2000" i="1" dirty="0" err="1"/>
              <a:t>Diagram</a:t>
            </a:r>
            <a:r>
              <a:rPr lang="it-IT" sz="2000" dirty="0"/>
              <a:t>, definizione delle sequenze di azioni da effettuare nell’utilizzo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Activity </a:t>
            </a:r>
            <a:r>
              <a:rPr lang="it-IT" sz="2000" i="1" dirty="0" err="1"/>
              <a:t>Diagram</a:t>
            </a:r>
            <a:r>
              <a:rPr lang="it-IT" sz="2000" i="1" dirty="0"/>
              <a:t>,</a:t>
            </a:r>
            <a:r>
              <a:rPr lang="it-IT" sz="2000" dirty="0"/>
              <a:t> definizione delle varie attività svolte durante l’utilizzo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11224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Software Configuration Management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63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Per il software configuration management è stato utilizzato GitHub come programma principale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BRANCH </a:t>
            </a:r>
            <a:r>
              <a:rPr lang="it-IT" sz="2000" dirty="0"/>
              <a:t>creazione di branch diversi per ottimizzare il lavoro di squadra ed evitare eventuali  incomprensioni</a:t>
            </a:r>
          </a:p>
          <a:p>
            <a:pPr marL="0" indent="0">
              <a:buNone/>
            </a:pPr>
            <a:endParaRPr lang="it-IT" sz="2000" b="1" dirty="0"/>
          </a:p>
          <a:p>
            <a:pPr marL="0" indent="0">
              <a:buNone/>
            </a:pPr>
            <a:r>
              <a:rPr lang="it-IT" sz="2000" b="1" dirty="0"/>
              <a:t>ISSUE </a:t>
            </a:r>
            <a:r>
              <a:rPr lang="it-IT" sz="2000" dirty="0"/>
              <a:t>Per valutazione del progetto o modifiche importanti sono state attivati issue corrispondenti. Le varie issue vengono affidate ad uno o a tutti i membri del team e devono essere portate a compimento.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PULL REQUEST </a:t>
            </a:r>
            <a:r>
              <a:rPr lang="it-IT" sz="2000" dirty="0"/>
              <a:t>Per</a:t>
            </a:r>
            <a:r>
              <a:rPr lang="it-IT" sz="2000" b="1" dirty="0"/>
              <a:t> </a:t>
            </a:r>
            <a:r>
              <a:rPr lang="it-IT" sz="2000" dirty="0"/>
              <a:t>le modifiche importanti o azioni di merge, sono state create delle pull request, le quali venivano approvate da tutti i membri del team</a:t>
            </a:r>
            <a:endParaRPr lang="it-IT" sz="2000" b="1" dirty="0"/>
          </a:p>
          <a:p>
            <a:pPr marL="0" indent="0">
              <a:buNone/>
            </a:pPr>
            <a:endParaRPr lang="it-IT" sz="2200" b="1" dirty="0"/>
          </a:p>
          <a:p>
            <a:pPr marL="0" indent="0">
              <a:buNone/>
            </a:pPr>
            <a:endParaRPr lang="it-IT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1972"/>
            <a:ext cx="2743200" cy="47346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6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7</a:t>
            </a:fld>
            <a:endParaRPr lang="en-US" sz="1800" b="1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00439959-3544-4100-55BB-F64ED0400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2934"/>
          <a:stretch/>
        </p:blipFill>
        <p:spPr>
          <a:xfrm>
            <a:off x="2469882" y="1825625"/>
            <a:ext cx="7655245" cy="404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8</a:t>
            </a:fld>
            <a:endParaRPr lang="en-US" sz="1800" b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C2922B9-05A6-2851-4268-32FCA9934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97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000" dirty="0"/>
              <a:t>Il ruolo di </a:t>
            </a:r>
            <a:r>
              <a:rPr lang="it-IT" sz="2000" b="1" dirty="0" err="1"/>
              <a:t>Scrum</a:t>
            </a:r>
            <a:r>
              <a:rPr lang="it-IT" sz="2000" b="1" dirty="0"/>
              <a:t> Master </a:t>
            </a:r>
            <a:r>
              <a:rPr lang="it-IT" sz="2000" dirty="0"/>
              <a:t>non appartiene ad un singolo membro del gruppo, ma viene condiviso tra tutti i collaboratori: in base alla sezione/parte del progetto su cui lavorare, è stato scelto un membro come </a:t>
            </a:r>
            <a:r>
              <a:rPr lang="it-IT" sz="2000" b="1" dirty="0" err="1"/>
              <a:t>scrum</a:t>
            </a:r>
            <a:r>
              <a:rPr lang="it-IT" sz="2000" b="1" dirty="0"/>
              <a:t> master</a:t>
            </a:r>
            <a:r>
              <a:rPr lang="it-IT" sz="2000" dirty="0"/>
              <a:t> temporaneo; se gli altri membri vogliono apportare una modifica in quella parte del progetto, dovranno far riferimento a lui, per capire se tale modifica è necessaria o meno.</a:t>
            </a:r>
          </a:p>
          <a:p>
            <a:pPr marL="0" indent="0">
              <a:buNone/>
            </a:pPr>
            <a:r>
              <a:rPr lang="it-IT" sz="2000" dirty="0"/>
              <a:t>Sebbene il ruolo di </a:t>
            </a:r>
            <a:r>
              <a:rPr lang="it-IT" sz="2000" dirty="0" err="1"/>
              <a:t>scrum</a:t>
            </a:r>
            <a:r>
              <a:rPr lang="it-IT" sz="2000" dirty="0"/>
              <a:t> master venga designato anticipatamente, i tre collaboratori devono   sempre confrontarsi per le nuove modifiche e dare tutti il proprio consenso: sarà compito dello </a:t>
            </a:r>
            <a:r>
              <a:rPr lang="it-IT" sz="2000" dirty="0" err="1"/>
              <a:t>scrum</a:t>
            </a:r>
            <a:r>
              <a:rPr lang="it-IT" sz="2000" dirty="0"/>
              <a:t> master verificare se i cambiamenti mantengono la qualità del software alta.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Ogni settimana i membri si incontrano per effettuare un </a:t>
            </a:r>
            <a:r>
              <a:rPr lang="it-IT" sz="2000" b="1" dirty="0" err="1"/>
              <a:t>weekly</a:t>
            </a:r>
            <a:r>
              <a:rPr lang="it-IT" sz="2000" b="1" dirty="0"/>
              <a:t> </a:t>
            </a:r>
            <a:r>
              <a:rPr lang="it-IT" sz="2000" b="1" dirty="0" err="1"/>
              <a:t>scrum</a:t>
            </a:r>
            <a:r>
              <a:rPr lang="it-IT" sz="2000" dirty="0"/>
              <a:t>: viene eseguito un resoconto sull’andamento del progetto nella settimana passata, vengono corretti errori e si cerca di trovare una soluzione comune a problemi di comprensione in alcune parti del progetto. Ogni </a:t>
            </a:r>
            <a:r>
              <a:rPr lang="it-IT" sz="2000" b="1" dirty="0"/>
              <a:t>sprint </a:t>
            </a:r>
            <a:r>
              <a:rPr lang="it-IT" sz="2000" dirty="0"/>
              <a:t>ha la</a:t>
            </a:r>
            <a:r>
              <a:rPr lang="it-IT" sz="2000" b="1" dirty="0"/>
              <a:t> </a:t>
            </a:r>
            <a:r>
              <a:rPr lang="it-IT" sz="2000" dirty="0"/>
              <a:t>durata di una settimana, entro la quale viene effettuato il </a:t>
            </a:r>
            <a:r>
              <a:rPr lang="it-IT" sz="2000" dirty="0" err="1"/>
              <a:t>weekly</a:t>
            </a:r>
            <a:r>
              <a:rPr lang="it-IT" sz="2000" dirty="0"/>
              <a:t> </a:t>
            </a:r>
            <a:r>
              <a:rPr lang="it-IT" sz="2000" dirty="0" err="1"/>
              <a:t>scrum</a:t>
            </a:r>
            <a:r>
              <a:rPr lang="it-IT" sz="2000" dirty="0"/>
              <a:t>; prima di procedere con lo sprint vero e proprio, è necessario stilare una lista di desideri/richieste, che devono essere portate a compimento entro la settimana corrente (</a:t>
            </a:r>
            <a:r>
              <a:rPr lang="it-IT" sz="2000" b="1" dirty="0"/>
              <a:t>sprint backlog</a:t>
            </a:r>
            <a:r>
              <a:rPr lang="it-IT" sz="2000" dirty="0"/>
              <a:t>).</a:t>
            </a:r>
          </a:p>
          <a:p>
            <a:pPr marL="0" indent="0">
              <a:buNone/>
            </a:pPr>
            <a:r>
              <a:rPr lang="it-IT" sz="2000" dirty="0"/>
              <a:t>La comunicazione, diretta e non, è molto importante: i membri del gruppo devono sempre essere aggiornati su nuove modifiche o richieste.</a:t>
            </a:r>
          </a:p>
        </p:txBody>
      </p:sp>
    </p:spTree>
    <p:extLst>
      <p:ext uri="{BB962C8B-B14F-4D97-AF65-F5344CB8AC3E}">
        <p14:creationId xmlns:p14="http://schemas.microsoft.com/office/powerpoint/2010/main" val="76259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Qualità del Software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9</a:t>
            </a:fld>
            <a:endParaRPr lang="en-US" sz="1800" b="1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D4C19112-8E86-20DC-4B1E-612DCB806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60933"/>
              </p:ext>
            </p:extLst>
          </p:nvPr>
        </p:nvGraphicFramePr>
        <p:xfrm>
          <a:off x="648820" y="1946923"/>
          <a:ext cx="10515597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1830043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832366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3665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000" dirty="0"/>
                        <a:t>Funzionamento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Revisione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Transizione del Prodotto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85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Reliability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Efficiency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Integrity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Correctness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Maintainability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Testability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Portability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Reusability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Interoperability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84351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C091BD2F-CDA6-C472-7A74-9AFC99D67D26}"/>
              </a:ext>
            </a:extLst>
          </p:cNvPr>
          <p:cNvSpPr txBox="1"/>
          <p:nvPr/>
        </p:nvSpPr>
        <p:spPr>
          <a:xfrm>
            <a:off x="648819" y="4209865"/>
            <a:ext cx="105155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La qualità del software è definita come «il grado in cui il sistema soddisfa le esigenze/aspettative del cliente». I criteri di qualità possono essere misurati soggettivamente o oggettivamente, al fine di ottenere una misura complessiva dell’intero grado di qualità del software. </a:t>
            </a:r>
          </a:p>
          <a:p>
            <a:r>
              <a:rPr lang="it-IT" sz="2000" dirty="0"/>
              <a:t>Il team si è impegnato a rispondere ai requisiti di qualità tassonomici di McCall.</a:t>
            </a:r>
          </a:p>
          <a:p>
            <a:r>
              <a:rPr lang="it-IT" sz="2000" dirty="0"/>
              <a:t>I diversi parametri per la valutazione della qualità vengono suddivisi in tre categorie, che rispondono ad un determinato criterio di valutazione (a loro volta i singoli parametri rispondono a diverse domande, tutte inerenti a quello specifico criterio).</a:t>
            </a:r>
          </a:p>
        </p:txBody>
      </p:sp>
    </p:spTree>
    <p:extLst>
      <p:ext uri="{BB962C8B-B14F-4D97-AF65-F5344CB8AC3E}">
        <p14:creationId xmlns:p14="http://schemas.microsoft.com/office/powerpoint/2010/main" val="1634375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6213B20D2F945B0D1473923EE410F" ma:contentTypeVersion="7" ma:contentTypeDescription="Creare un nuovo documento." ma:contentTypeScope="" ma:versionID="dc8ac43e96b461727accd63cf925a5cf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1987007e621e1b24d40e437f012b913d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503E23-9696-4358-8F00-F7F66AC75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</TotalTime>
  <Words>1378</Words>
  <Application>Microsoft Office PowerPoint</Application>
  <PresentationFormat>Widescreen</PresentationFormat>
  <Paragraphs>186</Paragraphs>
  <Slides>21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Progetto Ingegneria del Software  Gestione Ospedale</vt:lpstr>
      <vt:lpstr>Obbiettivo</vt:lpstr>
      <vt:lpstr>Difficoltà Incontrate</vt:lpstr>
      <vt:lpstr>Paradigma di Programmazione</vt:lpstr>
      <vt:lpstr>Paradigma di Programmazione: Tools</vt:lpstr>
      <vt:lpstr>Software Configuration Management</vt:lpstr>
      <vt:lpstr>Software Life Cycle</vt:lpstr>
      <vt:lpstr>Software Life Cycle</vt:lpstr>
      <vt:lpstr>Qualità del Software</vt:lpstr>
      <vt:lpstr>Requisiti</vt:lpstr>
      <vt:lpstr>Requisiti: MOSCOW</vt:lpstr>
      <vt:lpstr>Architettura</vt:lpstr>
      <vt:lpstr>Architettura</vt:lpstr>
      <vt:lpstr>Design Pattern</vt:lpstr>
      <vt:lpstr>Implementazione</vt:lpstr>
      <vt:lpstr>Modellazione</vt:lpstr>
      <vt:lpstr>Modellazione: Diagrammi</vt:lpstr>
      <vt:lpstr>Modellazione: Diagrammi</vt:lpstr>
      <vt:lpstr>Modellazione: Diagrammi</vt:lpstr>
      <vt:lpstr>Dimostrazione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Matteo MANGILI</cp:lastModifiedBy>
  <cp:revision>27</cp:revision>
  <dcterms:created xsi:type="dcterms:W3CDTF">2022-02-12T14:59:00Z</dcterms:created>
  <dcterms:modified xsi:type="dcterms:W3CDTF">2024-02-01T16:45:45Z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