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07" r:id="rId20"/>
    <p:sldId id="314" r:id="rId21"/>
    <p:sldId id="315" r:id="rId22"/>
    <p:sldId id="316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44" dt="2024-01-25T11:15:0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1-25T11:22:49.029" v="5854" actId="20577"/>
      <pc:docMkLst>
        <pc:docMk/>
      </pc:docMkLst>
      <pc:sldChg chg="modSp mod">
        <pc:chgData name="Matteo MANGILI" userId="89c7df381375e6aa" providerId="LiveId" clId="{740BB46D-1FBD-4BE5-BEA3-98CD9E9E2715}" dt="2024-01-25T10:27:54.906" v="3615" actId="255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1-25T10:27:54.906" v="3615" actId="255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1-25T10:27:29.286" v="3614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1-25T10:27:29.286" v="3614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1-25T10:24:21.989" v="3467" actId="255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1-25T10:24:21.989" v="3467" actId="255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1-25T11:09:11.413" v="5072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1:09:11.413" v="507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1-25T11:12:36.430" v="5153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1-25T11:12:36.430" v="515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1-21T20:39:32.024" v="2261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1-21T20:39:32.024" v="2261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1-25T10:54:16.505" v="4507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1-25T10:54:16.505" v="4507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1T20:39:42.621" v="2265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1-21T20:39:42.621" v="2265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47.889" v="2267" actId="20577"/>
        <pc:sldMkLst>
          <pc:docMk/>
          <pc:sldMk cId="1549231609" sldId="315"/>
        </pc:sldMkLst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modSp mod">
        <pc:chgData name="Matteo MANGILI" userId="89c7df381375e6aa" providerId="LiveId" clId="{740BB46D-1FBD-4BE5-BEA3-98CD9E9E2715}" dt="2024-01-25T11:22:49.029" v="5854" actId="20577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1-25T11:22:49.029" v="5854" actId="20577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1-25T10:24:54.457" v="3471" actId="255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5T10:24:54.457" v="3471" actId="255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25T10:57:07.591" v="4650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25T10:57:07.591" v="4650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25/01/2024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25/01/2024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durante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metodi,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</a:t>
            </a:r>
            <a:r>
              <a:rPr lang="en-US" sz="2200" dirty="0" err="1"/>
              <a:t>nel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r>
              <a:rPr lang="en-US" sz="2200" dirty="0"/>
              <a:t> pre-</a:t>
            </a: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</a:t>
            </a:r>
            <a:r>
              <a:rPr lang="en-US" sz="2200" dirty="0" err="1"/>
              <a:t>Graduatoria</a:t>
            </a:r>
            <a:r>
              <a:rPr lang="en-US" sz="2200" dirty="0"/>
              <a:t> </a:t>
            </a:r>
            <a:r>
              <a:rPr lang="en-US" sz="2200" dirty="0" err="1"/>
              <a:t>dell’Intervento</a:t>
            </a:r>
            <a:r>
              <a:rPr lang="en-US" sz="2200" dirty="0"/>
              <a:t> </a:t>
            </a:r>
            <a:r>
              <a:rPr lang="en-US" sz="2200" dirty="0" err="1"/>
              <a:t>spefico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Unità</a:t>
            </a:r>
            <a:r>
              <a:rPr lang="en-US" sz="2000" i="1" dirty="0"/>
              <a:t> di Modulo e Test di </a:t>
            </a:r>
            <a:r>
              <a:rPr lang="en-US" sz="2000" i="1" dirty="0" err="1"/>
              <a:t>Integrazione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 err="1"/>
              <a:t>Collaudo</a:t>
            </a:r>
            <a:r>
              <a:rPr lang="en-US" sz="2000" i="1" dirty="0"/>
              <a:t>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 dirty="0" err="1"/>
              <a:t>Accettazione</a:t>
            </a:r>
            <a:endParaRPr lang="en-US" sz="2000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</a:t>
            </a:r>
            <a:r>
              <a:rPr lang="en-US" sz="2000" i="1"/>
              <a:t>installazione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problema.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1378</Words>
  <Application>Microsoft Office PowerPoint</Application>
  <PresentationFormat>Widescreen</PresentationFormat>
  <Paragraphs>186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2024-01-25T11:22:57Z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